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7" r:id="rId1"/>
  </p:sldMasterIdLst>
  <p:sldIdLst>
    <p:sldId id="256" r:id="rId2"/>
    <p:sldId id="258" r:id="rId3"/>
    <p:sldId id="268" r:id="rId4"/>
    <p:sldId id="260" r:id="rId5"/>
    <p:sldId id="259" r:id="rId6"/>
    <p:sldId id="270" r:id="rId7"/>
    <p:sldId id="269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1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02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5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31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1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A0AF-CBDC-7C46-A20C-E6CFC634FE8A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E7F409-E181-5444-B327-AC7150F41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56403A-7ADD-EC45-B5A1-D16ED4F6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6" y="2735842"/>
            <a:ext cx="7789334" cy="854025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5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Housing Prices in Ames, Iowa</a:t>
            </a:r>
          </a:p>
          <a:p>
            <a:pPr algn="ctr"/>
            <a:r>
              <a:rPr lang="en-US" sz="5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August, 27,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0E518-EBC2-9C41-BC91-A0652742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46" y="5317250"/>
            <a:ext cx="1879443" cy="125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00E9A-9FCF-1148-BD67-C506BEFDC261}"/>
              </a:ext>
            </a:extLst>
          </p:cNvPr>
          <p:cNvSpPr txBox="1"/>
          <p:nvPr/>
        </p:nvSpPr>
        <p:spPr>
          <a:xfrm>
            <a:off x="5459689" y="5651343"/>
            <a:ext cx="2685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Christopher Manley</a:t>
            </a:r>
          </a:p>
        </p:txBody>
      </p:sp>
    </p:spTree>
    <p:extLst>
      <p:ext uri="{BB962C8B-B14F-4D97-AF65-F5344CB8AC3E}">
        <p14:creationId xmlns:p14="http://schemas.microsoft.com/office/powerpoint/2010/main" val="351799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83A-87B1-8448-800B-B1561053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844"/>
            <a:ext cx="8188370" cy="914399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4FC78C-215F-2A45-A10D-8000EBFE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Build a regression model that works with at least some degree of accuracy.</a:t>
            </a:r>
          </a:p>
          <a:p>
            <a:r>
              <a:rPr lang="en-US" dirty="0"/>
              <a:t>Learn about the process of building and refining a model.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F96A-1841-B94C-917A-A431050D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9C3A-3BDB-E647-A6D5-17C8C1827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approached this problem making several assumptions based on intuition</a:t>
            </a:r>
          </a:p>
          <a:p>
            <a:r>
              <a:rPr lang="en-US" dirty="0"/>
              <a:t>I cleaned the data based on variables I thought I would use</a:t>
            </a:r>
          </a:p>
          <a:p>
            <a:r>
              <a:rPr lang="en-US" dirty="0"/>
              <a:t>Used correlation to sale price to select my predictors </a:t>
            </a:r>
          </a:p>
          <a:p>
            <a:r>
              <a:rPr lang="en-US" dirty="0"/>
              <a:t>Used interaction term for Square Footage and Overall Quality</a:t>
            </a:r>
          </a:p>
          <a:p>
            <a:r>
              <a:rPr lang="en-US" dirty="0"/>
              <a:t>Combined columns for full baths into total full baths and columns for half baths into total half baths</a:t>
            </a:r>
          </a:p>
          <a:p>
            <a:r>
              <a:rPr lang="en-US" dirty="0"/>
              <a:t>Attempted to incorporate location into my model </a:t>
            </a:r>
          </a:p>
          <a:p>
            <a:r>
              <a:rPr lang="en-US" dirty="0"/>
              <a:t>Grouped columns that represented years (year sold, year remodeled, etc. into groups based on 25</a:t>
            </a:r>
            <a:r>
              <a:rPr lang="en-US" baseline="30000" dirty="0"/>
              <a:t>th</a:t>
            </a:r>
            <a:r>
              <a:rPr lang="en-US" dirty="0"/>
              <a:t> , median and 75th percentiles, assigning ordinal values to each** </a:t>
            </a:r>
          </a:p>
        </p:txBody>
      </p:sp>
    </p:spTree>
    <p:extLst>
      <p:ext uri="{BB962C8B-B14F-4D97-AF65-F5344CB8AC3E}">
        <p14:creationId xmlns:p14="http://schemas.microsoft.com/office/powerpoint/2010/main" val="170428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28D-E64B-6F40-A443-711FC366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correlation with sale price.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E28666-0EAD-CF46-87E7-ECC8474EB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19" y="2537518"/>
            <a:ext cx="8851983" cy="16788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DF038-0863-7A43-AF96-4F6F136F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927601" y="2435918"/>
            <a:ext cx="7620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459A-F128-9E46-88A1-0F179A31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38267" cy="1320800"/>
          </a:xfrm>
        </p:spPr>
        <p:txBody>
          <a:bodyPr/>
          <a:lstStyle/>
          <a:p>
            <a:r>
              <a:rPr lang="en-US" dirty="0"/>
              <a:t>Methodology: Tried to make sense of location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80B0D9-5EAE-1842-8283-665F171C7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09" y="1415522"/>
            <a:ext cx="7227458" cy="5320828"/>
          </a:xfrm>
        </p:spPr>
      </p:pic>
    </p:spTree>
    <p:extLst>
      <p:ext uri="{BB962C8B-B14F-4D97-AF65-F5344CB8AC3E}">
        <p14:creationId xmlns:p14="http://schemas.microsoft.com/office/powerpoint/2010/main" val="17443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257B-651E-4D41-86EE-14989047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Neighborhood Groups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D80838-AC60-2942-AFD1-EDA0F47FD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461" y="2302933"/>
            <a:ext cx="7683908" cy="3252523"/>
          </a:xfrm>
        </p:spPr>
      </p:pic>
    </p:spTree>
    <p:extLst>
      <p:ext uri="{BB962C8B-B14F-4D97-AF65-F5344CB8AC3E}">
        <p14:creationId xmlns:p14="http://schemas.microsoft.com/office/powerpoint/2010/main" val="204643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1F01-4532-ED48-AB08-EF8F0D87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 Features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27C44-33B6-1A42-A647-C3902380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397" y="1541468"/>
            <a:ext cx="10463304" cy="2539465"/>
          </a:xfrm>
        </p:spPr>
      </p:pic>
    </p:spTree>
    <p:extLst>
      <p:ext uri="{BB962C8B-B14F-4D97-AF65-F5344CB8AC3E}">
        <p14:creationId xmlns:p14="http://schemas.microsoft.com/office/powerpoint/2010/main" val="422908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0AE8-B557-014D-BEED-E9F02A32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8800"/>
            <a:ext cx="8596668" cy="626533"/>
          </a:xfrm>
        </p:spPr>
        <p:txBody>
          <a:bodyPr>
            <a:normAutofit/>
          </a:bodyPr>
          <a:lstStyle/>
          <a:p>
            <a:r>
              <a:rPr lang="en-US" sz="2800" dirty="0"/>
              <a:t>Actual Values vs. Predicted values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14E547-A4F8-B940-BF85-0445FF5EA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733" y="1105889"/>
            <a:ext cx="7670800" cy="5541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6CA9ED-3271-2A4A-9D95-7880F8E2BBF9}"/>
              </a:ext>
            </a:extLst>
          </p:cNvPr>
          <p:cNvSpPr txBox="1"/>
          <p:nvPr/>
        </p:nvSpPr>
        <p:spPr>
          <a:xfrm>
            <a:off x="9144000" y="1185333"/>
            <a:ext cx="2607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Net:</a:t>
            </a:r>
          </a:p>
          <a:p>
            <a:endParaRPr lang="en-US" dirty="0"/>
          </a:p>
          <a:p>
            <a:r>
              <a:rPr lang="en-US" dirty="0"/>
              <a:t>Cross Val R^2  mean score: .809</a:t>
            </a:r>
          </a:p>
          <a:p>
            <a:endParaRPr lang="en-US" dirty="0"/>
          </a:p>
          <a:p>
            <a:r>
              <a:rPr lang="en-US" dirty="0"/>
              <a:t>Private RMSE: 30323.977</a:t>
            </a:r>
          </a:p>
          <a:p>
            <a:endParaRPr lang="en-US" dirty="0"/>
          </a:p>
          <a:p>
            <a:r>
              <a:rPr lang="en-US" dirty="0"/>
              <a:t>Public RMSE:</a:t>
            </a:r>
          </a:p>
          <a:p>
            <a:r>
              <a:rPr lang="en-US" dirty="0"/>
              <a:t>42181.513</a:t>
            </a:r>
          </a:p>
        </p:txBody>
      </p:sp>
    </p:spTree>
    <p:extLst>
      <p:ext uri="{BB962C8B-B14F-4D97-AF65-F5344CB8AC3E}">
        <p14:creationId xmlns:p14="http://schemas.microsoft.com/office/powerpoint/2010/main" val="74255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B4B7-F56F-B948-8127-206F313F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 What I would do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53F0C-5DB9-4843-B80F-A0191ABC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take the time to clean </a:t>
            </a:r>
            <a:r>
              <a:rPr lang="en-US" b="1" dirty="0"/>
              <a:t>all</a:t>
            </a:r>
            <a:r>
              <a:rPr lang="en-US" dirty="0"/>
              <a:t> of the data.</a:t>
            </a:r>
          </a:p>
          <a:p>
            <a:r>
              <a:rPr lang="en-US" dirty="0"/>
              <a:t>Once clean, I would use Lasso to pick my features rather than my own intuition</a:t>
            </a:r>
          </a:p>
          <a:p>
            <a:r>
              <a:rPr lang="en-US" dirty="0"/>
              <a:t>I would use WAY more visuals to gather more insight on the data.</a:t>
            </a:r>
          </a:p>
          <a:p>
            <a:r>
              <a:rPr lang="en-US" dirty="0"/>
              <a:t>Employ polynomial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51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{5E70B4F4-7AE3-3548-B5D3-68990E969797}tf10001060</Template>
  <TotalTime>1664</TotalTime>
  <Words>238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Goals</vt:lpstr>
      <vt:lpstr>Methodology</vt:lpstr>
      <vt:lpstr>Heatmap correlation with sale price.</vt:lpstr>
      <vt:lpstr>Methodology: Tried to make sense of location</vt:lpstr>
      <vt:lpstr>Building Neighborhood Groups</vt:lpstr>
      <vt:lpstr>Best Model Features Used</vt:lpstr>
      <vt:lpstr>Actual Values vs. Predicted values</vt:lpstr>
      <vt:lpstr>Takeaways: What I would do differently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Manley</dc:creator>
  <cp:lastModifiedBy>Chris Manley</cp:lastModifiedBy>
  <cp:revision>57</cp:revision>
  <dcterms:created xsi:type="dcterms:W3CDTF">2018-08-12T16:41:42Z</dcterms:created>
  <dcterms:modified xsi:type="dcterms:W3CDTF">2018-08-27T22:07:16Z</dcterms:modified>
</cp:coreProperties>
</file>