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80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828800" y="838200"/>
            <a:ext cx="28956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08189"/>
              </p:ext>
            </p:extLst>
          </p:nvPr>
        </p:nvGraphicFramePr>
        <p:xfrm>
          <a:off x="838200" y="685800"/>
          <a:ext cx="7391401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5715001"/>
              </a:tblGrid>
              <a:tr h="3048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{state}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{group}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Problem/Issue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{issue}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{decision}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Alternatives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{alternatives}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Arguments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{arguments}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Related Decision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{decisions}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Related Requirements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{requirements}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0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{title}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553200" cy="493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6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{title}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81647"/>
              </p:ext>
            </p:extLst>
          </p:nvPr>
        </p:nvGraphicFramePr>
        <p:xfrm>
          <a:off x="304800" y="1600200"/>
          <a:ext cx="350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Concerns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6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{title}</vt:lpstr>
      <vt:lpstr>{title}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Spyros</dc:creator>
  <cp:lastModifiedBy>Spyros</cp:lastModifiedBy>
  <cp:revision>28</cp:revision>
  <dcterms:created xsi:type="dcterms:W3CDTF">2013-07-27T17:27:29Z</dcterms:created>
  <dcterms:modified xsi:type="dcterms:W3CDTF">2013-07-28T13:29:52Z</dcterms:modified>
</cp:coreProperties>
</file>