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7" r:id="rId1"/>
  </p:sldMasterIdLst>
  <p:sldIdLst>
    <p:sldId id="256" r:id="rId2"/>
    <p:sldId id="260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56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5210-86F0-4E6C-AD5E-B8BB5E189FC5}" type="datetimeFigureOut">
              <a:rPr lang="en-US" smtClean="0"/>
              <a:pPr/>
              <a:t>29/11/13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5210-86F0-4E6C-AD5E-B8BB5E189FC5}" type="datetimeFigureOut">
              <a:rPr lang="en-US" smtClean="0"/>
              <a:pPr/>
              <a:t>29/11/13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726E-FB28-4EB3-B2FA-7AE9B70706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5210-86F0-4E6C-AD5E-B8BB5E189FC5}" type="datetimeFigureOut">
              <a:rPr lang="en-US" smtClean="0"/>
              <a:pPr/>
              <a:t>29/11/13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726E-FB28-4EB3-B2FA-7AE9B70706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5210-86F0-4E6C-AD5E-B8BB5E189FC5}" type="datetimeFigureOut">
              <a:rPr lang="en-US" smtClean="0"/>
              <a:pPr/>
              <a:t>29/11/13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726E-FB28-4EB3-B2FA-7AE9B70706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5210-86F0-4E6C-AD5E-B8BB5E189FC5}" type="datetimeFigureOut">
              <a:rPr lang="en-US" smtClean="0"/>
              <a:pPr/>
              <a:t>29/11/13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726E-FB28-4EB3-B2FA-7AE9B70706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828800" y="838200"/>
            <a:ext cx="2895600" cy="60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837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5210-86F0-4E6C-AD5E-B8BB5E189FC5}" type="datetimeFigureOut">
              <a:rPr lang="en-US" smtClean="0"/>
              <a:pPr/>
              <a:t>29/11/13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726E-FB28-4EB3-B2FA-7AE9B70706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5210-86F0-4E6C-AD5E-B8BB5E189FC5}" type="datetimeFigureOut">
              <a:rPr lang="en-US" smtClean="0"/>
              <a:pPr/>
              <a:t>29/11/13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726E-FB28-4EB3-B2FA-7AE9B70706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5210-86F0-4E6C-AD5E-B8BB5E189FC5}" type="datetimeFigureOut">
              <a:rPr lang="en-US" smtClean="0"/>
              <a:pPr/>
              <a:t>29/11/13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726E-FB28-4EB3-B2FA-7AE9B70706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5210-86F0-4E6C-AD5E-B8BB5E189FC5}" type="datetimeFigureOut">
              <a:rPr lang="en-US" smtClean="0"/>
              <a:pPr/>
              <a:t>29/11/13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726E-FB28-4EB3-B2FA-7AE9B70706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5210-86F0-4E6C-AD5E-B8BB5E189FC5}" type="datetimeFigureOut">
              <a:rPr lang="en-US" smtClean="0"/>
              <a:pPr/>
              <a:t>29/11/13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726E-FB28-4EB3-B2FA-7AE9B70706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5210-86F0-4E6C-AD5E-B8BB5E189FC5}" type="datetimeFigureOut">
              <a:rPr lang="en-US" smtClean="0"/>
              <a:pPr/>
              <a:t>29/11/13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726E-FB28-4EB3-B2FA-7AE9B70706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5210-86F0-4E6C-AD5E-B8BB5E189FC5}" type="datetimeFigureOut">
              <a:rPr lang="en-US" smtClean="0"/>
              <a:pPr/>
              <a:t>29/11/13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726E-FB28-4EB3-B2FA-7AE9B70706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5210-86F0-4E6C-AD5E-B8BB5E189FC5}" type="datetimeFigureOut">
              <a:rPr lang="en-US" smtClean="0"/>
              <a:pPr/>
              <a:t>29/11/13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3EC25210-86F0-4E6C-AD5E-B8BB5E189FC5}" type="datetimeFigureOut">
              <a:rPr lang="en-US" smtClean="0"/>
              <a:pPr/>
              <a:t>29/11/13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302C726E-FB28-4EB3-B2FA-7AE9B70706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8" r:id="rId1"/>
    <p:sldLayoutId id="2147484279" r:id="rId2"/>
    <p:sldLayoutId id="2147484280" r:id="rId3"/>
    <p:sldLayoutId id="2147484281" r:id="rId4"/>
    <p:sldLayoutId id="2147484282" r:id="rId5"/>
    <p:sldLayoutId id="2147484283" r:id="rId6"/>
    <p:sldLayoutId id="2147484284" r:id="rId7"/>
    <p:sldLayoutId id="2147484285" r:id="rId8"/>
    <p:sldLayoutId id="2147484286" r:id="rId9"/>
    <p:sldLayoutId id="2147484287" r:id="rId10"/>
    <p:sldLayoutId id="2147484288" r:id="rId11"/>
    <p:sldLayoutId id="2147484289" r:id="rId12"/>
    <p:sldLayoutId id="2147484290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69441"/>
              </p:ext>
            </p:extLst>
          </p:nvPr>
        </p:nvGraphicFramePr>
        <p:xfrm>
          <a:off x="228600" y="1219200"/>
          <a:ext cx="8610600" cy="29260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295399"/>
                <a:gridCol w="7315201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State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{state}</a:t>
                      </a:r>
                      <a:endParaRPr lang="en-US" sz="10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Topic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{topic}</a:t>
                      </a:r>
                      <a:endParaRPr lang="en-US" sz="10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Problem/Issue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{issue}</a:t>
                      </a:r>
                      <a:endParaRPr lang="en-US" sz="10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Decision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{decision}</a:t>
                      </a:r>
                      <a:endParaRPr lang="en-US" sz="10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Alternatives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{alternatives}</a:t>
                      </a:r>
                      <a:endParaRPr lang="en-US" sz="10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Arguments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{arguments}</a:t>
                      </a:r>
                      <a:endParaRPr lang="en-US" sz="10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Related Decision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{decisions}</a:t>
                      </a:r>
                      <a:endParaRPr lang="en-US" sz="10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Related Requirements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{requirements}</a:t>
                      </a:r>
                      <a:endParaRPr lang="en-US" sz="10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Related Components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{traces}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 txBox="1">
            <a:spLocks/>
          </p:cNvSpPr>
          <p:nvPr/>
        </p:nvSpPr>
        <p:spPr>
          <a:xfrm>
            <a:off x="533400" y="152400"/>
            <a:ext cx="8042276" cy="75873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{name}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1602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533400" y="381000"/>
            <a:ext cx="8042276" cy="1447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{topic}</a:t>
            </a:r>
            <a:endParaRPr lang="en-US" sz="2200" dirty="0"/>
          </a:p>
        </p:txBody>
      </p:sp>
      <p:sp>
        <p:nvSpPr>
          <p:cNvPr id="2" name="TextBox 1"/>
          <p:cNvSpPr txBox="1"/>
          <p:nvPr/>
        </p:nvSpPr>
        <p:spPr>
          <a:xfrm>
            <a:off x="1495778" y="2111514"/>
            <a:ext cx="650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mtClean="0"/>
              <a:t>{description}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68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8305800" cy="53547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533400" y="152400"/>
            <a:ext cx="8042276" cy="75873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{title}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8667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725999"/>
              </p:ext>
            </p:extLst>
          </p:nvPr>
        </p:nvGraphicFramePr>
        <p:xfrm>
          <a:off x="228600" y="1295400"/>
          <a:ext cx="2819400" cy="274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8800"/>
                <a:gridCol w="990600"/>
              </a:tblGrid>
              <a:tr h="228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Concerns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2"/>
          <p:cNvSpPr txBox="1">
            <a:spLocks/>
          </p:cNvSpPr>
          <p:nvPr/>
        </p:nvSpPr>
        <p:spPr>
          <a:xfrm>
            <a:off x="533400" y="152400"/>
            <a:ext cx="8042276" cy="75873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{title}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36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42</TotalTime>
  <Words>57</Words>
  <Application>Microsoft Macintosh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Breeze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Spyros</dc:creator>
  <cp:lastModifiedBy>Christian Manteuffel</cp:lastModifiedBy>
  <cp:revision>46</cp:revision>
  <dcterms:created xsi:type="dcterms:W3CDTF">2013-07-27T17:27:29Z</dcterms:created>
  <dcterms:modified xsi:type="dcterms:W3CDTF">2013-11-29T17:01:33Z</dcterms:modified>
</cp:coreProperties>
</file>