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3" r:id="rId4"/>
    <p:sldId id="665" r:id="rId5"/>
    <p:sldId id="654" r:id="rId6"/>
    <p:sldId id="656" r:id="rId7"/>
    <p:sldId id="657" r:id="rId8"/>
    <p:sldId id="668" r:id="rId9"/>
    <p:sldId id="658" r:id="rId10"/>
    <p:sldId id="661" r:id="rId11"/>
    <p:sldId id="663" r:id="rId12"/>
    <p:sldId id="688" r:id="rId13"/>
    <p:sldId id="659" r:id="rId14"/>
    <p:sldId id="689" r:id="rId15"/>
    <p:sldId id="662" r:id="rId16"/>
    <p:sldId id="690" r:id="rId17"/>
    <p:sldId id="669" r:id="rId18"/>
    <p:sldId id="670" r:id="rId19"/>
    <p:sldId id="673" r:id="rId20"/>
    <p:sldId id="676" r:id="rId21"/>
    <p:sldId id="664" r:id="rId22"/>
    <p:sldId id="66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60" autoAdjust="0"/>
    <p:restoredTop sz="94249" autoAdjust="0"/>
  </p:normalViewPr>
  <p:slideViewPr>
    <p:cSldViewPr snapToGrid="0" snapToObjects="1">
      <p:cViewPr varScale="1">
        <p:scale>
          <a:sx n="56" d="100"/>
          <a:sy n="56" d="100"/>
        </p:scale>
        <p:origin x="184" y="1448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89B1DA-4F02-405A-8D13-C7CB143AD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820291"/>
            <a:ext cx="8648697" cy="64865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773529"/>
            <a:ext cx="8801097" cy="6600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A4BB5-0BF0-2E4C-8244-4C883FD3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298700"/>
            <a:ext cx="5872480" cy="201795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04DC35-C14C-2B4B-A4FA-2993CBF9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4316656"/>
            <a:ext cx="622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1678</Words>
  <Application>Microsoft Macintosh PowerPoint</Application>
  <PresentationFormat>On-screen Show (4:3)</PresentationFormat>
  <Paragraphs>301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54</cp:revision>
  <dcterms:created xsi:type="dcterms:W3CDTF">2020-01-19T20:20:26Z</dcterms:created>
  <dcterms:modified xsi:type="dcterms:W3CDTF">2020-01-21T21:39:37Z</dcterms:modified>
</cp:coreProperties>
</file>