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3"/>
  </p:notesMasterIdLst>
  <p:handoutMasterIdLst>
    <p:handoutMasterId r:id="rId34"/>
  </p:handoutMasterIdLst>
  <p:sldIdLst>
    <p:sldId id="650" r:id="rId2"/>
    <p:sldId id="651" r:id="rId3"/>
    <p:sldId id="653" r:id="rId4"/>
    <p:sldId id="665" r:id="rId5"/>
    <p:sldId id="654" r:id="rId6"/>
    <p:sldId id="686" r:id="rId7"/>
    <p:sldId id="656" r:id="rId8"/>
    <p:sldId id="657" r:id="rId9"/>
    <p:sldId id="668" r:id="rId10"/>
    <p:sldId id="658" r:id="rId11"/>
    <p:sldId id="661" r:id="rId12"/>
    <p:sldId id="663" r:id="rId13"/>
    <p:sldId id="688" r:id="rId14"/>
    <p:sldId id="659" r:id="rId15"/>
    <p:sldId id="689" r:id="rId16"/>
    <p:sldId id="662" r:id="rId17"/>
    <p:sldId id="690" r:id="rId18"/>
    <p:sldId id="669" r:id="rId19"/>
    <p:sldId id="670" r:id="rId20"/>
    <p:sldId id="673" r:id="rId21"/>
    <p:sldId id="676" r:id="rId22"/>
    <p:sldId id="664" r:id="rId23"/>
    <p:sldId id="66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9" autoAdjust="0"/>
    <p:restoredTop sz="94249" autoAdjust="0"/>
  </p:normalViewPr>
  <p:slideViewPr>
    <p:cSldViewPr snapToGrid="0" snapToObjects="1">
      <p:cViewPr>
        <p:scale>
          <a:sx n="100" d="100"/>
          <a:sy n="100" d="100"/>
        </p:scale>
        <p:origin x="734" y="-32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 it’s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 it’s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/>
                </a:solidFill>
              </a:rPr>
              <a:t>and Tolu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show median sales price increases starting around 2011-2012, which follows a consistent pattern with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A01216-0EA2-4F42-9852-8DE7E370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993"/>
            <a:ext cx="9144002" cy="63364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773529"/>
            <a:ext cx="8802620" cy="66019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A4BB5-0BF0-2E4C-8244-4C883FD3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298700"/>
            <a:ext cx="5872480" cy="2017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9571A7-448D-894E-A1E5-22828FBE7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4316656"/>
            <a:ext cx="578993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gained insights into the market rebounding:</a:t>
            </a:r>
          </a:p>
          <a:p>
            <a:pPr lvl="1"/>
            <a:r>
              <a:rPr lang="en-US" dirty="0"/>
              <a:t>Median sales prices increased/foreclosures decreased since ‘11-’12</a:t>
            </a:r>
          </a:p>
          <a:p>
            <a:pPr lvl="1"/>
            <a:r>
              <a:rPr lang="en-US" dirty="0"/>
              <a:t>Most states started to rebound around 2011-2012</a:t>
            </a:r>
          </a:p>
          <a:p>
            <a:pPr lvl="1"/>
            <a:r>
              <a:rPr lang="en-US" dirty="0"/>
              <a:t>Variables correlated to median sales prices vary from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b="1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some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20701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47" y="1045667"/>
            <a:ext cx="3327400" cy="5012233"/>
          </a:xfrm>
        </p:spPr>
        <p:txBody>
          <a:bodyPr/>
          <a:lstStyle/>
          <a:p>
            <a:r>
              <a:rPr lang="en-US" sz="1800" dirty="0"/>
              <a:t>Cleanup was straightforward but lengthy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Several data sources merged on state names/abbreviations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Checked </a:t>
            </a:r>
            <a:r>
              <a:rPr lang="en-US" sz="1800" dirty="0" err="1"/>
              <a:t>dataframes</a:t>
            </a:r>
            <a:r>
              <a:rPr lang="en-US" sz="1800" dirty="0"/>
              <a:t> to ensure data was correct</a:t>
            </a:r>
          </a:p>
          <a:p>
            <a:endParaRPr lang="en-US" sz="1800" dirty="0"/>
          </a:p>
          <a:p>
            <a:r>
              <a:rPr lang="en-US" sz="1800" dirty="0"/>
              <a:t>Ran into having too much data and APIs not working</a:t>
            </a:r>
          </a:p>
          <a:p>
            <a:endParaRPr lang="en-US" sz="1800" dirty="0"/>
          </a:p>
          <a:p>
            <a:r>
              <a:rPr lang="en-US" sz="1800" dirty="0"/>
              <a:t>Shelved excess data to prevent scope creep and dropped APIs.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B79AFE1-77A4-4E78-9049-C210C0E90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7" y="1045667"/>
            <a:ext cx="4550182" cy="2541084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03EE4-7D61-4DBC-BA4E-5D7C7841E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8" y="3985125"/>
            <a:ext cx="4550182" cy="1827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E9921-50D6-4B39-AF29-8DFF6BC4B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02937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709702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the market started to rebound in 2011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1725</Words>
  <Application>Microsoft Office PowerPoint</Application>
  <PresentationFormat>On-screen Show (4:3)</PresentationFormat>
  <Paragraphs>312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Cleanup &amp; Exploration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Remco Mooij</cp:lastModifiedBy>
  <cp:revision>59</cp:revision>
  <dcterms:created xsi:type="dcterms:W3CDTF">2020-01-19T20:20:26Z</dcterms:created>
  <dcterms:modified xsi:type="dcterms:W3CDTF">2020-01-21T22:52:47Z</dcterms:modified>
</cp:coreProperties>
</file>