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51" r:id="rId3"/>
    <p:sldId id="653" r:id="rId4"/>
    <p:sldId id="665" r:id="rId5"/>
    <p:sldId id="654" r:id="rId6"/>
    <p:sldId id="686" r:id="rId7"/>
    <p:sldId id="656" r:id="rId8"/>
    <p:sldId id="657" r:id="rId9"/>
    <p:sldId id="668" r:id="rId10"/>
    <p:sldId id="658" r:id="rId11"/>
    <p:sldId id="661" r:id="rId12"/>
    <p:sldId id="663" r:id="rId13"/>
    <p:sldId id="688" r:id="rId14"/>
    <p:sldId id="659" r:id="rId15"/>
    <p:sldId id="689" r:id="rId16"/>
    <p:sldId id="662" r:id="rId17"/>
    <p:sldId id="690" r:id="rId18"/>
    <p:sldId id="669" r:id="rId19"/>
    <p:sldId id="670" r:id="rId20"/>
    <p:sldId id="673" r:id="rId21"/>
    <p:sldId id="676" r:id="rId22"/>
    <p:sldId id="664" r:id="rId23"/>
    <p:sldId id="66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1380" y="6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</dgm:pt>
    <dgm:pt modelId="{90171506-8C6E-4314-840E-37D4F541AA5E}" type="sibTrans" cxnId="{28580529-27C6-4567-8FC6-8CA20443CACF}">
      <dgm:prSet/>
      <dgm:spPr/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</dgm:pt>
    <dgm:pt modelId="{B4588B80-0376-404B-9E2D-49E0411AFAD2}" type="sibTrans" cxnId="{1949E950-86AB-4ABF-8F9A-C2E243477118}">
      <dgm:prSet/>
      <dgm:spPr/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</dgm:pt>
    <dgm:pt modelId="{47A1E20E-4DF5-4AFC-93C9-E09AD7DE8423}" type="sibTrans" cxnId="{517320EA-FC8E-44F1-9695-31A603E9BDC4}">
      <dgm:prSet/>
      <dgm:spPr/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</dgm:pt>
    <dgm:pt modelId="{C5577E32-6E29-4F20-A4A3-AC868E81128E}" type="sibTrans" cxnId="{D4EC8443-EEF1-47D2-B319-439F41BD61B6}">
      <dgm:prSet/>
      <dgm:spPr/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the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the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had median sales price increases starting around 2011-2012, which follows a consistent pattern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89B1DA-4F02-405A-8D13-C7CB143AD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820291"/>
            <a:ext cx="8648697" cy="64865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773529"/>
            <a:ext cx="8801097" cy="66008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D65CB4-8BBD-474A-B419-7BDB94DE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2" y="2302761"/>
            <a:ext cx="5601318" cy="199322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B8F4F-B90D-4C15-9E7C-D369C8A42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2" y="4515188"/>
            <a:ext cx="4994254" cy="199322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most answers about the market rebounding:</a:t>
            </a:r>
          </a:p>
          <a:p>
            <a:pPr lvl="1"/>
            <a:r>
              <a:rPr lang="en-US" dirty="0"/>
              <a:t>Median sales prices increased/foreclosures decreased around ‘11-’12</a:t>
            </a:r>
          </a:p>
          <a:p>
            <a:pPr lvl="1"/>
            <a:r>
              <a:rPr lang="en-US" dirty="0"/>
              <a:t>Most states rebounded around 2011-2012</a:t>
            </a:r>
          </a:p>
          <a:p>
            <a:pPr lvl="1"/>
            <a:r>
              <a:rPr lang="en-US" dirty="0"/>
              <a:t>Variables correlated to median sales prices vary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other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dirty="0"/>
              <a:t>Key issues we encountered included: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983787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47" y="1045667"/>
            <a:ext cx="3327400" cy="5012233"/>
          </a:xfrm>
        </p:spPr>
        <p:txBody>
          <a:bodyPr/>
          <a:lstStyle/>
          <a:p>
            <a:r>
              <a:rPr lang="en-US" sz="1800" dirty="0"/>
              <a:t>Cleanup was straightforward but lengthy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data sources merged on state names/abbreviations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Checked </a:t>
            </a:r>
            <a:r>
              <a:rPr lang="en-US" sz="1800" dirty="0" err="1"/>
              <a:t>dataframes</a:t>
            </a:r>
            <a:r>
              <a:rPr lang="en-US" sz="1800" dirty="0"/>
              <a:t> to ensure data was correct</a:t>
            </a:r>
          </a:p>
          <a:p>
            <a:endParaRPr lang="en-US" sz="1800" dirty="0"/>
          </a:p>
          <a:p>
            <a:r>
              <a:rPr lang="en-US" sz="1800" dirty="0"/>
              <a:t>Ran into having too much data and APIs not working</a:t>
            </a:r>
          </a:p>
          <a:p>
            <a:endParaRPr lang="en-US" sz="1800" dirty="0"/>
          </a:p>
          <a:p>
            <a:r>
              <a:rPr lang="en-US" sz="1800" dirty="0"/>
              <a:t>Shelved excess data to prevent scope creep and dropped APIs.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B79AFE1-77A4-4E78-9049-C210C0E90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7" y="1045667"/>
            <a:ext cx="4550182" cy="2541084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03EE4-7D61-4DBC-BA4E-5D7C7841E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3985125"/>
            <a:ext cx="4550182" cy="1827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E9921-50D6-4B39-AF29-8DFF6BC4B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75528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429501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when the market started to rebound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1722</Words>
  <Application>Microsoft Office PowerPoint</Application>
  <PresentationFormat>On-screen Show (4:3)</PresentationFormat>
  <Paragraphs>312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Cleanup &amp; Exploration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Marchini, Chris</cp:lastModifiedBy>
  <cp:revision>49</cp:revision>
  <dcterms:created xsi:type="dcterms:W3CDTF">2020-01-19T20:20:26Z</dcterms:created>
  <dcterms:modified xsi:type="dcterms:W3CDTF">2020-01-21T05:23:28Z</dcterms:modified>
</cp:coreProperties>
</file>