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ED339D-EB26-40E1-9285-48ADE92302CE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0F0B5C-834D-4FFF-9B82-D129780137F7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066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339D-EB26-40E1-9285-48ADE92302CE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0B5C-834D-4FFF-9B82-D129780137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4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339D-EB26-40E1-9285-48ADE92302CE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0B5C-834D-4FFF-9B82-D129780137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25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339D-EB26-40E1-9285-48ADE92302CE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0B5C-834D-4FFF-9B82-D129780137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03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ED339D-EB26-40E1-9285-48ADE92302CE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0F0B5C-834D-4FFF-9B82-D129780137F7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43483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339D-EB26-40E1-9285-48ADE92302CE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0B5C-834D-4FFF-9B82-D129780137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4561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339D-EB26-40E1-9285-48ADE92302CE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0B5C-834D-4FFF-9B82-D129780137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896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339D-EB26-40E1-9285-48ADE92302CE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0B5C-834D-4FFF-9B82-D129780137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11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339D-EB26-40E1-9285-48ADE92302CE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F0B5C-834D-4FFF-9B82-D129780137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42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ED339D-EB26-40E1-9285-48ADE92302CE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90F0B5C-834D-4FFF-9B82-D129780137F7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27390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ED339D-EB26-40E1-9285-48ADE92302CE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90F0B5C-834D-4FFF-9B82-D129780137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08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ED339D-EB26-40E1-9285-48ADE92302CE}" type="datetimeFigureOut">
              <a:rPr lang="es-ES" smtClean="0"/>
              <a:t>20/11/2017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0F0B5C-834D-4FFF-9B82-D129780137F7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896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Diccionario de datos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Que elementos y objetos contienen el diccionario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711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 smtClean="0"/>
              <a:t>Que se almacena en un diccionario de datos 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/>
          </a:bodyPr>
          <a:lstStyle/>
          <a:p>
            <a:r>
              <a:rPr lang="es-CL" dirty="0"/>
              <a:t>Es un conjunto de tablas de solo lectura que proporcionan información útil sobre la base de </a:t>
            </a:r>
            <a:r>
              <a:rPr lang="es-CL" dirty="0" smtClean="0"/>
              <a:t>datos</a:t>
            </a:r>
            <a:r>
              <a:rPr lang="es-ES" dirty="0"/>
              <a:t>.</a:t>
            </a:r>
            <a:endParaRPr lang="es-ES" dirty="0" smtClean="0"/>
          </a:p>
          <a:p>
            <a:r>
              <a:rPr lang="es-ES" dirty="0" smtClean="0"/>
              <a:t>En un diccionario de datos se almacena la </a:t>
            </a:r>
            <a:r>
              <a:rPr lang="es-ES" dirty="0"/>
              <a:t>estructura de </a:t>
            </a:r>
            <a:r>
              <a:rPr lang="es-ES" dirty="0" smtClean="0"/>
              <a:t>una </a:t>
            </a:r>
            <a:r>
              <a:rPr lang="es-ES" dirty="0"/>
              <a:t>base de </a:t>
            </a:r>
            <a:r>
              <a:rPr lang="es-ES" dirty="0" smtClean="0"/>
              <a:t>datos.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smtClean="0"/>
              <a:t>Tablas base da datos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smtClean="0"/>
              <a:t>Usuarios 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smtClean="0"/>
              <a:t>Propietario</a:t>
            </a:r>
            <a:r>
              <a:rPr lang="en-US" dirty="0" smtClean="0"/>
              <a:t> </a:t>
            </a:r>
            <a:r>
              <a:rPr lang="es-CL" dirty="0" smtClean="0"/>
              <a:t>diccionario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s-CL" dirty="0" smtClean="0"/>
              <a:t>datos</a:t>
            </a:r>
          </a:p>
          <a:p>
            <a:pPr marL="457200" indent="-457200">
              <a:buFont typeface="+mj-lt"/>
              <a:buAutoNum type="arabicPeriod"/>
            </a:pPr>
            <a:endParaRPr lang="es-CL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877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 smtClean="0"/>
              <a:t>Tablas de un diccionario de datos Oracle </a:t>
            </a:r>
            <a:endParaRPr lang="es-ES" sz="4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453978"/>
              </p:ext>
            </p:extLst>
          </p:nvPr>
        </p:nvGraphicFramePr>
        <p:xfrm>
          <a:off x="1161526" y="1326524"/>
          <a:ext cx="10178321" cy="4886640"/>
        </p:xfrm>
        <a:graphic>
          <a:graphicData uri="http://schemas.openxmlformats.org/drawingml/2006/table">
            <a:tbl>
              <a:tblPr/>
              <a:tblGrid>
                <a:gridCol w="2036826"/>
                <a:gridCol w="8141495"/>
              </a:tblGrid>
              <a:tr h="355667">
                <a:tc>
                  <a:txBody>
                    <a:bodyPr/>
                    <a:lstStyle/>
                    <a:p>
                      <a:pPr algn="l" fontAlgn="base"/>
                      <a:r>
                        <a:rPr lang="es-ES" sz="1400" b="0" dirty="0">
                          <a:solidFill>
                            <a:schemeClr val="bg1"/>
                          </a:solidFill>
                          <a:effectLst/>
                        </a:rPr>
                        <a:t>Nombre de </a:t>
                      </a:r>
                      <a:r>
                        <a:rPr lang="es-ES" sz="1400" b="0" dirty="0" smtClean="0">
                          <a:solidFill>
                            <a:schemeClr val="bg1"/>
                          </a:solidFill>
                          <a:effectLst/>
                        </a:rPr>
                        <a:t>tabla</a:t>
                      </a:r>
                      <a:endParaRPr lang="es-ES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901" marR="36901" marT="36901" marB="36901" anchor="b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S" sz="1400" b="0" dirty="0">
                          <a:solidFill>
                            <a:schemeClr val="bg1"/>
                          </a:solidFill>
                          <a:effectLst/>
                        </a:rPr>
                        <a:t>Contenido</a:t>
                      </a:r>
                    </a:p>
                  </a:txBody>
                  <a:tcPr marL="36901" marR="36901" marT="36901" marB="36901" anchor="b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48587">
                <a:tc>
                  <a:txBody>
                    <a:bodyPr/>
                    <a:lstStyle/>
                    <a:p>
                      <a:pPr fontAlgn="base"/>
                      <a:r>
                        <a:rPr lang="es-E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MAXOBJECT</a:t>
                      </a:r>
                    </a:p>
                  </a:txBody>
                  <a:tcPr marL="36901" marR="36901" marT="36901" marB="36901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Todos los objetos. Enlaza un objeto con su tabla o vista.</a:t>
                      </a:r>
                    </a:p>
                  </a:txBody>
                  <a:tcPr marL="36901" marR="36901" marT="36901" marB="36901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587">
                <a:tc>
                  <a:txBody>
                    <a:bodyPr/>
                    <a:lstStyle/>
                    <a:p>
                      <a:pPr fontAlgn="base"/>
                      <a:r>
                        <a:rPr lang="es-E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MAXTABLE</a:t>
                      </a:r>
                    </a:p>
                  </a:txBody>
                  <a:tcPr marL="36901" marR="36901" marT="36901" marB="36901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Todas las tablas.</a:t>
                      </a:r>
                    </a:p>
                  </a:txBody>
                  <a:tcPr marL="36901" marR="36901" marT="36901" marB="36901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587">
                <a:tc>
                  <a:txBody>
                    <a:bodyPr/>
                    <a:lstStyle/>
                    <a:p>
                      <a:pPr fontAlgn="base"/>
                      <a:r>
                        <a:rPr lang="es-E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MAXVIEW</a:t>
                      </a:r>
                    </a:p>
                  </a:txBody>
                  <a:tcPr marL="36901" marR="36901" marT="36901" marB="36901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Todas las vistas.</a:t>
                      </a:r>
                    </a:p>
                  </a:txBody>
                  <a:tcPr marL="36901" marR="36901" marT="36901" marB="36901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126">
                <a:tc>
                  <a:txBody>
                    <a:bodyPr/>
                    <a:lstStyle/>
                    <a:p>
                      <a:pPr fontAlgn="base"/>
                      <a:r>
                        <a:rPr lang="es-E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MAXATTRIBUTE</a:t>
                      </a:r>
                    </a:p>
                  </a:txBody>
                  <a:tcPr marL="36901" marR="36901" marT="36901" marB="36901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Todos los atributos de un objeto. Un atributo de tabla o vista depende de los atributos del objeto.</a:t>
                      </a:r>
                    </a:p>
                  </a:txBody>
                  <a:tcPr marL="36901" marR="36901" marT="36901" marB="36901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587">
                <a:tc>
                  <a:txBody>
                    <a:bodyPr/>
                    <a:lstStyle/>
                    <a:p>
                      <a:pPr fontAlgn="base"/>
                      <a:r>
                        <a:rPr lang="es-E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MAXVIEWCOLUMN</a:t>
                      </a:r>
                    </a:p>
                  </a:txBody>
                  <a:tcPr marL="36901" marR="36901" marT="36901" marB="36901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Todas las columnas de vista.</a:t>
                      </a:r>
                    </a:p>
                  </a:txBody>
                  <a:tcPr marL="36901" marR="36901" marT="36901" marB="36901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587">
                <a:tc>
                  <a:txBody>
                    <a:bodyPr/>
                    <a:lstStyle/>
                    <a:p>
                      <a:pPr fontAlgn="base"/>
                      <a:r>
                        <a:rPr lang="es-E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MAXRELATIONSHIP</a:t>
                      </a:r>
                    </a:p>
                  </a:txBody>
                  <a:tcPr marL="36901" marR="36901" marT="36901" marB="36901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Todas las relaciones definidas en objetos.</a:t>
                      </a:r>
                    </a:p>
                  </a:txBody>
                  <a:tcPr marL="36901" marR="36901" marT="36901" marB="36901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7585">
                <a:tc>
                  <a:txBody>
                    <a:bodyPr/>
                    <a:lstStyle/>
                    <a:p>
                      <a:pPr fontAlgn="base"/>
                      <a:r>
                        <a:rPr lang="es-E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MAXSEQUENCE</a:t>
                      </a:r>
                    </a:p>
                  </a:txBody>
                  <a:tcPr marL="36901" marR="36901" marT="36901" marB="36901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Todas las secuencias utilizadas en el sistema. En SQL Server, las secuencias se generan a partir de esta tabla. Oracle y DB2 utilizan generadores de secuencia de base de datos.</a:t>
                      </a:r>
                    </a:p>
                  </a:txBody>
                  <a:tcPr marL="36901" marR="36901" marT="36901" marB="36901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6857">
                <a:tc>
                  <a:txBody>
                    <a:bodyPr/>
                    <a:lstStyle/>
                    <a:p>
                      <a:pPr fontAlgn="base"/>
                      <a:r>
                        <a:rPr lang="es-E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MAXSYSINDEXES</a:t>
                      </a:r>
                    </a:p>
                  </a:txBody>
                  <a:tcPr marL="36901" marR="36901" marT="36901" marB="36901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Todos los índices en el sistema.Esta tabla contiene el nombre, la exclusividad y la partición de almacenamiento del índice que se utiliza en la tabla MAXSYSKEYS.</a:t>
                      </a:r>
                    </a:p>
                  </a:txBody>
                  <a:tcPr marL="36901" marR="36901" marT="36901" marB="36901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587">
                <a:tc>
                  <a:txBody>
                    <a:bodyPr/>
                    <a:lstStyle/>
                    <a:p>
                      <a:pPr fontAlgn="base"/>
                      <a:r>
                        <a:rPr lang="es-E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MAXSYSKEYS</a:t>
                      </a:r>
                    </a:p>
                  </a:txBody>
                  <a:tcPr marL="36901" marR="36901" marT="36901" marB="36901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Las columnas en un índice.</a:t>
                      </a:r>
                    </a:p>
                  </a:txBody>
                  <a:tcPr marL="36901" marR="36901" marT="36901" marB="36901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7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the Data Dictionary Is Used</a:t>
            </a:r>
            <a:br>
              <a:rPr lang="en-U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El diccionario de datos posee tres usos principales:</a:t>
            </a:r>
          </a:p>
          <a:p>
            <a:r>
              <a:rPr lang="es-CL" dirty="0" smtClean="0"/>
              <a:t>Para obtener información sobre los usuarios, el esquema de objetos y la estructura e almacenamiento. </a:t>
            </a:r>
          </a:p>
          <a:p>
            <a:endParaRPr lang="es-CL" dirty="0" smtClean="0"/>
          </a:p>
          <a:p>
            <a:r>
              <a:rPr lang="en-US" dirty="0" smtClean="0"/>
              <a:t>Oracle </a:t>
            </a:r>
            <a:r>
              <a:rPr lang="en-US" dirty="0"/>
              <a:t>modifies the data dictionary every time that a data definition language (DDL) statement is issued.</a:t>
            </a:r>
          </a:p>
          <a:p>
            <a:r>
              <a:rPr lang="en-US" dirty="0"/>
              <a:t>Any Oracle user can use the data dictionary as a read-only reference for information about the database.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77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143</TotalTime>
  <Words>248</Words>
  <Application>Microsoft Office PowerPoint</Application>
  <PresentationFormat>Panorámica</PresentationFormat>
  <Paragraphs>35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Badge</vt:lpstr>
      <vt:lpstr>Diccionario de datos</vt:lpstr>
      <vt:lpstr>Que se almacena en un diccionario de datos </vt:lpstr>
      <vt:lpstr>Tablas de un diccionario de datos Oracle </vt:lpstr>
      <vt:lpstr>How the Data Dictionary Is Used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Diccionario de datos</dc:title>
  <dc:creator>admin</dc:creator>
  <cp:lastModifiedBy>admin</cp:lastModifiedBy>
  <cp:revision>6</cp:revision>
  <dcterms:created xsi:type="dcterms:W3CDTF">2017-11-20T22:00:16Z</dcterms:created>
  <dcterms:modified xsi:type="dcterms:W3CDTF">2017-11-21T00:23:52Z</dcterms:modified>
</cp:coreProperties>
</file>