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71" r:id="rId5"/>
    <p:sldId id="269" r:id="rId6"/>
    <p:sldId id="270" r:id="rId7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6" d="100"/>
          <a:sy n="76" d="100"/>
        </p:scale>
        <p:origin x="49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25/09/2017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25/09/2017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CL" sz="4800" dirty="0" smtClean="0"/>
              <a:t>Metodología de prototipos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 err="1"/>
              <a:t>Prototype-based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CL" sz="4800" dirty="0" smtClean="0"/>
              <a:t>En que consiste</a:t>
            </a:r>
            <a:endParaRPr lang="es-ES" sz="48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0070" cy="4267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CL" sz="3200" dirty="0" smtClean="0"/>
              <a:t>Consiste en la realización continua de diversos prototipos cada vez mas </a:t>
            </a:r>
            <a:r>
              <a:rPr lang="es-CL" sz="3200" dirty="0" smtClean="0"/>
              <a:t>refinados</a:t>
            </a:r>
            <a:r>
              <a:rPr lang="es-CL" sz="3200" dirty="0" smtClean="0"/>
              <a:t>. </a:t>
            </a:r>
          </a:p>
          <a:p>
            <a:r>
              <a:rPr lang="es-CL" sz="3200" dirty="0"/>
              <a:t>E</a:t>
            </a:r>
            <a:r>
              <a:rPr lang="es-CL" sz="3200" dirty="0" smtClean="0"/>
              <a:t>l fin de este procedimiento es unificar las expectativas tanto del </a:t>
            </a:r>
            <a:r>
              <a:rPr lang="es-CL" sz="3200" dirty="0"/>
              <a:t>usuario final y del desarrollador</a:t>
            </a:r>
            <a:r>
              <a:rPr lang="es-CL" sz="3200" dirty="0" smtClean="0"/>
              <a:t> sobre el sistema.</a:t>
            </a:r>
            <a:endParaRPr lang="es-ES" sz="3200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348880"/>
            <a:ext cx="449563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CL" sz="4800" dirty="0" smtClean="0"/>
              <a:t>Ventajas Desventajas</a:t>
            </a:r>
            <a:r>
              <a:rPr lang="es-CL" dirty="0" smtClean="0"/>
              <a:t> 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53742" y="2286000"/>
            <a:ext cx="4416552" cy="335280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CL" dirty="0" smtClean="0"/>
              <a:t>Tener certeza sobre la factibilidad de forma mas rápida.</a:t>
            </a:r>
          </a:p>
          <a:p>
            <a:pPr rtl="0"/>
            <a:r>
              <a:rPr lang="es-CL" dirty="0" smtClean="0"/>
              <a:t>El diseñador del software puede obtener una retroalimentación adecuada de los usuarios a principios del proyecto. </a:t>
            </a:r>
          </a:p>
          <a:p>
            <a:pPr rtl="0"/>
            <a:r>
              <a:rPr lang="es-CL" dirty="0" smtClean="0"/>
              <a:t>El ingeniero de software puede tener mejor estimación de los requerimientos iniciales.</a:t>
            </a:r>
          </a:p>
          <a:p>
            <a:pPr rtl="0"/>
            <a:r>
              <a:rPr lang="es-CL" dirty="0" smtClean="0"/>
              <a:t>  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294967295"/>
          </p:nvPr>
        </p:nvSpPr>
        <p:spPr>
          <a:xfrm>
            <a:off x="6240756" y="2285999"/>
            <a:ext cx="4416552" cy="3352801"/>
          </a:xfrm>
        </p:spPr>
        <p:txBody>
          <a:bodyPr rtlCol="0">
            <a:normAutofit/>
          </a:bodyPr>
          <a:lstStyle/>
          <a:p>
            <a:pPr rtl="0"/>
            <a:r>
              <a:rPr lang="es-CL" dirty="0" smtClean="0"/>
              <a:t>Esta metodología puede crear sobre expectativas, ya que el cliente puede desilusionarse del resultado.</a:t>
            </a:r>
          </a:p>
          <a:p>
            <a:pPr rtl="0"/>
            <a:r>
              <a:rPr lang="es-CL" dirty="0" smtClean="0"/>
              <a:t>Se debe re escribir gran parte del prototipo antes a la hora de hacer el diseño final.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Este </a:t>
            </a:r>
            <a:r>
              <a:rPr lang="es-ES" dirty="0"/>
              <a:t>modelo es útil cuando 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41884" y="1844824"/>
            <a:ext cx="6120680" cy="4608512"/>
          </a:xfrm>
        </p:spPr>
        <p:txBody>
          <a:bodyPr/>
          <a:lstStyle/>
          <a:p>
            <a:pPr marL="758952" lvl="1" indent="-457200">
              <a:buAutoNum type="arabicPeriod"/>
            </a:pPr>
            <a:r>
              <a:rPr lang="es-ES" sz="2200" dirty="0" smtClean="0"/>
              <a:t>El </a:t>
            </a:r>
            <a:r>
              <a:rPr lang="es-ES" sz="2200" dirty="0"/>
              <a:t>cliente no identifica los requisitos detallados. </a:t>
            </a:r>
            <a:endParaRPr lang="es-ES" sz="2200" dirty="0" smtClean="0"/>
          </a:p>
          <a:p>
            <a:pPr marL="758952" lvl="1" indent="-457200">
              <a:buAutoNum type="arabicPeriod"/>
            </a:pPr>
            <a:endParaRPr lang="es-CL" sz="2200" dirty="0" smtClean="0"/>
          </a:p>
          <a:p>
            <a:pPr marL="758952" lvl="1" indent="-457200">
              <a:buAutoNum type="arabicPeriod"/>
            </a:pPr>
            <a:endParaRPr lang="es-CL" sz="2200" dirty="0"/>
          </a:p>
          <a:p>
            <a:pPr marL="758952" lvl="1" indent="-457200">
              <a:buAutoNum type="arabicPeriod"/>
            </a:pPr>
            <a:endParaRPr lang="es-CL" sz="2200" dirty="0" smtClean="0"/>
          </a:p>
          <a:p>
            <a:pPr marL="758952" lvl="1" indent="-457200">
              <a:buAutoNum type="arabicPeriod"/>
            </a:pPr>
            <a:endParaRPr lang="es-ES" sz="2200" dirty="0"/>
          </a:p>
          <a:p>
            <a:pPr marL="301752" lvl="1" indent="0">
              <a:buNone/>
            </a:pPr>
            <a:r>
              <a:rPr lang="es-ES" sz="2200" dirty="0" smtClean="0"/>
              <a:t>2.	El </a:t>
            </a:r>
            <a:r>
              <a:rPr lang="es-ES" sz="2200" dirty="0"/>
              <a:t>responsable del desarrollo no está seguro de la eficiencia de un algoritmo, sistema operativo o de la interface hombre-máquina.</a:t>
            </a:r>
          </a:p>
          <a:p>
            <a:endParaRPr lang="es-ES" dirty="0"/>
          </a:p>
        </p:txBody>
      </p:sp>
      <p:pic>
        <p:nvPicPr>
          <p:cNvPr id="1026" name="Picture 2" descr="Resultado de imagen para du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48" y="1839077"/>
            <a:ext cx="1894012" cy="189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ficien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879" y="4276766"/>
            <a:ext cx="33337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4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Etapas de modelo 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780928"/>
            <a:ext cx="9651381" cy="16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2" descr="http://3.bp.blogspot.com/-s7ikmMYKaYQ/TdrssZiCnwI/AAAAAAAAACg/Rky68WflLKs/s1600/Ciclo+de+Vida+del+prototi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788020"/>
            <a:ext cx="53625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39</TotalTime>
  <Words>137</Words>
  <Application>Microsoft Office PowerPoint</Application>
  <PresentationFormat>Personalizado</PresentationFormat>
  <Paragraphs>25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Pizarra 16 x 9</vt:lpstr>
      <vt:lpstr>Metodología de prototipos</vt:lpstr>
      <vt:lpstr>En que consiste</vt:lpstr>
      <vt:lpstr>Ventajas Desventajas </vt:lpstr>
      <vt:lpstr>   Este modelo es útil cuando  </vt:lpstr>
      <vt:lpstr>Etapas de modelo </vt:lpstr>
      <vt:lpstr>Modelo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prototipos</dc:title>
  <dc:creator>admin</dc:creator>
  <cp:lastModifiedBy>admin</cp:lastModifiedBy>
  <cp:revision>6</cp:revision>
  <dcterms:created xsi:type="dcterms:W3CDTF">2017-09-25T22:13:26Z</dcterms:created>
  <dcterms:modified xsi:type="dcterms:W3CDTF">2017-09-25T22:55:49Z</dcterms:modified>
</cp:coreProperties>
</file>