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55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21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51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73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355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7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48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56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37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61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EC39-BCF4-4BBE-B44C-CE5716F0D206}" type="datetimeFigureOut">
              <a:rPr lang="es-CL" smtClean="0"/>
              <a:t>17-10-2017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1154-F59A-4003-95FE-D741B107E8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39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305" y="281218"/>
            <a:ext cx="6049592" cy="797877"/>
          </a:xfrm>
        </p:spPr>
        <p:txBody>
          <a:bodyPr anchor="ctr">
            <a:noAutofit/>
          </a:bodyPr>
          <a:lstStyle/>
          <a:p>
            <a:pPr algn="l"/>
            <a:r>
              <a:rPr lang="es-CL" sz="6600" b="1" dirty="0" smtClean="0"/>
              <a:t>Ejercicios</a:t>
            </a:r>
            <a:endParaRPr lang="es-CL" sz="66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25310" y="1512987"/>
            <a:ext cx="81881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Declare </a:t>
            </a:r>
            <a:r>
              <a:rPr lang="es-CL" sz="1600" dirty="0"/>
              <a:t>dos variables numéricas (con el valor que desees), muestra por consola la suma, resta, multiplicación, división y módulo (resto de la división</a:t>
            </a:r>
            <a:r>
              <a:rPr lang="es-CL" sz="1600" dirty="0" smtClean="0"/>
              <a:t>).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Declare </a:t>
            </a:r>
            <a:r>
              <a:rPr lang="es-CL" sz="1600" dirty="0"/>
              <a:t>2 variables numéricas (con el valor que desees), he indica cual es mayor de los dos. Si son iguales indicarlo también. Ves cambiando los valores para comprobar que funciona</a:t>
            </a:r>
            <a:r>
              <a:rPr lang="es-CL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Declare </a:t>
            </a:r>
            <a:r>
              <a:rPr lang="es-CL" sz="1600" dirty="0"/>
              <a:t>un </a:t>
            </a:r>
            <a:r>
              <a:rPr lang="es-CL" sz="1600" dirty="0" err="1"/>
              <a:t>String</a:t>
            </a:r>
            <a:r>
              <a:rPr lang="es-CL" sz="1600" dirty="0"/>
              <a:t> que contenga tu nombre, después muestra un mensaje de bienvenida por consola. Por ejemplo: si introduzco </a:t>
            </a:r>
            <a:r>
              <a:rPr lang="es-CL" sz="1600" b="1" dirty="0"/>
              <a:t>“Fernando”</a:t>
            </a:r>
            <a:r>
              <a:rPr lang="es-CL" sz="1600" dirty="0"/>
              <a:t>, me aparezca </a:t>
            </a:r>
            <a:r>
              <a:rPr lang="es-CL" sz="1600" b="1" dirty="0"/>
              <a:t>“Bienvenido Fernando</a:t>
            </a:r>
            <a:r>
              <a:rPr lang="es-CL" sz="1600" b="1" dirty="0" smtClean="0"/>
              <a:t>”.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Modifique </a:t>
            </a:r>
            <a:r>
              <a:rPr lang="es-CL" sz="1600" dirty="0"/>
              <a:t>la aplicación anterior, para que nos pida el nombre que queremos </a:t>
            </a:r>
            <a:r>
              <a:rPr lang="es-CL" sz="1600" dirty="0" smtClean="0"/>
              <a:t>introducir.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Realice </a:t>
            </a:r>
            <a:r>
              <a:rPr lang="es-CL" sz="1600" dirty="0"/>
              <a:t>una aplicación que calcule el área de un círculo(pi*R</a:t>
            </a:r>
            <a:r>
              <a:rPr lang="es-CL" sz="1600" baseline="30000" dirty="0"/>
              <a:t>2</a:t>
            </a:r>
            <a:r>
              <a:rPr lang="es-CL" sz="1600" dirty="0"/>
              <a:t>). El radio se pedirá por teclado (recuerda pasar de </a:t>
            </a:r>
            <a:r>
              <a:rPr lang="es-CL" sz="1600" dirty="0" err="1"/>
              <a:t>String</a:t>
            </a:r>
            <a:r>
              <a:rPr lang="es-CL" sz="1600" dirty="0"/>
              <a:t> a </a:t>
            </a:r>
            <a:r>
              <a:rPr lang="es-CL" sz="1600" dirty="0" err="1"/>
              <a:t>double</a:t>
            </a:r>
            <a:r>
              <a:rPr lang="es-CL" sz="1600" dirty="0"/>
              <a:t> con </a:t>
            </a:r>
            <a:r>
              <a:rPr lang="es-CL" sz="1600" b="1" dirty="0" err="1"/>
              <a:t>Double.parseDouble</a:t>
            </a:r>
            <a:r>
              <a:rPr lang="es-CL" sz="1600" dirty="0"/>
              <a:t>). Usa la constante PI y el método </a:t>
            </a:r>
            <a:r>
              <a:rPr lang="es-CL" sz="1600" dirty="0" err="1"/>
              <a:t>pow</a:t>
            </a:r>
            <a:r>
              <a:rPr lang="es-CL" sz="1600" dirty="0"/>
              <a:t> de </a:t>
            </a:r>
            <a:r>
              <a:rPr lang="es-CL" sz="1600" dirty="0" err="1"/>
              <a:t>Math</a:t>
            </a:r>
            <a:r>
              <a:rPr lang="es-CL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s-CL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s-CL" sz="1600" dirty="0" smtClean="0"/>
              <a:t>Lea </a:t>
            </a:r>
            <a:r>
              <a:rPr lang="es-CL" sz="1600" dirty="0"/>
              <a:t>un número por teclado e indica </a:t>
            </a:r>
            <a:r>
              <a:rPr lang="es-CL" sz="1600" b="1" dirty="0"/>
              <a:t>si</a:t>
            </a:r>
            <a:r>
              <a:rPr lang="es-CL" sz="1600" dirty="0"/>
              <a:t> es divisible entre 2 (resto = 0). Si no lo es, también debemos indicarlo.</a:t>
            </a:r>
            <a:endParaRPr lang="es-CL" sz="1600" b="1" dirty="0"/>
          </a:p>
        </p:txBody>
      </p:sp>
      <p:pic>
        <p:nvPicPr>
          <p:cNvPr id="5" name="Picture 1" descr="A picture containing clipart&#10;&#10;Description generated with very high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97" y="157785"/>
            <a:ext cx="2347520" cy="1005579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364222" y="1264024"/>
            <a:ext cx="8779778" cy="227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5310" y="1471726"/>
            <a:ext cx="8188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Lea </a:t>
            </a:r>
            <a:r>
              <a:rPr lang="es-CL" sz="1600" dirty="0"/>
              <a:t>un número por teclado y muestra por consola, el carácter al que pertenece en la tabla ASCII. Por ejemplo: si introduzco un 97, me muestre una </a:t>
            </a:r>
            <a:r>
              <a:rPr lang="es-CL" sz="1600" b="1" dirty="0"/>
              <a:t>a</a:t>
            </a:r>
            <a:r>
              <a:rPr lang="es-CL" sz="1600" b="1" dirty="0" smtClean="0"/>
              <a:t>.</a:t>
            </a:r>
          </a:p>
          <a:p>
            <a:pPr marL="342900" lvl="0" indent="-342900">
              <a:buFont typeface="+mj-lt"/>
              <a:buAutoNum type="arabicPeriod" startAt="7"/>
            </a:pPr>
            <a:endParaRPr lang="es-CL" sz="1600" dirty="0" smtClean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Modifique </a:t>
            </a:r>
            <a:r>
              <a:rPr lang="es-CL" sz="1600" dirty="0"/>
              <a:t>el ejercicio anterior, para que en lugar de pedir un número, pida un carácter (</a:t>
            </a:r>
            <a:r>
              <a:rPr lang="es-CL" sz="1600" dirty="0" err="1"/>
              <a:t>char</a:t>
            </a:r>
            <a:r>
              <a:rPr lang="es-CL" sz="1600" dirty="0"/>
              <a:t>) y muestre su código en la tabla ASCII</a:t>
            </a:r>
            <a:r>
              <a:rPr lang="es-CL" sz="1600" dirty="0" smtClean="0"/>
              <a:t>.</a:t>
            </a:r>
          </a:p>
          <a:p>
            <a:pPr marL="342900" lvl="0" indent="-342900">
              <a:buFont typeface="+mj-lt"/>
              <a:buAutoNum type="arabicPeriod" startAt="7"/>
            </a:pPr>
            <a:endParaRPr lang="es-CL" sz="1600" b="1" dirty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Lea </a:t>
            </a:r>
            <a:r>
              <a:rPr lang="es-CL" sz="1600" dirty="0"/>
              <a:t>un número por teclado que pida el precio de un producto (puede tener decimales) y calcule el precio final con IVA. El IVA </a:t>
            </a:r>
            <a:r>
              <a:rPr lang="es-CL" sz="1600" dirty="0" smtClean="0"/>
              <a:t>será </a:t>
            </a:r>
            <a:r>
              <a:rPr lang="es-CL" sz="1600" dirty="0"/>
              <a:t>una constante que </a:t>
            </a:r>
            <a:r>
              <a:rPr lang="es-CL" sz="1600" dirty="0" smtClean="0"/>
              <a:t>será </a:t>
            </a:r>
            <a:r>
              <a:rPr lang="es-CL" sz="1600" dirty="0"/>
              <a:t>del 21</a:t>
            </a:r>
            <a:r>
              <a:rPr lang="es-CL" sz="1600" dirty="0" smtClean="0"/>
              <a:t>%</a:t>
            </a:r>
          </a:p>
          <a:p>
            <a:pPr marL="342900" lvl="0" indent="-342900">
              <a:buFont typeface="+mj-lt"/>
              <a:buAutoNum type="arabicPeriod" startAt="7"/>
            </a:pPr>
            <a:endParaRPr lang="es-CL" sz="1600" b="1" dirty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Muestre </a:t>
            </a:r>
            <a:r>
              <a:rPr lang="es-CL" sz="1600" dirty="0"/>
              <a:t>los números del 1 al 100 (ambos incluidos). </a:t>
            </a:r>
            <a:r>
              <a:rPr lang="es-CL" sz="1600" dirty="0" smtClean="0"/>
              <a:t>Usando </a:t>
            </a:r>
            <a:r>
              <a:rPr lang="es-CL" sz="1600" dirty="0"/>
              <a:t>un </a:t>
            </a:r>
            <a:r>
              <a:rPr lang="es-CL" sz="1600" dirty="0" smtClean="0"/>
              <a:t>ciclo </a:t>
            </a:r>
            <a:r>
              <a:rPr lang="es-CL" sz="1600" dirty="0" err="1"/>
              <a:t>while</a:t>
            </a:r>
            <a:r>
              <a:rPr lang="es-CL" sz="1600" dirty="0" smtClean="0"/>
              <a:t>.</a:t>
            </a:r>
          </a:p>
          <a:p>
            <a:pPr marL="342900" lvl="0" indent="-342900">
              <a:buFont typeface="+mj-lt"/>
              <a:buAutoNum type="arabicPeriod" startAt="7"/>
            </a:pPr>
            <a:endParaRPr lang="es-CL" sz="1600" b="1" dirty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/>
              <a:t>Muestre los números del 1 al 100 (ambos incluidos). </a:t>
            </a:r>
            <a:r>
              <a:rPr lang="es-CL" sz="1600" dirty="0" smtClean="0"/>
              <a:t>Usando </a:t>
            </a:r>
            <a:r>
              <a:rPr lang="es-CL" sz="1600" dirty="0"/>
              <a:t>un </a:t>
            </a:r>
            <a:r>
              <a:rPr lang="es-CL" sz="1600" dirty="0" smtClean="0"/>
              <a:t>ciclo </a:t>
            </a:r>
            <a:r>
              <a:rPr lang="es-CL" sz="1600" dirty="0" err="1" smtClean="0"/>
              <a:t>for</a:t>
            </a:r>
            <a:endParaRPr lang="es-CL" sz="1600" dirty="0" smtClean="0"/>
          </a:p>
          <a:p>
            <a:pPr marL="342900" lvl="0" indent="-342900">
              <a:buFont typeface="+mj-lt"/>
              <a:buAutoNum type="arabicPeriod" startAt="7"/>
            </a:pPr>
            <a:endParaRPr lang="es-CL" sz="1600" b="1" dirty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Muestre </a:t>
            </a:r>
            <a:r>
              <a:rPr lang="es-CL" sz="1600" dirty="0"/>
              <a:t>los números del 1 al 100 (ambos incluidos) divisibles entre 2 y </a:t>
            </a:r>
            <a:r>
              <a:rPr lang="es-CL" sz="1600" dirty="0" smtClean="0"/>
              <a:t>3</a:t>
            </a:r>
          </a:p>
          <a:p>
            <a:pPr marL="342900" lvl="0" indent="-342900">
              <a:buFont typeface="+mj-lt"/>
              <a:buAutoNum type="arabicPeriod" startAt="7"/>
            </a:pPr>
            <a:endParaRPr lang="es-CL" sz="1600" b="1" dirty="0"/>
          </a:p>
          <a:p>
            <a:pPr marL="342900" lvl="0" indent="-342900">
              <a:buFont typeface="+mj-lt"/>
              <a:buAutoNum type="arabicPeriod" startAt="7"/>
            </a:pPr>
            <a:r>
              <a:rPr lang="es-CL" sz="1600" dirty="0" smtClean="0"/>
              <a:t>Realice </a:t>
            </a:r>
            <a:r>
              <a:rPr lang="es-CL" sz="1600" dirty="0"/>
              <a:t>una aplicación </a:t>
            </a:r>
            <a:r>
              <a:rPr lang="es-CL" sz="1600" dirty="0" smtClean="0"/>
              <a:t>que </a:t>
            </a:r>
            <a:r>
              <a:rPr lang="es-CL" sz="1600" dirty="0"/>
              <a:t>pida un número de ventas a introducir, después </a:t>
            </a:r>
            <a:r>
              <a:rPr lang="es-CL" sz="1600" dirty="0" smtClean="0"/>
              <a:t>debe pedir </a:t>
            </a:r>
            <a:r>
              <a:rPr lang="es-CL" sz="1600" dirty="0"/>
              <a:t>tantas ventas por teclado como número de ventas se hayan indicado. Al final mostrara la suma de todas las </a:t>
            </a:r>
            <a:r>
              <a:rPr lang="es-CL" sz="1600"/>
              <a:t>ventas</a:t>
            </a:r>
            <a:r>
              <a:rPr lang="es-CL" sz="1600" smtClean="0"/>
              <a:t>.</a:t>
            </a:r>
            <a:endParaRPr lang="es-CL" sz="1600" b="1" dirty="0"/>
          </a:p>
        </p:txBody>
      </p:sp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16305" y="281218"/>
            <a:ext cx="6049592" cy="797877"/>
          </a:xfrm>
        </p:spPr>
        <p:txBody>
          <a:bodyPr anchor="ctr">
            <a:noAutofit/>
          </a:bodyPr>
          <a:lstStyle/>
          <a:p>
            <a:pPr algn="l"/>
            <a:r>
              <a:rPr lang="es-CL" sz="6600" b="1" dirty="0" smtClean="0"/>
              <a:t>Ejercicios</a:t>
            </a:r>
            <a:endParaRPr lang="es-CL" sz="6600" b="1" dirty="0"/>
          </a:p>
        </p:txBody>
      </p:sp>
      <p:pic>
        <p:nvPicPr>
          <p:cNvPr id="7" name="Picture 1" descr="A picture containing clipart&#10;&#10;Description generated with very high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97" y="157785"/>
            <a:ext cx="2347520" cy="1005579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364222" y="1264024"/>
            <a:ext cx="8779778" cy="227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9673" y="1471726"/>
            <a:ext cx="7825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 startAt="14"/>
            </a:pPr>
            <a:r>
              <a:rPr lang="es-CL" sz="1600" dirty="0" smtClean="0"/>
              <a:t>Lea </a:t>
            </a:r>
            <a:r>
              <a:rPr lang="es-CL" sz="1600" dirty="0"/>
              <a:t>un número por teclado y comprueba que este numero es mayor o igual que cero, si no lo es lo volverá a pedir (do </a:t>
            </a:r>
            <a:r>
              <a:rPr lang="es-CL" sz="1600" dirty="0" err="1"/>
              <a:t>while</a:t>
            </a:r>
            <a:r>
              <a:rPr lang="es-CL" sz="1600" dirty="0"/>
              <a:t>), después muestra ese número por consola</a:t>
            </a:r>
            <a:r>
              <a:rPr lang="es-CL" sz="1600" dirty="0" smtClean="0"/>
              <a:t>.</a:t>
            </a:r>
          </a:p>
          <a:p>
            <a:pPr marL="342900" lvl="0" indent="-342900" algn="just">
              <a:buFont typeface="+mj-lt"/>
              <a:buAutoNum type="arabicPeriod" startAt="14"/>
            </a:pPr>
            <a:endParaRPr lang="es-CL" sz="1600" dirty="0"/>
          </a:p>
          <a:p>
            <a:pPr marL="342900" lvl="0" indent="-342900" algn="just">
              <a:buFont typeface="+mj-lt"/>
              <a:buAutoNum type="arabicPeriod" startAt="14"/>
            </a:pPr>
            <a:r>
              <a:rPr lang="es-CL" sz="1600" dirty="0" smtClean="0"/>
              <a:t>Escriba </a:t>
            </a:r>
            <a:r>
              <a:rPr lang="es-CL" sz="1600" dirty="0"/>
              <a:t>una aplicación con un </a:t>
            </a:r>
            <a:r>
              <a:rPr lang="es-CL" sz="1600" dirty="0" err="1"/>
              <a:t>String</a:t>
            </a:r>
            <a:r>
              <a:rPr lang="es-CL" sz="1600" dirty="0"/>
              <a:t> que contenga una contraseña cualquiera. Después </a:t>
            </a:r>
            <a:r>
              <a:rPr lang="es-CL" sz="1600" dirty="0" smtClean="0"/>
              <a:t>debe pedir </a:t>
            </a:r>
            <a:r>
              <a:rPr lang="es-CL" sz="1600" dirty="0"/>
              <a:t>que </a:t>
            </a:r>
            <a:r>
              <a:rPr lang="es-CL" sz="1600" dirty="0" smtClean="0"/>
              <a:t>introduzca </a:t>
            </a:r>
            <a:r>
              <a:rPr lang="es-CL" sz="1600" dirty="0"/>
              <a:t>la contraseña, con 3 intentos. Cuando </a:t>
            </a:r>
            <a:r>
              <a:rPr lang="es-CL" sz="1600" dirty="0" smtClean="0"/>
              <a:t>acierte esta </a:t>
            </a:r>
            <a:r>
              <a:rPr lang="es-CL" sz="1600" dirty="0"/>
              <a:t>ya no </a:t>
            </a:r>
            <a:r>
              <a:rPr lang="es-CL" sz="1600" dirty="0" smtClean="0"/>
              <a:t>debe pedir </a:t>
            </a:r>
            <a:r>
              <a:rPr lang="es-CL" sz="1600" dirty="0"/>
              <a:t>mas la contraseña y mostrara un mensaje diciendo </a:t>
            </a:r>
            <a:r>
              <a:rPr lang="es-CL" sz="1600" b="1" dirty="0" smtClean="0"/>
              <a:t>“Bienvenido”</a:t>
            </a:r>
            <a:r>
              <a:rPr lang="es-CL" sz="1600" dirty="0" smtClean="0"/>
              <a:t>. Piense </a:t>
            </a:r>
            <a:r>
              <a:rPr lang="es-CL" sz="1600" dirty="0"/>
              <a:t>bien en la condición de salida (3 intentos y si acierta sale, aunque le queden intentos).</a:t>
            </a:r>
            <a:endParaRPr lang="en-US" sz="1600" dirty="0"/>
          </a:p>
        </p:txBody>
      </p:sp>
      <p:sp>
        <p:nvSpPr>
          <p:cNvPr id="8" name="Título 1"/>
          <p:cNvSpPr>
            <a:spLocks noGrp="1"/>
          </p:cNvSpPr>
          <p:nvPr>
            <p:ph type="ctrTitle"/>
          </p:nvPr>
        </p:nvSpPr>
        <p:spPr>
          <a:xfrm>
            <a:off x="216305" y="281218"/>
            <a:ext cx="6049592" cy="797877"/>
          </a:xfrm>
        </p:spPr>
        <p:txBody>
          <a:bodyPr anchor="ctr">
            <a:noAutofit/>
          </a:bodyPr>
          <a:lstStyle/>
          <a:p>
            <a:pPr algn="l"/>
            <a:r>
              <a:rPr lang="es-CL" sz="6600" b="1" dirty="0" smtClean="0"/>
              <a:t>Ejercicios</a:t>
            </a:r>
            <a:endParaRPr lang="es-CL" sz="6600" b="1" dirty="0"/>
          </a:p>
        </p:txBody>
      </p:sp>
      <p:pic>
        <p:nvPicPr>
          <p:cNvPr id="9" name="Picture 1" descr="A picture containing clipart&#10;&#10;Description generated with very high confid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97" y="157785"/>
            <a:ext cx="2347520" cy="1005579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364222" y="1264024"/>
            <a:ext cx="8779778" cy="227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3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196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Ejercicios</vt:lpstr>
      <vt:lpstr>Ejercicios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dc:creator>cetecom</dc:creator>
  <cp:lastModifiedBy>Benjamin Sebastian Valladares Lobos</cp:lastModifiedBy>
  <cp:revision>12</cp:revision>
  <dcterms:created xsi:type="dcterms:W3CDTF">2017-04-22T16:34:29Z</dcterms:created>
  <dcterms:modified xsi:type="dcterms:W3CDTF">2017-10-17T22:14:13Z</dcterms:modified>
</cp:coreProperties>
</file>