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5"/>
  </p:notesMasterIdLst>
  <p:sldIdLst>
    <p:sldId id="327" r:id="rId2"/>
    <p:sldId id="417" r:id="rId3"/>
    <p:sldId id="418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 autoAdjust="0"/>
    <p:restoredTop sz="81150" autoAdjust="0"/>
  </p:normalViewPr>
  <p:slideViewPr>
    <p:cSldViewPr>
      <p:cViewPr varScale="1">
        <p:scale>
          <a:sx n="93" d="100"/>
          <a:sy n="93" d="100"/>
        </p:scale>
        <p:origin x="21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222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32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0D0AA-A564-40E6-BDF9-FE3371FD07B4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  <a:endParaRPr lang="es-ES_tradnl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13-10-2017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6283325"/>
            <a:ext cx="9144000" cy="574675"/>
            <a:chOff x="0" y="6283325"/>
            <a:chExt cx="9144000" cy="574675"/>
          </a:xfrm>
        </p:grpSpPr>
        <p:sp>
          <p:nvSpPr>
            <p:cNvPr id="8" name="10 Rectángulo">
              <a:extLst>
                <a:ext uri="{FF2B5EF4-FFF2-40B4-BE49-F238E27FC236}">
                  <a16:creationId xmlns:a16="http://schemas.microsoft.com/office/drawing/2014/main" id="{4D7D3691-0863-4CB8-83A7-D0919952D15B}"/>
                </a:ext>
              </a:extLst>
            </p:cNvPr>
            <p:cNvSpPr/>
            <p:nvPr userDrawn="1"/>
          </p:nvSpPr>
          <p:spPr>
            <a:xfrm>
              <a:off x="0" y="6283325"/>
              <a:ext cx="9144000" cy="574675"/>
            </a:xfrm>
            <a:prstGeom prst="rect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pic>
          <p:nvPicPr>
            <p:cNvPr id="9" name="6 Imagen" descr="capTICvariaciones fondo y color -1_blanco fondo transparente.png">
              <a:extLst>
                <a:ext uri="{FF2B5EF4-FFF2-40B4-BE49-F238E27FC236}">
                  <a16:creationId xmlns:a16="http://schemas.microsoft.com/office/drawing/2014/main" id="{BEF54760-0B36-426D-9BE9-1F924AE0A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6394450"/>
              <a:ext cx="90011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10" name="Picture 1" descr="A picture containing clipart&#10;&#10;Description generated with very high confidence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280758" cy="5409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0688"/>
            <a:ext cx="3676207" cy="1347333"/>
          </a:xfrm>
          <a:prstGeom prst="rect">
            <a:avLst/>
          </a:prstGeom>
        </p:spPr>
      </p:pic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2C58DB8F-4132-4FB5-9179-4E7D0C3D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1564"/>
          <a:stretch>
            <a:fillRect/>
          </a:stretch>
        </p:blipFill>
        <p:spPr bwMode="auto">
          <a:xfrm>
            <a:off x="0" y="0"/>
            <a:ext cx="91440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Título">
            <a:extLst>
              <a:ext uri="{FF2B5EF4-FFF2-40B4-BE49-F238E27FC236}">
                <a16:creationId xmlns:a16="http://schemas.microsoft.com/office/drawing/2014/main" id="{CB2A55F3-BDC9-41D7-AFAF-AD4AD8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132857"/>
            <a:ext cx="4392488" cy="3672408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s-CL" b="1" dirty="0"/>
              <a:t>Ejercicios JavaScript</a:t>
            </a:r>
            <a:endParaRPr lang="es-ES" b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D02F98-6002-412A-BC2A-33931BDA021B}"/>
              </a:ext>
            </a:extLst>
          </p:cNvPr>
          <p:cNvSpPr/>
          <p:nvPr/>
        </p:nvSpPr>
        <p:spPr>
          <a:xfrm>
            <a:off x="323528" y="332656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s-ES" alt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Programa becas capital humano </a:t>
            </a:r>
          </a:p>
          <a:p>
            <a:pPr lvl="0" eaLnBrk="0" hangingPunct="0"/>
            <a:r>
              <a:rPr lang="es-ES" alt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17PFC-73282</a:t>
            </a:r>
            <a:endParaRPr lang="es-E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011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02549" y="1268760"/>
            <a:ext cx="8235190" cy="468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/>
              <a:t>Calcular los x números primos, siendo x un parámetro que es ingresado por consola. (</a:t>
            </a:r>
            <a:r>
              <a:rPr lang="es-CL" sz="2400" dirty="0" err="1"/>
              <a:t>prompt</a:t>
            </a:r>
            <a:r>
              <a:rPr lang="es-CL" sz="2400" dirty="0"/>
              <a:t>)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Calcular la sucesión Fibonacci para x números.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Calcular la edad de una persona. 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Invertir una cadena de caracteres. </a:t>
            </a:r>
          </a:p>
          <a:p>
            <a:pPr algn="just"/>
            <a:endParaRPr lang="es-CL" sz="2400" dirty="0"/>
          </a:p>
          <a:p>
            <a:pPr algn="just"/>
            <a:endParaRPr lang="es-CL" sz="2400" dirty="0"/>
          </a:p>
        </p:txBody>
      </p:sp>
      <p:grpSp>
        <p:nvGrpSpPr>
          <p:cNvPr id="7" name="Grupo 6"/>
          <p:cNvGrpSpPr/>
          <p:nvPr/>
        </p:nvGrpSpPr>
        <p:grpSpPr>
          <a:xfrm>
            <a:off x="302549" y="385500"/>
            <a:ext cx="7149771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/>
                <a:t>Ejercicios 12-10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81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302549" y="1268760"/>
            <a:ext cx="8235190" cy="468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Autofit/>
          </a:bodyPr>
          <a:lstStyle/>
          <a:p>
            <a:pPr algn="just"/>
            <a:r>
              <a:rPr lang="es-CL" sz="2400" dirty="0"/>
              <a:t>Calcular el promedio de notas se debe ingresar por parámetro la cantidad de notas a solicitar. 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Ordenar de mayor a menor un arreglo de números. 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Realizar la validación de un </a:t>
            </a:r>
            <a:r>
              <a:rPr lang="es-CL" sz="2400" dirty="0" err="1"/>
              <a:t>rut</a:t>
            </a:r>
            <a:r>
              <a:rPr lang="es-CL" sz="2400" dirty="0"/>
              <a:t>. 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Pasar números a palabras.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Solicitar por pantalla x palabras, calcular la palabra con mas vocales. </a:t>
            </a:r>
          </a:p>
          <a:p>
            <a:pPr algn="just"/>
            <a:endParaRPr lang="es-CL" sz="2400" dirty="0"/>
          </a:p>
        </p:txBody>
      </p:sp>
      <p:grpSp>
        <p:nvGrpSpPr>
          <p:cNvPr id="7" name="Grupo 6"/>
          <p:cNvGrpSpPr/>
          <p:nvPr/>
        </p:nvGrpSpPr>
        <p:grpSpPr>
          <a:xfrm>
            <a:off x="302549" y="385500"/>
            <a:ext cx="7149771" cy="523220"/>
            <a:chOff x="4542" y="0"/>
            <a:chExt cx="4650629" cy="523220"/>
          </a:xfrm>
        </p:grpSpPr>
        <p:sp>
          <p:nvSpPr>
            <p:cNvPr id="8" name="Rectángulo redondeado 7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/>
                <a:t>Ejercicios 13-10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695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117412</TotalTime>
  <Words>105</Words>
  <Application>Microsoft Office PowerPoint</Application>
  <PresentationFormat>Presentación en pantalla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Tema DuocUC 2012</vt:lpstr>
      <vt:lpstr>Ejercicios JavaScript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Fuenzalida Carlos Sitr Scl</cp:lastModifiedBy>
  <cp:revision>525</cp:revision>
  <dcterms:created xsi:type="dcterms:W3CDTF">2013-06-28T16:52:03Z</dcterms:created>
  <dcterms:modified xsi:type="dcterms:W3CDTF">2017-10-13T21:52:40Z</dcterms:modified>
</cp:coreProperties>
</file>