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7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E336-6A99-44D6-9655-FF032EAB7029}" type="datetimeFigureOut">
              <a:rPr lang="es-ES" smtClean="0"/>
              <a:t>02/10/2017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64A1-A9CD-416D-82DD-588528EA43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75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E336-6A99-44D6-9655-FF032EAB7029}" type="datetimeFigureOut">
              <a:rPr lang="es-ES" smtClean="0"/>
              <a:t>02/10/2017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64A1-A9CD-416D-82DD-588528EA43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262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E336-6A99-44D6-9655-FF032EAB7029}" type="datetimeFigureOut">
              <a:rPr lang="es-ES" smtClean="0"/>
              <a:t>02/10/2017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64A1-A9CD-416D-82DD-588528EA43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131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E336-6A99-44D6-9655-FF032EAB7029}" type="datetimeFigureOut">
              <a:rPr lang="es-ES" smtClean="0"/>
              <a:t>02/10/2017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64A1-A9CD-416D-82DD-588528EA43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71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E336-6A99-44D6-9655-FF032EAB7029}" type="datetimeFigureOut">
              <a:rPr lang="es-ES" smtClean="0"/>
              <a:t>02/10/2017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64A1-A9CD-416D-82DD-588528EA43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728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E336-6A99-44D6-9655-FF032EAB7029}" type="datetimeFigureOut">
              <a:rPr lang="es-ES" smtClean="0"/>
              <a:t>02/10/2017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64A1-A9CD-416D-82DD-588528EA43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48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E336-6A99-44D6-9655-FF032EAB7029}" type="datetimeFigureOut">
              <a:rPr lang="es-ES" smtClean="0"/>
              <a:t>02/10/2017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64A1-A9CD-416D-82DD-588528EA43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28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E336-6A99-44D6-9655-FF032EAB7029}" type="datetimeFigureOut">
              <a:rPr lang="es-ES" smtClean="0"/>
              <a:t>02/10/2017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64A1-A9CD-416D-82DD-588528EA43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438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E336-6A99-44D6-9655-FF032EAB7029}" type="datetimeFigureOut">
              <a:rPr lang="es-ES" smtClean="0"/>
              <a:t>02/10/2017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64A1-A9CD-416D-82DD-588528EA43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469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E336-6A99-44D6-9655-FF032EAB7029}" type="datetimeFigureOut">
              <a:rPr lang="es-ES" smtClean="0"/>
              <a:t>02/10/2017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64A1-A9CD-416D-82DD-588528EA43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31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E336-6A99-44D6-9655-FF032EAB7029}" type="datetimeFigureOut">
              <a:rPr lang="es-ES" smtClean="0"/>
              <a:t>02/10/2017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64A1-A9CD-416D-82DD-588528EA43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248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EE336-6A99-44D6-9655-FF032EAB7029}" type="datetimeFigureOut">
              <a:rPr lang="es-ES" smtClean="0"/>
              <a:t>02/10/2017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064A1-A9CD-416D-82DD-588528EA43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696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11"/>
          <a:stretch/>
        </p:blipFill>
        <p:spPr bwMode="auto">
          <a:xfrm>
            <a:off x="0" y="-28574"/>
            <a:ext cx="12192000" cy="728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30638"/>
            <a:ext cx="9144000" cy="627062"/>
          </a:xfrm>
          <a:solidFill>
            <a:schemeClr val="bg1">
              <a:alpha val="32000"/>
            </a:schemeClr>
          </a:solidFill>
        </p:spPr>
        <p:txBody>
          <a:bodyPr>
            <a:normAutofit/>
          </a:bodyPr>
          <a:lstStyle/>
          <a:p>
            <a:r>
              <a:rPr lang="es-CL" sz="3200" dirty="0" smtClean="0"/>
              <a:t>Expertos en pasta </a:t>
            </a:r>
            <a:endParaRPr lang="es-ES" sz="3200" dirty="0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1524000" y="2190749"/>
            <a:ext cx="9144000" cy="1319213"/>
          </a:xfrm>
          <a:solidFill>
            <a:schemeClr val="bg1">
              <a:alpha val="30000"/>
            </a:schemeClr>
          </a:solidFill>
        </p:spPr>
        <p:txBody>
          <a:bodyPr/>
          <a:lstStyle/>
          <a:p>
            <a:r>
              <a:rPr lang="es-CL" b="1" dirty="0" smtClean="0"/>
              <a:t>RISTORANTE DI CORFO 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80037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618" y="970945"/>
            <a:ext cx="9412763" cy="491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136" y="365124"/>
            <a:ext cx="6818564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2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7262"/>
            <a:ext cx="10568716" cy="599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Office PowerPoint</Application>
  <PresentationFormat>Panorámica</PresentationFormat>
  <Paragraphs>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RISTORANTE DI CORFO 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RISTORANTE DI CORFO</dc:title>
  <dc:creator>admin</dc:creator>
  <cp:lastModifiedBy>admin</cp:lastModifiedBy>
  <cp:revision>2</cp:revision>
  <dcterms:created xsi:type="dcterms:W3CDTF">2017-10-02T23:01:02Z</dcterms:created>
  <dcterms:modified xsi:type="dcterms:W3CDTF">2017-10-02T23:13:10Z</dcterms:modified>
</cp:coreProperties>
</file>