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"/>
              <a:t>Ristorante di Corfo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s"/>
              <a:t>Expertos en Pasta.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524" y="2463525"/>
            <a:ext cx="317124" cy="3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problema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objetivo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proceso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beneficios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Desafío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093925"/>
            <a:ext cx="8520600" cy="238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Ristorante di Cofo es un restaurante que pretende 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ser 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" sz="1600">
                <a:latin typeface="Arial"/>
                <a:ea typeface="Arial"/>
                <a:cs typeface="Arial"/>
                <a:sym typeface="Arial"/>
              </a:rPr>
              <a:t>referente en calidad de servicio y buena mesa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. Para hacerlo, Ristorante di Corfo procura mantener la buena atención, la p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rontitud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exactitud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 y tiempos de 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respuesta.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Alineados con este desafío, </a:t>
            </a:r>
            <a:r>
              <a:rPr b="1" lang="es" sz="1600">
                <a:latin typeface="Arial"/>
                <a:ea typeface="Arial"/>
                <a:cs typeface="Arial"/>
                <a:sym typeface="Arial"/>
              </a:rPr>
              <a:t>CGR</a:t>
            </a:r>
            <a:r>
              <a:rPr b="1" baseline="30000" lang="es" sz="1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s" sz="1600">
                <a:latin typeface="Arial"/>
                <a:ea typeface="Arial"/>
                <a:cs typeface="Arial"/>
                <a:sym typeface="Arial"/>
              </a:rPr>
              <a:t> Ingeniería 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propone soluciones dirigidas a automatizar y a agilizar ciertos procesos, a través del desarrollo de un sistema informático que permita a Ristorante di Corfo </a:t>
            </a:r>
            <a:r>
              <a:rPr b="1" lang="es" sz="1600">
                <a:latin typeface="Arial"/>
                <a:ea typeface="Arial"/>
                <a:cs typeface="Arial"/>
                <a:sym typeface="Arial"/>
              </a:rPr>
              <a:t>gestionar de forma oportuna sus requerimientos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lang="es" sz="1600">
                <a:latin typeface="Arial"/>
                <a:ea typeface="Arial"/>
                <a:cs typeface="Arial"/>
                <a:sym typeface="Arial"/>
              </a:rPr>
              <a:t>agregar valor al negocio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 mediante una correcta medición de variables claves.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299" y="3405124"/>
            <a:ext cx="4009934" cy="15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Propuestas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75575"/>
            <a:ext cx="8520600" cy="261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Para una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gestión eficiente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de los distintos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requerimientos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de Ristorante di Corfo, CGR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Ingeniería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se enfocará en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cuatro áreas específicas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del negocio: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Un sistema online de reservas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	Habilitar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plataforma web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para reservas online.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149" y="3045124"/>
            <a:ext cx="1927950" cy="16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Propuestas (cont)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386475"/>
            <a:ext cx="8520600" cy="17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457200" rtl="0" algn="just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Un sistema de pedidos conectado directamente con la generación de cuentas.</a:t>
            </a:r>
          </a:p>
          <a:p>
            <a:pPr indent="-69850" lvl="0" marL="457200" rtl="0" algn="just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Activar un sistema de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comunicación directa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entre el registro de pedidos (comandas) y la generación de las respectivas cuentas.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974" y="2840674"/>
            <a:ext cx="1893000" cy="18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Propuestas (cont)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6475"/>
            <a:ext cx="8520600" cy="130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3.	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Un sistema de control de stock.</a:t>
            </a:r>
          </a:p>
          <a:p>
            <a:pPr lvl="0" rtl="0" algn="just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	Crear un sistema de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alertas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que permita monitorear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stock de insumos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69850" lvl="0" marL="457200" rtl="0" algn="just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454" y="2611225"/>
            <a:ext cx="2263500" cy="21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Propuestas (cont)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34075"/>
            <a:ext cx="8520600" cy="17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4.	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Un sistema de gestión de insumos.</a:t>
            </a:r>
          </a:p>
          <a:p>
            <a:pPr indent="-69850" lvl="0" marL="457200" rtl="0" algn="just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Implementar una solución informática que permita gestionar de manera oportuna el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flujo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y la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cantidad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de insumos de acuerdo a los requerimientos del negocio.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125" y="2734424"/>
            <a:ext cx="2103700" cy="21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Esquema funcionamiento Ristorante di Corfo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62" y="1501487"/>
            <a:ext cx="1036575" cy="8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49" y="3644275"/>
            <a:ext cx="1121599" cy="112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3901" y="1328650"/>
            <a:ext cx="1312950" cy="124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8025" y="3605278"/>
            <a:ext cx="1312949" cy="131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2395" y="1467829"/>
            <a:ext cx="1998937" cy="20788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807850" y="2324600"/>
            <a:ext cx="1312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>
                <a:solidFill>
                  <a:srgbClr val="0B5394"/>
                </a:solidFill>
              </a:rPr>
              <a:t>RESERVAS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623575" y="3900750"/>
            <a:ext cx="1930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0B5394"/>
                </a:solidFill>
              </a:rPr>
              <a:t>INTEGRACIÓN COMANDAS - CAJA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84475" y="1664787"/>
            <a:ext cx="131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0B5394"/>
                </a:solidFill>
              </a:rPr>
              <a:t>CONTROL DE STOCK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119025" y="3923350"/>
            <a:ext cx="131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0B5394"/>
                </a:solidFill>
              </a:rPr>
              <a:t>GESTIÓN </a:t>
            </a:r>
            <a:r>
              <a:rPr b="1" lang="es">
                <a:solidFill>
                  <a:srgbClr val="0B5394"/>
                </a:solidFill>
              </a:rPr>
              <a:t>DE INSUMOS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2500" y="2706400"/>
            <a:ext cx="1417100" cy="1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"/>
              <a:t>Ristorante di Corfo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s"/>
              <a:t>Expertos en Pasta.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524" y="2463525"/>
            <a:ext cx="317124" cy="3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