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A91-3F59-4C1C-A9BA-1EBE62FE114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F4C6-7F2D-46EE-8285-73388ECF0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8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A91-3F59-4C1C-A9BA-1EBE62FE114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F4C6-7F2D-46EE-8285-73388ECF0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9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A91-3F59-4C1C-A9BA-1EBE62FE114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F4C6-7F2D-46EE-8285-73388ECF0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4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A91-3F59-4C1C-A9BA-1EBE62FE114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F4C6-7F2D-46EE-8285-73388ECF0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A91-3F59-4C1C-A9BA-1EBE62FE114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F4C6-7F2D-46EE-8285-73388ECF0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4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A91-3F59-4C1C-A9BA-1EBE62FE114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F4C6-7F2D-46EE-8285-73388ECF0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6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A91-3F59-4C1C-A9BA-1EBE62FE114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F4C6-7F2D-46EE-8285-73388ECF0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4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A91-3F59-4C1C-A9BA-1EBE62FE114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F4C6-7F2D-46EE-8285-73388ECF0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4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A91-3F59-4C1C-A9BA-1EBE62FE114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F4C6-7F2D-46EE-8285-73388ECF0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8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A91-3F59-4C1C-A9BA-1EBE62FE114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F4C6-7F2D-46EE-8285-73388ECF0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4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A91-3F59-4C1C-A9BA-1EBE62FE114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F4C6-7F2D-46EE-8285-73388ECF0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2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22A91-3F59-4C1C-A9BA-1EBE62FE114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5F4C6-7F2D-46EE-8285-73388ECF0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0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rtinezch\Downloads\Galaga_Executable%20(1)\Galaga_Executable\Galaga_PlayersX.ex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25954" r="40003" b="66567"/>
          <a:stretch/>
        </p:blipFill>
        <p:spPr>
          <a:xfrm>
            <a:off x="-194733" y="476473"/>
            <a:ext cx="11740752" cy="6451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l="25944" r="40400" b="66865"/>
          <a:stretch/>
        </p:blipFill>
        <p:spPr>
          <a:xfrm>
            <a:off x="-254000" y="0"/>
            <a:ext cx="12488333" cy="68468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94064" y="6558741"/>
            <a:ext cx="869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Bauhaus 93" panose="04030905020B02020C02" pitchFamily="82" charset="0"/>
              </a:rPr>
              <a:t>Taylor </a:t>
            </a:r>
            <a:r>
              <a:rPr lang="en-US" dirty="0" err="1">
                <a:solidFill>
                  <a:srgbClr val="00FF00"/>
                </a:solidFill>
                <a:latin typeface="Bauhaus 93" panose="04030905020B02020C02" pitchFamily="82" charset="0"/>
              </a:rPr>
              <a:t>Robinett</a:t>
            </a:r>
            <a:r>
              <a:rPr lang="en-US" dirty="0">
                <a:solidFill>
                  <a:srgbClr val="00FF00"/>
                </a:solidFill>
                <a:latin typeface="Bauhaus 93" panose="04030905020B02020C02" pitchFamily="82" charset="0"/>
              </a:rPr>
              <a:t>, Lizette Martinez, Claire Williams, Christina </a:t>
            </a:r>
            <a:r>
              <a:rPr lang="en-US" dirty="0" smtClean="0">
                <a:solidFill>
                  <a:srgbClr val="00FF00"/>
                </a:solidFill>
                <a:latin typeface="Bauhaus 93" panose="04030905020B02020C02" pitchFamily="82" charset="0"/>
              </a:rPr>
              <a:t>Martinez</a:t>
            </a:r>
            <a:r>
              <a:rPr lang="en-US" dirty="0">
                <a:solidFill>
                  <a:srgbClr val="00FF00"/>
                </a:solidFill>
                <a:latin typeface="Bauhaus 93" panose="04030905020B02020C02" pitchFamily="82" charset="0"/>
              </a:rPr>
              <a:t> </a:t>
            </a:r>
            <a:r>
              <a:rPr lang="en-US" dirty="0" smtClean="0">
                <a:solidFill>
                  <a:srgbClr val="00FF00"/>
                </a:solidFill>
                <a:latin typeface="Bauhaus 93" panose="04030905020B02020C02" pitchFamily="82" charset="0"/>
              </a:rPr>
              <a:t>CSI 1430</a:t>
            </a:r>
            <a:endParaRPr lang="en-US" b="0" dirty="0" smtClean="0">
              <a:solidFill>
                <a:srgbClr val="00FF00"/>
              </a:solidFill>
              <a:effectLst/>
              <a:latin typeface="Bauhaus 93" panose="04030905020B02020C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4999" y="1530918"/>
            <a:ext cx="82126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FFFF00"/>
                </a:solidFill>
                <a:latin typeface="Harlow Solid Italic" panose="04030604020F02020D02" pitchFamily="82" charset="0"/>
              </a:rPr>
              <a:t>Players-X </a:t>
            </a:r>
          </a:p>
          <a:p>
            <a:pPr algn="ctr"/>
            <a:r>
              <a:rPr lang="en-US" sz="9600" dirty="0" err="1" smtClean="0">
                <a:solidFill>
                  <a:srgbClr val="FFFF00"/>
                </a:solidFill>
                <a:latin typeface="Harlow Solid Italic" panose="04030604020F02020D02" pitchFamily="82" charset="0"/>
                <a:hlinkClick r:id="rId3" action="ppaction://program"/>
              </a:rPr>
              <a:t>Galaga</a:t>
            </a:r>
            <a:endParaRPr lang="en-US" sz="9600" dirty="0" smtClean="0">
              <a:solidFill>
                <a:srgbClr val="FFFF00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0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Bauhaus 93</vt:lpstr>
      <vt:lpstr>Calibri</vt:lpstr>
      <vt:lpstr>Calibri Light</vt:lpstr>
      <vt:lpstr>Harlow Solid Italic</vt:lpstr>
      <vt:lpstr>Office Theme</vt:lpstr>
      <vt:lpstr>PowerPoint Presentation</vt:lpstr>
    </vt:vector>
  </TitlesOfParts>
  <Company>Baylor University - 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ECS</dc:creator>
  <cp:lastModifiedBy>ECS</cp:lastModifiedBy>
  <cp:revision>4</cp:revision>
  <dcterms:created xsi:type="dcterms:W3CDTF">2018-04-19T23:44:18Z</dcterms:created>
  <dcterms:modified xsi:type="dcterms:W3CDTF">2018-04-20T00:13:36Z</dcterms:modified>
</cp:coreProperties>
</file>