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68" r:id="rId5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E6A7"/>
    <a:srgbClr val="00FF00"/>
    <a:srgbClr val="3781F9"/>
    <a:srgbClr val="40F0F0"/>
    <a:srgbClr val="17FD22"/>
    <a:srgbClr val="018507"/>
    <a:srgbClr val="3F76F1"/>
    <a:srgbClr val="3CF482"/>
    <a:srgbClr val="39F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C4ACF-984C-41CF-A09B-BEC50C71CDEA}" type="datetimeFigureOut">
              <a:rPr lang="ca-ES" smtClean="0"/>
              <a:t>12/4/2023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01189-FBF2-49BB-A46B-3B3590FA23E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650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AE6A7"/>
                </a:solidFill>
              </a:defRPr>
            </a:lvl1pPr>
          </a:lstStyle>
          <a:p>
            <a:fld id="{53B970F2-3366-401B-9D4E-D16AF9B011CD}" type="slidenum">
              <a:rPr lang="ca-ES" smtClean="0"/>
              <a:pPr/>
              <a:t>‹Nº›</a:t>
            </a:fld>
            <a:endParaRPr lang="ca-ES" dirty="0"/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0" y="503208"/>
            <a:ext cx="12191999" cy="67370"/>
            <a:chOff x="0" y="344522"/>
            <a:chExt cx="12192000" cy="126855"/>
          </a:xfrm>
        </p:grpSpPr>
        <p:sp>
          <p:nvSpPr>
            <p:cNvPr id="9" name="Triángulo rectángulo 8"/>
            <p:cNvSpPr/>
            <p:nvPr userDrawn="1"/>
          </p:nvSpPr>
          <p:spPr>
            <a:xfrm rot="10800000">
              <a:off x="5836444" y="344522"/>
              <a:ext cx="554831" cy="125389"/>
            </a:xfrm>
            <a:prstGeom prst="rtTriangle">
              <a:avLst/>
            </a:prstGeom>
            <a:solidFill>
              <a:srgbClr val="3CF4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0" name="Triángulo rectángulo 9"/>
            <p:cNvSpPr/>
            <p:nvPr userDrawn="1"/>
          </p:nvSpPr>
          <p:spPr>
            <a:xfrm>
              <a:off x="5800725" y="344522"/>
              <a:ext cx="568153" cy="125389"/>
            </a:xfrm>
            <a:prstGeom prst="rtTriangle">
              <a:avLst/>
            </a:prstGeom>
            <a:solidFill>
              <a:srgbClr val="40F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1" name="Rectángulo 10"/>
            <p:cNvSpPr/>
            <p:nvPr userDrawn="1"/>
          </p:nvSpPr>
          <p:spPr>
            <a:xfrm>
              <a:off x="0" y="345988"/>
              <a:ext cx="5800725" cy="125389"/>
            </a:xfrm>
            <a:prstGeom prst="rect">
              <a:avLst/>
            </a:prstGeom>
            <a:solidFill>
              <a:srgbClr val="3781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4" name="Rectángulo 13"/>
            <p:cNvSpPr/>
            <p:nvPr userDrawn="1"/>
          </p:nvSpPr>
          <p:spPr>
            <a:xfrm>
              <a:off x="6391275" y="344522"/>
              <a:ext cx="5800725" cy="125389"/>
            </a:xfrm>
            <a:prstGeom prst="rect">
              <a:avLst/>
            </a:prstGeom>
            <a:solidFill>
              <a:srgbClr val="17FD2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16" name="Grupo 15"/>
          <p:cNvGrpSpPr/>
          <p:nvPr userDrawn="1"/>
        </p:nvGrpSpPr>
        <p:grpSpPr>
          <a:xfrm>
            <a:off x="-11199" y="6288201"/>
            <a:ext cx="12191999" cy="67370"/>
            <a:chOff x="0" y="344522"/>
            <a:chExt cx="12192000" cy="126855"/>
          </a:xfrm>
        </p:grpSpPr>
        <p:sp>
          <p:nvSpPr>
            <p:cNvPr id="17" name="Triángulo rectángulo 16"/>
            <p:cNvSpPr/>
            <p:nvPr userDrawn="1"/>
          </p:nvSpPr>
          <p:spPr>
            <a:xfrm rot="10800000">
              <a:off x="5836444" y="344522"/>
              <a:ext cx="554831" cy="125389"/>
            </a:xfrm>
            <a:prstGeom prst="rtTriangle">
              <a:avLst/>
            </a:prstGeom>
            <a:solidFill>
              <a:srgbClr val="3CF4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Triángulo rectángulo 17"/>
            <p:cNvSpPr/>
            <p:nvPr userDrawn="1"/>
          </p:nvSpPr>
          <p:spPr>
            <a:xfrm>
              <a:off x="5800725" y="344522"/>
              <a:ext cx="568153" cy="125389"/>
            </a:xfrm>
            <a:prstGeom prst="rtTriangle">
              <a:avLst/>
            </a:prstGeom>
            <a:solidFill>
              <a:srgbClr val="40F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Rectángulo 18"/>
            <p:cNvSpPr/>
            <p:nvPr userDrawn="1"/>
          </p:nvSpPr>
          <p:spPr>
            <a:xfrm>
              <a:off x="0" y="345988"/>
              <a:ext cx="5800725" cy="125389"/>
            </a:xfrm>
            <a:prstGeom prst="rect">
              <a:avLst/>
            </a:prstGeom>
            <a:solidFill>
              <a:srgbClr val="3781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Rectángulo 19"/>
            <p:cNvSpPr/>
            <p:nvPr userDrawn="1"/>
          </p:nvSpPr>
          <p:spPr>
            <a:xfrm>
              <a:off x="6391275" y="344522"/>
              <a:ext cx="5800725" cy="125389"/>
            </a:xfrm>
            <a:prstGeom prst="rect">
              <a:avLst/>
            </a:prstGeom>
            <a:solidFill>
              <a:srgbClr val="17FD2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/>
          <p:cNvGrpSpPr/>
          <p:nvPr userDrawn="1"/>
        </p:nvGrpSpPr>
        <p:grpSpPr>
          <a:xfrm>
            <a:off x="838200" y="85725"/>
            <a:ext cx="10515600" cy="417483"/>
            <a:chOff x="838200" y="85725"/>
            <a:chExt cx="10515600" cy="417483"/>
          </a:xfrm>
        </p:grpSpPr>
        <p:sp>
          <p:nvSpPr>
            <p:cNvPr id="24" name="Rectángulo 23"/>
            <p:cNvSpPr/>
            <p:nvPr userDrawn="1"/>
          </p:nvSpPr>
          <p:spPr>
            <a:xfrm>
              <a:off x="838200" y="85725"/>
              <a:ext cx="10515600" cy="4174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ca-ES" sz="1100" b="1" i="1" dirty="0">
                  <a:solidFill>
                    <a:srgbClr val="00FF00"/>
                  </a:solidFill>
                </a:rPr>
                <a:t>M1 – UF2 – PRÀCTICA 3: CODI BASH </a:t>
              </a:r>
              <a:endParaRPr lang="ca-ES" sz="1100" b="1" i="1" dirty="0">
                <a:solidFill>
                  <a:srgbClr val="1AE6A7"/>
                </a:solidFill>
              </a:endParaRPr>
            </a:p>
          </p:txBody>
        </p:sp>
        <p:pic>
          <p:nvPicPr>
            <p:cNvPr id="26" name="Imagen 25"/>
            <p:cNvPicPr/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545"/>
            <a:stretch/>
          </p:blipFill>
          <p:spPr bwMode="auto">
            <a:xfrm>
              <a:off x="838200" y="110866"/>
              <a:ext cx="716400" cy="36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Marcador de pie de página 4"/>
          <p:cNvSpPr txBox="1">
            <a:spLocks/>
          </p:cNvSpPr>
          <p:nvPr userDrawn="1"/>
        </p:nvSpPr>
        <p:spPr>
          <a:xfrm>
            <a:off x="838200" y="6356349"/>
            <a:ext cx="4114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ca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dirty="0">
                <a:solidFill>
                  <a:srgbClr val="1AE6A7"/>
                </a:solidFill>
              </a:rPr>
              <a:t>Socis:</a:t>
            </a:r>
            <a:r>
              <a:rPr lang="ca-ES" dirty="0"/>
              <a:t> </a:t>
            </a:r>
            <a:r>
              <a:rPr lang="ca-ES" dirty="0">
                <a:solidFill>
                  <a:srgbClr val="00FF00"/>
                </a:solidFill>
              </a:rPr>
              <a:t>Ana Abril, Carlos Marín, Naiara Moral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38343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 dirty="0">
                <a:solidFill>
                  <a:srgbClr val="1AE6A7"/>
                </a:solidFill>
              </a:rPr>
              <a:t>Autoria:</a:t>
            </a:r>
            <a:r>
              <a:rPr lang="ca-ES" dirty="0"/>
              <a:t> </a:t>
            </a:r>
            <a:r>
              <a:rPr lang="ca-ES" dirty="0" err="1">
                <a:solidFill>
                  <a:srgbClr val="00FF00"/>
                </a:solidFill>
              </a:rPr>
              <a:t>Lautaro</a:t>
            </a:r>
            <a:r>
              <a:rPr lang="ca-ES" dirty="0">
                <a:solidFill>
                  <a:srgbClr val="00FF00"/>
                </a:solidFill>
              </a:rPr>
              <a:t> </a:t>
            </a:r>
            <a:r>
              <a:rPr lang="ca-ES" dirty="0" err="1">
                <a:solidFill>
                  <a:srgbClr val="00FF00"/>
                </a:solidFill>
              </a:rPr>
              <a:t>Fleitas</a:t>
            </a:r>
            <a:r>
              <a:rPr lang="ca-ES" dirty="0">
                <a:solidFill>
                  <a:srgbClr val="00FF00"/>
                </a:solidFill>
              </a:rPr>
              <a:t>, </a:t>
            </a:r>
            <a:r>
              <a:rPr lang="ca-ES" dirty="0" err="1">
                <a:solidFill>
                  <a:srgbClr val="00FF00"/>
                </a:solidFill>
              </a:rPr>
              <a:t>Lei</a:t>
            </a:r>
            <a:r>
              <a:rPr lang="ca-ES" dirty="0">
                <a:solidFill>
                  <a:srgbClr val="00FF00"/>
                </a:solidFill>
              </a:rPr>
              <a:t> </a:t>
            </a:r>
            <a:r>
              <a:rPr lang="ca-ES" dirty="0" err="1">
                <a:solidFill>
                  <a:srgbClr val="00FF00"/>
                </a:solidFill>
              </a:rPr>
              <a:t>Huang</a:t>
            </a:r>
            <a:r>
              <a:rPr lang="ca-ES" dirty="0">
                <a:solidFill>
                  <a:srgbClr val="00FF00"/>
                </a:solidFill>
              </a:rPr>
              <a:t>, Carlos Marín</a:t>
            </a:r>
            <a:endParaRPr lang="ca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AE6A7"/>
                </a:solidFill>
              </a:defRPr>
            </a:lvl1pPr>
          </a:lstStyle>
          <a:p>
            <a:fld id="{53B970F2-3366-401B-9D4E-D16AF9B011CD}" type="slidenum">
              <a:rPr lang="ca-ES" smtClean="0"/>
              <a:pPr/>
              <a:t>‹Nº›</a:t>
            </a:fld>
            <a:endParaRPr lang="ca-ES" dirty="0"/>
          </a:p>
        </p:txBody>
      </p:sp>
      <p:grpSp>
        <p:nvGrpSpPr>
          <p:cNvPr id="7" name="Grupo 6"/>
          <p:cNvGrpSpPr/>
          <p:nvPr userDrawn="1"/>
        </p:nvGrpSpPr>
        <p:grpSpPr>
          <a:xfrm>
            <a:off x="0" y="503208"/>
            <a:ext cx="12191999" cy="67370"/>
            <a:chOff x="0" y="344522"/>
            <a:chExt cx="12192000" cy="126855"/>
          </a:xfrm>
        </p:grpSpPr>
        <p:sp>
          <p:nvSpPr>
            <p:cNvPr id="8" name="Triángulo rectángulo 7"/>
            <p:cNvSpPr/>
            <p:nvPr userDrawn="1"/>
          </p:nvSpPr>
          <p:spPr>
            <a:xfrm rot="10800000">
              <a:off x="5836444" y="344522"/>
              <a:ext cx="554831" cy="125389"/>
            </a:xfrm>
            <a:prstGeom prst="rtTriangle">
              <a:avLst/>
            </a:prstGeom>
            <a:solidFill>
              <a:srgbClr val="3CF4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" name="Triángulo rectángulo 8"/>
            <p:cNvSpPr/>
            <p:nvPr userDrawn="1"/>
          </p:nvSpPr>
          <p:spPr>
            <a:xfrm>
              <a:off x="5800725" y="344522"/>
              <a:ext cx="568153" cy="125389"/>
            </a:xfrm>
            <a:prstGeom prst="rtTriangle">
              <a:avLst/>
            </a:prstGeom>
            <a:solidFill>
              <a:srgbClr val="40F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0" name="Rectángulo 9"/>
            <p:cNvSpPr/>
            <p:nvPr userDrawn="1"/>
          </p:nvSpPr>
          <p:spPr>
            <a:xfrm>
              <a:off x="0" y="345988"/>
              <a:ext cx="5800725" cy="125389"/>
            </a:xfrm>
            <a:prstGeom prst="rect">
              <a:avLst/>
            </a:prstGeom>
            <a:solidFill>
              <a:srgbClr val="3781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1" name="Rectángulo 10"/>
            <p:cNvSpPr/>
            <p:nvPr userDrawn="1"/>
          </p:nvSpPr>
          <p:spPr>
            <a:xfrm>
              <a:off x="6391275" y="344522"/>
              <a:ext cx="5800725" cy="125389"/>
            </a:xfrm>
            <a:prstGeom prst="rect">
              <a:avLst/>
            </a:prstGeom>
            <a:solidFill>
              <a:srgbClr val="17FD2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12" name="Grupo 11"/>
          <p:cNvGrpSpPr/>
          <p:nvPr userDrawn="1"/>
        </p:nvGrpSpPr>
        <p:grpSpPr>
          <a:xfrm>
            <a:off x="-11199" y="6288201"/>
            <a:ext cx="12191999" cy="67370"/>
            <a:chOff x="0" y="344522"/>
            <a:chExt cx="12192000" cy="126855"/>
          </a:xfrm>
        </p:grpSpPr>
        <p:sp>
          <p:nvSpPr>
            <p:cNvPr id="13" name="Triángulo rectángulo 12"/>
            <p:cNvSpPr/>
            <p:nvPr userDrawn="1"/>
          </p:nvSpPr>
          <p:spPr>
            <a:xfrm rot="10800000">
              <a:off x="5836444" y="344522"/>
              <a:ext cx="554831" cy="125389"/>
            </a:xfrm>
            <a:prstGeom prst="rtTriangle">
              <a:avLst/>
            </a:prstGeom>
            <a:solidFill>
              <a:srgbClr val="3CF4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4" name="Triángulo rectángulo 13"/>
            <p:cNvSpPr/>
            <p:nvPr userDrawn="1"/>
          </p:nvSpPr>
          <p:spPr>
            <a:xfrm>
              <a:off x="5800725" y="344522"/>
              <a:ext cx="568153" cy="125389"/>
            </a:xfrm>
            <a:prstGeom prst="rtTriangle">
              <a:avLst/>
            </a:prstGeom>
            <a:solidFill>
              <a:srgbClr val="40F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5" name="Rectángulo 14"/>
            <p:cNvSpPr/>
            <p:nvPr userDrawn="1"/>
          </p:nvSpPr>
          <p:spPr>
            <a:xfrm>
              <a:off x="0" y="345988"/>
              <a:ext cx="5800725" cy="125389"/>
            </a:xfrm>
            <a:prstGeom prst="rect">
              <a:avLst/>
            </a:prstGeom>
            <a:solidFill>
              <a:srgbClr val="3781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6" name="Rectángulo 15"/>
            <p:cNvSpPr/>
            <p:nvPr userDrawn="1"/>
          </p:nvSpPr>
          <p:spPr>
            <a:xfrm>
              <a:off x="6391275" y="344522"/>
              <a:ext cx="5800725" cy="125389"/>
            </a:xfrm>
            <a:prstGeom prst="rect">
              <a:avLst/>
            </a:prstGeom>
            <a:solidFill>
              <a:srgbClr val="17FD2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17" name="Grupo 16"/>
          <p:cNvGrpSpPr/>
          <p:nvPr userDrawn="1"/>
        </p:nvGrpSpPr>
        <p:grpSpPr>
          <a:xfrm>
            <a:off x="838200" y="85725"/>
            <a:ext cx="10515600" cy="417483"/>
            <a:chOff x="838200" y="85725"/>
            <a:chExt cx="10515600" cy="417483"/>
          </a:xfrm>
        </p:grpSpPr>
        <p:sp>
          <p:nvSpPr>
            <p:cNvPr id="18" name="Rectángulo 17"/>
            <p:cNvSpPr/>
            <p:nvPr userDrawn="1"/>
          </p:nvSpPr>
          <p:spPr>
            <a:xfrm>
              <a:off x="838200" y="85725"/>
              <a:ext cx="10515600" cy="4174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ca-ES" sz="1100" b="1" i="1" dirty="0">
                  <a:solidFill>
                    <a:srgbClr val="00FF00"/>
                  </a:solidFill>
                </a:rPr>
                <a:t>M1 – UF2 – PRÀCTICA 3: CODI BASH </a:t>
              </a:r>
              <a:endParaRPr lang="ca-ES" sz="1100" b="1" i="1" dirty="0">
                <a:solidFill>
                  <a:srgbClr val="1AE6A7"/>
                </a:solidFill>
              </a:endParaRPr>
            </a:p>
          </p:txBody>
        </p:sp>
        <p:pic>
          <p:nvPicPr>
            <p:cNvPr id="19" name="Imagen 18"/>
            <p:cNvPicPr/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545"/>
            <a:stretch/>
          </p:blipFill>
          <p:spPr bwMode="auto">
            <a:xfrm>
              <a:off x="838200" y="110866"/>
              <a:ext cx="716400" cy="3672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4693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681037"/>
            <a:ext cx="2628900" cy="549592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681037"/>
            <a:ext cx="7734300" cy="5495926"/>
          </a:xfrm>
        </p:spPr>
        <p:txBody>
          <a:bodyPr vert="eaVert"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  <p:grpSp>
        <p:nvGrpSpPr>
          <p:cNvPr id="7" name="Grupo 6"/>
          <p:cNvGrpSpPr/>
          <p:nvPr userDrawn="1"/>
        </p:nvGrpSpPr>
        <p:grpSpPr>
          <a:xfrm>
            <a:off x="0" y="503208"/>
            <a:ext cx="12191999" cy="67370"/>
            <a:chOff x="0" y="344522"/>
            <a:chExt cx="12192000" cy="126855"/>
          </a:xfrm>
        </p:grpSpPr>
        <p:sp>
          <p:nvSpPr>
            <p:cNvPr id="8" name="Triángulo rectángulo 7"/>
            <p:cNvSpPr/>
            <p:nvPr userDrawn="1"/>
          </p:nvSpPr>
          <p:spPr>
            <a:xfrm rot="10800000">
              <a:off x="5836444" y="344522"/>
              <a:ext cx="554831" cy="125389"/>
            </a:xfrm>
            <a:prstGeom prst="rtTriangle">
              <a:avLst/>
            </a:prstGeom>
            <a:solidFill>
              <a:srgbClr val="3CF4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" name="Triángulo rectángulo 8"/>
            <p:cNvSpPr/>
            <p:nvPr userDrawn="1"/>
          </p:nvSpPr>
          <p:spPr>
            <a:xfrm>
              <a:off x="5800725" y="344522"/>
              <a:ext cx="568153" cy="125389"/>
            </a:xfrm>
            <a:prstGeom prst="rtTriangle">
              <a:avLst/>
            </a:prstGeom>
            <a:solidFill>
              <a:srgbClr val="40F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0" name="Rectángulo 9"/>
            <p:cNvSpPr/>
            <p:nvPr userDrawn="1"/>
          </p:nvSpPr>
          <p:spPr>
            <a:xfrm>
              <a:off x="0" y="345988"/>
              <a:ext cx="5800725" cy="125389"/>
            </a:xfrm>
            <a:prstGeom prst="rect">
              <a:avLst/>
            </a:prstGeom>
            <a:solidFill>
              <a:srgbClr val="3781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1" name="Rectángulo 10"/>
            <p:cNvSpPr/>
            <p:nvPr userDrawn="1"/>
          </p:nvSpPr>
          <p:spPr>
            <a:xfrm>
              <a:off x="6391275" y="344522"/>
              <a:ext cx="5800725" cy="125389"/>
            </a:xfrm>
            <a:prstGeom prst="rect">
              <a:avLst/>
            </a:prstGeom>
            <a:solidFill>
              <a:srgbClr val="17FD2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12" name="Grupo 11"/>
          <p:cNvGrpSpPr/>
          <p:nvPr userDrawn="1"/>
        </p:nvGrpSpPr>
        <p:grpSpPr>
          <a:xfrm>
            <a:off x="-11199" y="6288201"/>
            <a:ext cx="12191999" cy="67370"/>
            <a:chOff x="0" y="344522"/>
            <a:chExt cx="12192000" cy="126855"/>
          </a:xfrm>
        </p:grpSpPr>
        <p:sp>
          <p:nvSpPr>
            <p:cNvPr id="13" name="Triángulo rectángulo 12"/>
            <p:cNvSpPr/>
            <p:nvPr userDrawn="1"/>
          </p:nvSpPr>
          <p:spPr>
            <a:xfrm rot="10800000">
              <a:off x="5836444" y="344522"/>
              <a:ext cx="554831" cy="125389"/>
            </a:xfrm>
            <a:prstGeom prst="rtTriangle">
              <a:avLst/>
            </a:prstGeom>
            <a:solidFill>
              <a:srgbClr val="3CF4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4" name="Triángulo rectángulo 13"/>
            <p:cNvSpPr/>
            <p:nvPr userDrawn="1"/>
          </p:nvSpPr>
          <p:spPr>
            <a:xfrm>
              <a:off x="5800725" y="344522"/>
              <a:ext cx="568153" cy="125389"/>
            </a:xfrm>
            <a:prstGeom prst="rtTriangle">
              <a:avLst/>
            </a:prstGeom>
            <a:solidFill>
              <a:srgbClr val="40F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5" name="Rectángulo 14"/>
            <p:cNvSpPr/>
            <p:nvPr userDrawn="1"/>
          </p:nvSpPr>
          <p:spPr>
            <a:xfrm>
              <a:off x="0" y="345988"/>
              <a:ext cx="5800725" cy="125389"/>
            </a:xfrm>
            <a:prstGeom prst="rect">
              <a:avLst/>
            </a:prstGeom>
            <a:solidFill>
              <a:srgbClr val="3781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6" name="Rectángulo 15"/>
            <p:cNvSpPr/>
            <p:nvPr userDrawn="1"/>
          </p:nvSpPr>
          <p:spPr>
            <a:xfrm>
              <a:off x="6391275" y="344522"/>
              <a:ext cx="5800725" cy="125389"/>
            </a:xfrm>
            <a:prstGeom prst="rect">
              <a:avLst/>
            </a:prstGeom>
            <a:solidFill>
              <a:srgbClr val="17FD2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17" name="Grupo 16"/>
          <p:cNvGrpSpPr/>
          <p:nvPr userDrawn="1"/>
        </p:nvGrpSpPr>
        <p:grpSpPr>
          <a:xfrm>
            <a:off x="838200" y="85725"/>
            <a:ext cx="10515600" cy="417483"/>
            <a:chOff x="838200" y="85725"/>
            <a:chExt cx="10515600" cy="417483"/>
          </a:xfrm>
        </p:grpSpPr>
        <p:sp>
          <p:nvSpPr>
            <p:cNvPr id="18" name="Rectángulo 17"/>
            <p:cNvSpPr/>
            <p:nvPr userDrawn="1"/>
          </p:nvSpPr>
          <p:spPr>
            <a:xfrm>
              <a:off x="838200" y="85725"/>
              <a:ext cx="10515600" cy="4174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ca-ES" sz="1100" b="1" i="1" dirty="0">
                  <a:solidFill>
                    <a:srgbClr val="00FF00"/>
                  </a:solidFill>
                </a:rPr>
                <a:t>M1 – UF2 – PRÀCTICA 3: CODI BASH </a:t>
              </a:r>
              <a:endParaRPr lang="ca-ES" sz="1100" b="1" i="1" dirty="0">
                <a:solidFill>
                  <a:srgbClr val="1AE6A7"/>
                </a:solidFill>
              </a:endParaRPr>
            </a:p>
          </p:txBody>
        </p:sp>
        <p:pic>
          <p:nvPicPr>
            <p:cNvPr id="19" name="Imagen 18"/>
            <p:cNvPicPr/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545"/>
            <a:stretch/>
          </p:blipFill>
          <p:spPr bwMode="auto">
            <a:xfrm>
              <a:off x="838200" y="110866"/>
              <a:ext cx="716400" cy="36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rgbClr val="1AE6A7"/>
                </a:solidFill>
              </a:defRPr>
            </a:lvl1pPr>
          </a:lstStyle>
          <a:p>
            <a:fld id="{53B970F2-3366-401B-9D4E-D16AF9B011CD}" type="slidenum">
              <a:rPr lang="ca-ES" smtClean="0"/>
              <a:pPr/>
              <a:t>‹Nº›</a:t>
            </a:fld>
            <a:endParaRPr lang="ca-ES" dirty="0"/>
          </a:p>
        </p:txBody>
      </p:sp>
      <p:sp>
        <p:nvSpPr>
          <p:cNvPr id="21" name="Marcador de pie de página 4"/>
          <p:cNvSpPr txBox="1">
            <a:spLocks/>
          </p:cNvSpPr>
          <p:nvPr userDrawn="1"/>
        </p:nvSpPr>
        <p:spPr>
          <a:xfrm>
            <a:off x="838200" y="6356349"/>
            <a:ext cx="4114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ca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dirty="0">
                <a:solidFill>
                  <a:srgbClr val="1AE6A7"/>
                </a:solidFill>
              </a:rPr>
              <a:t>Autoria:</a:t>
            </a:r>
            <a:r>
              <a:rPr lang="ca-ES" dirty="0"/>
              <a:t> </a:t>
            </a:r>
            <a:r>
              <a:rPr lang="ca-ES" dirty="0" err="1">
                <a:solidFill>
                  <a:srgbClr val="00FF00"/>
                </a:solidFill>
              </a:rPr>
              <a:t>Lautaro</a:t>
            </a:r>
            <a:r>
              <a:rPr lang="ca-ES" dirty="0">
                <a:solidFill>
                  <a:srgbClr val="00FF00"/>
                </a:solidFill>
              </a:rPr>
              <a:t> </a:t>
            </a:r>
            <a:r>
              <a:rPr lang="ca-ES" dirty="0" err="1">
                <a:solidFill>
                  <a:srgbClr val="00FF00"/>
                </a:solidFill>
              </a:rPr>
              <a:t>Fleitas</a:t>
            </a:r>
            <a:r>
              <a:rPr lang="ca-ES" dirty="0">
                <a:solidFill>
                  <a:srgbClr val="00FF00"/>
                </a:solidFill>
              </a:rPr>
              <a:t>, </a:t>
            </a:r>
            <a:r>
              <a:rPr lang="ca-ES" dirty="0" err="1">
                <a:solidFill>
                  <a:srgbClr val="00FF00"/>
                </a:solidFill>
              </a:rPr>
              <a:t>Lei</a:t>
            </a:r>
            <a:r>
              <a:rPr lang="ca-ES" dirty="0">
                <a:solidFill>
                  <a:srgbClr val="00FF00"/>
                </a:solidFill>
              </a:rPr>
              <a:t> </a:t>
            </a:r>
            <a:r>
              <a:rPr lang="ca-ES" dirty="0" err="1">
                <a:solidFill>
                  <a:srgbClr val="00FF00"/>
                </a:solidFill>
              </a:rPr>
              <a:t>Huang</a:t>
            </a:r>
            <a:r>
              <a:rPr lang="ca-ES" dirty="0">
                <a:solidFill>
                  <a:srgbClr val="00FF00"/>
                </a:solidFill>
              </a:rPr>
              <a:t>, Carlos Marín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7517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  <p:grpSp>
        <p:nvGrpSpPr>
          <p:cNvPr id="7" name="Grupo 6"/>
          <p:cNvGrpSpPr/>
          <p:nvPr userDrawn="1"/>
        </p:nvGrpSpPr>
        <p:grpSpPr>
          <a:xfrm>
            <a:off x="0" y="503208"/>
            <a:ext cx="12191999" cy="67370"/>
            <a:chOff x="0" y="344522"/>
            <a:chExt cx="12192000" cy="126855"/>
          </a:xfrm>
        </p:grpSpPr>
        <p:sp>
          <p:nvSpPr>
            <p:cNvPr id="8" name="Triángulo rectángulo 7"/>
            <p:cNvSpPr/>
            <p:nvPr userDrawn="1"/>
          </p:nvSpPr>
          <p:spPr>
            <a:xfrm rot="10800000">
              <a:off x="5836444" y="344522"/>
              <a:ext cx="554831" cy="125389"/>
            </a:xfrm>
            <a:prstGeom prst="rtTriangle">
              <a:avLst/>
            </a:prstGeom>
            <a:solidFill>
              <a:srgbClr val="3CF4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" name="Triángulo rectángulo 8"/>
            <p:cNvSpPr/>
            <p:nvPr userDrawn="1"/>
          </p:nvSpPr>
          <p:spPr>
            <a:xfrm>
              <a:off x="5800725" y="344522"/>
              <a:ext cx="568153" cy="125389"/>
            </a:xfrm>
            <a:prstGeom prst="rtTriangle">
              <a:avLst/>
            </a:prstGeom>
            <a:solidFill>
              <a:srgbClr val="40F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0" name="Rectángulo 9"/>
            <p:cNvSpPr/>
            <p:nvPr userDrawn="1"/>
          </p:nvSpPr>
          <p:spPr>
            <a:xfrm>
              <a:off x="0" y="345988"/>
              <a:ext cx="5800725" cy="125389"/>
            </a:xfrm>
            <a:prstGeom prst="rect">
              <a:avLst/>
            </a:prstGeom>
            <a:solidFill>
              <a:srgbClr val="3781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1" name="Rectángulo 10"/>
            <p:cNvSpPr/>
            <p:nvPr userDrawn="1"/>
          </p:nvSpPr>
          <p:spPr>
            <a:xfrm>
              <a:off x="6391275" y="344522"/>
              <a:ext cx="5800725" cy="125389"/>
            </a:xfrm>
            <a:prstGeom prst="rect">
              <a:avLst/>
            </a:prstGeom>
            <a:solidFill>
              <a:srgbClr val="17FD2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12" name="Grupo 11"/>
          <p:cNvGrpSpPr/>
          <p:nvPr userDrawn="1"/>
        </p:nvGrpSpPr>
        <p:grpSpPr>
          <a:xfrm>
            <a:off x="-11199" y="6288201"/>
            <a:ext cx="12191999" cy="67370"/>
            <a:chOff x="0" y="344522"/>
            <a:chExt cx="12192000" cy="126855"/>
          </a:xfrm>
        </p:grpSpPr>
        <p:sp>
          <p:nvSpPr>
            <p:cNvPr id="13" name="Triángulo rectángulo 12"/>
            <p:cNvSpPr/>
            <p:nvPr userDrawn="1"/>
          </p:nvSpPr>
          <p:spPr>
            <a:xfrm rot="10800000">
              <a:off x="5836444" y="344522"/>
              <a:ext cx="554831" cy="125389"/>
            </a:xfrm>
            <a:prstGeom prst="rtTriangle">
              <a:avLst/>
            </a:prstGeom>
            <a:solidFill>
              <a:srgbClr val="3CF4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4" name="Triángulo rectángulo 13"/>
            <p:cNvSpPr/>
            <p:nvPr userDrawn="1"/>
          </p:nvSpPr>
          <p:spPr>
            <a:xfrm>
              <a:off x="5800725" y="344522"/>
              <a:ext cx="568153" cy="125389"/>
            </a:xfrm>
            <a:prstGeom prst="rtTriangle">
              <a:avLst/>
            </a:prstGeom>
            <a:solidFill>
              <a:srgbClr val="40F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5" name="Rectángulo 14"/>
            <p:cNvSpPr/>
            <p:nvPr userDrawn="1"/>
          </p:nvSpPr>
          <p:spPr>
            <a:xfrm>
              <a:off x="0" y="345988"/>
              <a:ext cx="5800725" cy="125389"/>
            </a:xfrm>
            <a:prstGeom prst="rect">
              <a:avLst/>
            </a:prstGeom>
            <a:solidFill>
              <a:srgbClr val="3781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6" name="Rectángulo 15"/>
            <p:cNvSpPr/>
            <p:nvPr userDrawn="1"/>
          </p:nvSpPr>
          <p:spPr>
            <a:xfrm>
              <a:off x="6391275" y="344522"/>
              <a:ext cx="5800725" cy="125389"/>
            </a:xfrm>
            <a:prstGeom prst="rect">
              <a:avLst/>
            </a:prstGeom>
            <a:solidFill>
              <a:srgbClr val="17FD2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17" name="Grupo 16"/>
          <p:cNvGrpSpPr/>
          <p:nvPr userDrawn="1"/>
        </p:nvGrpSpPr>
        <p:grpSpPr>
          <a:xfrm>
            <a:off x="838200" y="85725"/>
            <a:ext cx="10515600" cy="417483"/>
            <a:chOff x="838200" y="85725"/>
            <a:chExt cx="10515600" cy="417483"/>
          </a:xfrm>
        </p:grpSpPr>
        <p:sp>
          <p:nvSpPr>
            <p:cNvPr id="18" name="Rectángulo 17"/>
            <p:cNvSpPr/>
            <p:nvPr userDrawn="1"/>
          </p:nvSpPr>
          <p:spPr>
            <a:xfrm>
              <a:off x="838200" y="85725"/>
              <a:ext cx="10515600" cy="4174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ca-ES" sz="1100" b="1" i="1" dirty="0">
                  <a:solidFill>
                    <a:srgbClr val="00FF00"/>
                  </a:solidFill>
                </a:rPr>
                <a:t>M1 – UF2 – PRÀCTICA 3: CODI BASH </a:t>
              </a:r>
              <a:endParaRPr lang="ca-ES" sz="1100" b="1" i="1" dirty="0">
                <a:solidFill>
                  <a:srgbClr val="1AE6A7"/>
                </a:solidFill>
              </a:endParaRPr>
            </a:p>
          </p:txBody>
        </p:sp>
        <p:pic>
          <p:nvPicPr>
            <p:cNvPr id="19" name="Imagen 18"/>
            <p:cNvPicPr/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545"/>
            <a:stretch/>
          </p:blipFill>
          <p:spPr bwMode="auto">
            <a:xfrm>
              <a:off x="838200" y="110866"/>
              <a:ext cx="716400" cy="36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rgbClr val="1AE6A7"/>
                </a:solidFill>
              </a:defRPr>
            </a:lvl1pPr>
          </a:lstStyle>
          <a:p>
            <a:fld id="{53B970F2-3366-401B-9D4E-D16AF9B011CD}" type="slidenum">
              <a:rPr lang="ca-ES" smtClean="0"/>
              <a:pPr/>
              <a:t>‹Nº›</a:t>
            </a:fld>
            <a:endParaRPr lang="ca-ES" dirty="0"/>
          </a:p>
        </p:txBody>
      </p:sp>
      <p:sp>
        <p:nvSpPr>
          <p:cNvPr id="21" name="Marcador de pie de página 4"/>
          <p:cNvSpPr txBox="1">
            <a:spLocks/>
          </p:cNvSpPr>
          <p:nvPr userDrawn="1"/>
        </p:nvSpPr>
        <p:spPr>
          <a:xfrm>
            <a:off x="838200" y="6356349"/>
            <a:ext cx="4114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ca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dirty="0">
                <a:solidFill>
                  <a:srgbClr val="1AE6A7"/>
                </a:solidFill>
              </a:rPr>
              <a:t>Autoria:</a:t>
            </a:r>
            <a:r>
              <a:rPr lang="ca-ES" dirty="0"/>
              <a:t> </a:t>
            </a:r>
            <a:r>
              <a:rPr lang="ca-ES" dirty="0" err="1">
                <a:solidFill>
                  <a:srgbClr val="00FF00"/>
                </a:solidFill>
              </a:rPr>
              <a:t>Lautaro</a:t>
            </a:r>
            <a:r>
              <a:rPr lang="ca-ES" dirty="0">
                <a:solidFill>
                  <a:srgbClr val="00FF00"/>
                </a:solidFill>
              </a:rPr>
              <a:t> </a:t>
            </a:r>
            <a:r>
              <a:rPr lang="ca-ES" dirty="0" err="1">
                <a:solidFill>
                  <a:srgbClr val="00FF00"/>
                </a:solidFill>
              </a:rPr>
              <a:t>Fleitas</a:t>
            </a:r>
            <a:r>
              <a:rPr lang="ca-ES" dirty="0">
                <a:solidFill>
                  <a:srgbClr val="00FF00"/>
                </a:solidFill>
              </a:rPr>
              <a:t>, </a:t>
            </a:r>
            <a:r>
              <a:rPr lang="ca-ES" dirty="0" err="1">
                <a:solidFill>
                  <a:srgbClr val="00FF00"/>
                </a:solidFill>
              </a:rPr>
              <a:t>Lei</a:t>
            </a:r>
            <a:r>
              <a:rPr lang="ca-ES" dirty="0">
                <a:solidFill>
                  <a:srgbClr val="00FF00"/>
                </a:solidFill>
              </a:rPr>
              <a:t> </a:t>
            </a:r>
            <a:r>
              <a:rPr lang="ca-ES" dirty="0" err="1">
                <a:solidFill>
                  <a:srgbClr val="00FF00"/>
                </a:solidFill>
              </a:rPr>
              <a:t>Huang</a:t>
            </a:r>
            <a:r>
              <a:rPr lang="ca-ES" dirty="0">
                <a:solidFill>
                  <a:srgbClr val="00FF00"/>
                </a:solidFill>
              </a:rPr>
              <a:t>, Carlos Marín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10673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0" y="503208"/>
            <a:ext cx="12191999" cy="67370"/>
            <a:chOff x="0" y="344522"/>
            <a:chExt cx="12192000" cy="126855"/>
          </a:xfrm>
        </p:grpSpPr>
        <p:sp>
          <p:nvSpPr>
            <p:cNvPr id="8" name="Triángulo rectángulo 7"/>
            <p:cNvSpPr/>
            <p:nvPr userDrawn="1"/>
          </p:nvSpPr>
          <p:spPr>
            <a:xfrm rot="10800000">
              <a:off x="5836444" y="344522"/>
              <a:ext cx="554831" cy="125389"/>
            </a:xfrm>
            <a:prstGeom prst="rtTriangle">
              <a:avLst/>
            </a:prstGeom>
            <a:solidFill>
              <a:srgbClr val="3CF4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" name="Triángulo rectángulo 8"/>
            <p:cNvSpPr/>
            <p:nvPr userDrawn="1"/>
          </p:nvSpPr>
          <p:spPr>
            <a:xfrm>
              <a:off x="5800725" y="344522"/>
              <a:ext cx="568153" cy="125389"/>
            </a:xfrm>
            <a:prstGeom prst="rtTriangle">
              <a:avLst/>
            </a:prstGeom>
            <a:solidFill>
              <a:srgbClr val="40F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0" name="Rectángulo 9"/>
            <p:cNvSpPr/>
            <p:nvPr userDrawn="1"/>
          </p:nvSpPr>
          <p:spPr>
            <a:xfrm>
              <a:off x="0" y="345988"/>
              <a:ext cx="5800725" cy="125389"/>
            </a:xfrm>
            <a:prstGeom prst="rect">
              <a:avLst/>
            </a:prstGeom>
            <a:solidFill>
              <a:srgbClr val="3781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1" name="Rectángulo 10"/>
            <p:cNvSpPr/>
            <p:nvPr userDrawn="1"/>
          </p:nvSpPr>
          <p:spPr>
            <a:xfrm>
              <a:off x="6391275" y="344522"/>
              <a:ext cx="5800725" cy="125389"/>
            </a:xfrm>
            <a:prstGeom prst="rect">
              <a:avLst/>
            </a:prstGeom>
            <a:solidFill>
              <a:srgbClr val="17FD2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12" name="Grupo 11"/>
          <p:cNvGrpSpPr/>
          <p:nvPr userDrawn="1"/>
        </p:nvGrpSpPr>
        <p:grpSpPr>
          <a:xfrm>
            <a:off x="-11199" y="6288201"/>
            <a:ext cx="12191999" cy="67370"/>
            <a:chOff x="0" y="344522"/>
            <a:chExt cx="12192000" cy="126855"/>
          </a:xfrm>
        </p:grpSpPr>
        <p:sp>
          <p:nvSpPr>
            <p:cNvPr id="13" name="Triángulo rectángulo 12"/>
            <p:cNvSpPr/>
            <p:nvPr userDrawn="1"/>
          </p:nvSpPr>
          <p:spPr>
            <a:xfrm rot="10800000">
              <a:off x="5836444" y="344522"/>
              <a:ext cx="554831" cy="125389"/>
            </a:xfrm>
            <a:prstGeom prst="rtTriangle">
              <a:avLst/>
            </a:prstGeom>
            <a:solidFill>
              <a:srgbClr val="3CF4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4" name="Triángulo rectángulo 13"/>
            <p:cNvSpPr/>
            <p:nvPr userDrawn="1"/>
          </p:nvSpPr>
          <p:spPr>
            <a:xfrm>
              <a:off x="5800725" y="344522"/>
              <a:ext cx="568153" cy="125389"/>
            </a:xfrm>
            <a:prstGeom prst="rtTriangle">
              <a:avLst/>
            </a:prstGeom>
            <a:solidFill>
              <a:srgbClr val="40F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5" name="Rectángulo 14"/>
            <p:cNvSpPr/>
            <p:nvPr userDrawn="1"/>
          </p:nvSpPr>
          <p:spPr>
            <a:xfrm>
              <a:off x="0" y="345988"/>
              <a:ext cx="5800725" cy="125389"/>
            </a:xfrm>
            <a:prstGeom prst="rect">
              <a:avLst/>
            </a:prstGeom>
            <a:solidFill>
              <a:srgbClr val="3781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6" name="Rectángulo 15"/>
            <p:cNvSpPr/>
            <p:nvPr userDrawn="1"/>
          </p:nvSpPr>
          <p:spPr>
            <a:xfrm>
              <a:off x="6391275" y="344522"/>
              <a:ext cx="5800725" cy="125389"/>
            </a:xfrm>
            <a:prstGeom prst="rect">
              <a:avLst/>
            </a:prstGeom>
            <a:solidFill>
              <a:srgbClr val="17FD2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17" name="Grupo 16"/>
          <p:cNvGrpSpPr/>
          <p:nvPr userDrawn="1"/>
        </p:nvGrpSpPr>
        <p:grpSpPr>
          <a:xfrm>
            <a:off x="838200" y="85725"/>
            <a:ext cx="10515600" cy="417483"/>
            <a:chOff x="838200" y="85725"/>
            <a:chExt cx="10515600" cy="417483"/>
          </a:xfrm>
        </p:grpSpPr>
        <p:sp>
          <p:nvSpPr>
            <p:cNvPr id="18" name="Rectángulo 17"/>
            <p:cNvSpPr/>
            <p:nvPr userDrawn="1"/>
          </p:nvSpPr>
          <p:spPr>
            <a:xfrm>
              <a:off x="838200" y="85725"/>
              <a:ext cx="10515600" cy="4174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ca-ES" sz="1100" b="1" i="1" dirty="0">
                  <a:solidFill>
                    <a:srgbClr val="00FF00"/>
                  </a:solidFill>
                </a:rPr>
                <a:t>M1 – UF2 – PRÀCTICA 3: CODI BASH </a:t>
              </a:r>
              <a:endParaRPr lang="ca-ES" sz="1100" b="1" i="1" dirty="0">
                <a:solidFill>
                  <a:srgbClr val="1AE6A7"/>
                </a:solidFill>
              </a:endParaRPr>
            </a:p>
          </p:txBody>
        </p:sp>
        <p:pic>
          <p:nvPicPr>
            <p:cNvPr id="19" name="Imagen 18"/>
            <p:cNvPicPr/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545"/>
            <a:stretch/>
          </p:blipFill>
          <p:spPr bwMode="auto">
            <a:xfrm>
              <a:off x="838200" y="110866"/>
              <a:ext cx="716400" cy="36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rgbClr val="1AE6A7"/>
                </a:solidFill>
              </a:defRPr>
            </a:lvl1pPr>
          </a:lstStyle>
          <a:p>
            <a:fld id="{53B970F2-3366-401B-9D4E-D16AF9B011CD}" type="slidenum">
              <a:rPr lang="ca-ES" smtClean="0"/>
              <a:pPr/>
              <a:t>‹Nº›</a:t>
            </a:fld>
            <a:endParaRPr lang="ca-ES" dirty="0"/>
          </a:p>
        </p:txBody>
      </p:sp>
      <p:sp>
        <p:nvSpPr>
          <p:cNvPr id="21" name="Marcador de pie de página 4"/>
          <p:cNvSpPr txBox="1">
            <a:spLocks/>
          </p:cNvSpPr>
          <p:nvPr userDrawn="1"/>
        </p:nvSpPr>
        <p:spPr>
          <a:xfrm>
            <a:off x="838200" y="6356349"/>
            <a:ext cx="4114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ca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dirty="0">
                <a:solidFill>
                  <a:srgbClr val="1AE6A7"/>
                </a:solidFill>
              </a:rPr>
              <a:t>Autoria:</a:t>
            </a:r>
            <a:r>
              <a:rPr lang="ca-ES" dirty="0"/>
              <a:t> </a:t>
            </a:r>
            <a:r>
              <a:rPr lang="ca-ES" dirty="0" err="1">
                <a:solidFill>
                  <a:srgbClr val="00FF00"/>
                </a:solidFill>
              </a:rPr>
              <a:t>Lautaro</a:t>
            </a:r>
            <a:r>
              <a:rPr lang="ca-ES" dirty="0">
                <a:solidFill>
                  <a:srgbClr val="00FF00"/>
                </a:solidFill>
              </a:rPr>
              <a:t> </a:t>
            </a:r>
            <a:r>
              <a:rPr lang="ca-ES" dirty="0" err="1">
                <a:solidFill>
                  <a:srgbClr val="00FF00"/>
                </a:solidFill>
              </a:rPr>
              <a:t>Fleitas</a:t>
            </a:r>
            <a:r>
              <a:rPr lang="ca-ES" dirty="0">
                <a:solidFill>
                  <a:srgbClr val="00FF00"/>
                </a:solidFill>
              </a:rPr>
              <a:t>, </a:t>
            </a:r>
            <a:r>
              <a:rPr lang="ca-ES" dirty="0" err="1">
                <a:solidFill>
                  <a:srgbClr val="00FF00"/>
                </a:solidFill>
              </a:rPr>
              <a:t>Lei</a:t>
            </a:r>
            <a:r>
              <a:rPr lang="ca-ES" dirty="0">
                <a:solidFill>
                  <a:srgbClr val="00FF00"/>
                </a:solidFill>
              </a:rPr>
              <a:t> </a:t>
            </a:r>
            <a:r>
              <a:rPr lang="ca-ES" dirty="0" err="1">
                <a:solidFill>
                  <a:srgbClr val="00FF00"/>
                </a:solidFill>
              </a:rPr>
              <a:t>Huang</a:t>
            </a:r>
            <a:r>
              <a:rPr lang="ca-ES" dirty="0">
                <a:solidFill>
                  <a:srgbClr val="00FF00"/>
                </a:solidFill>
              </a:rPr>
              <a:t>, Carlos Marín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2990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grpSp>
        <p:nvGrpSpPr>
          <p:cNvPr id="8" name="Grupo 7"/>
          <p:cNvGrpSpPr/>
          <p:nvPr userDrawn="1"/>
        </p:nvGrpSpPr>
        <p:grpSpPr>
          <a:xfrm>
            <a:off x="0" y="503208"/>
            <a:ext cx="12191999" cy="67370"/>
            <a:chOff x="0" y="344522"/>
            <a:chExt cx="12192000" cy="126855"/>
          </a:xfrm>
        </p:grpSpPr>
        <p:sp>
          <p:nvSpPr>
            <p:cNvPr id="9" name="Triángulo rectángulo 8"/>
            <p:cNvSpPr/>
            <p:nvPr userDrawn="1"/>
          </p:nvSpPr>
          <p:spPr>
            <a:xfrm rot="10800000">
              <a:off x="5836444" y="344522"/>
              <a:ext cx="554831" cy="125389"/>
            </a:xfrm>
            <a:prstGeom prst="rtTriangle">
              <a:avLst/>
            </a:prstGeom>
            <a:solidFill>
              <a:srgbClr val="3CF4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0" name="Triángulo rectángulo 9"/>
            <p:cNvSpPr/>
            <p:nvPr userDrawn="1"/>
          </p:nvSpPr>
          <p:spPr>
            <a:xfrm>
              <a:off x="5800725" y="344522"/>
              <a:ext cx="568153" cy="125389"/>
            </a:xfrm>
            <a:prstGeom prst="rtTriangle">
              <a:avLst/>
            </a:prstGeom>
            <a:solidFill>
              <a:srgbClr val="40F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1" name="Rectángulo 10"/>
            <p:cNvSpPr/>
            <p:nvPr userDrawn="1"/>
          </p:nvSpPr>
          <p:spPr>
            <a:xfrm>
              <a:off x="0" y="345988"/>
              <a:ext cx="5800725" cy="125389"/>
            </a:xfrm>
            <a:prstGeom prst="rect">
              <a:avLst/>
            </a:prstGeom>
            <a:solidFill>
              <a:srgbClr val="3781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2" name="Rectángulo 11"/>
            <p:cNvSpPr/>
            <p:nvPr userDrawn="1"/>
          </p:nvSpPr>
          <p:spPr>
            <a:xfrm>
              <a:off x="6391275" y="344522"/>
              <a:ext cx="5800725" cy="125389"/>
            </a:xfrm>
            <a:prstGeom prst="rect">
              <a:avLst/>
            </a:prstGeom>
            <a:solidFill>
              <a:srgbClr val="17FD2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13" name="Grupo 12"/>
          <p:cNvGrpSpPr/>
          <p:nvPr userDrawn="1"/>
        </p:nvGrpSpPr>
        <p:grpSpPr>
          <a:xfrm>
            <a:off x="-11199" y="6288201"/>
            <a:ext cx="12191999" cy="67370"/>
            <a:chOff x="0" y="344522"/>
            <a:chExt cx="12192000" cy="126855"/>
          </a:xfrm>
        </p:grpSpPr>
        <p:sp>
          <p:nvSpPr>
            <p:cNvPr id="14" name="Triángulo rectángulo 13"/>
            <p:cNvSpPr/>
            <p:nvPr userDrawn="1"/>
          </p:nvSpPr>
          <p:spPr>
            <a:xfrm rot="10800000">
              <a:off x="5836444" y="344522"/>
              <a:ext cx="554831" cy="125389"/>
            </a:xfrm>
            <a:prstGeom prst="rtTriangle">
              <a:avLst/>
            </a:prstGeom>
            <a:solidFill>
              <a:srgbClr val="3CF4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5" name="Triángulo rectángulo 14"/>
            <p:cNvSpPr/>
            <p:nvPr userDrawn="1"/>
          </p:nvSpPr>
          <p:spPr>
            <a:xfrm>
              <a:off x="5800725" y="344522"/>
              <a:ext cx="568153" cy="125389"/>
            </a:xfrm>
            <a:prstGeom prst="rtTriangle">
              <a:avLst/>
            </a:prstGeom>
            <a:solidFill>
              <a:srgbClr val="40F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6" name="Rectángulo 15"/>
            <p:cNvSpPr/>
            <p:nvPr userDrawn="1"/>
          </p:nvSpPr>
          <p:spPr>
            <a:xfrm>
              <a:off x="0" y="345988"/>
              <a:ext cx="5800725" cy="125389"/>
            </a:xfrm>
            <a:prstGeom prst="rect">
              <a:avLst/>
            </a:prstGeom>
            <a:solidFill>
              <a:srgbClr val="3781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Rectángulo 16"/>
            <p:cNvSpPr/>
            <p:nvPr userDrawn="1"/>
          </p:nvSpPr>
          <p:spPr>
            <a:xfrm>
              <a:off x="6391275" y="344522"/>
              <a:ext cx="5800725" cy="125389"/>
            </a:xfrm>
            <a:prstGeom prst="rect">
              <a:avLst/>
            </a:prstGeom>
            <a:solidFill>
              <a:srgbClr val="17FD2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18" name="Grupo 17"/>
          <p:cNvGrpSpPr/>
          <p:nvPr userDrawn="1"/>
        </p:nvGrpSpPr>
        <p:grpSpPr>
          <a:xfrm>
            <a:off x="838200" y="85725"/>
            <a:ext cx="10515600" cy="417483"/>
            <a:chOff x="838200" y="85725"/>
            <a:chExt cx="10515600" cy="417483"/>
          </a:xfrm>
        </p:grpSpPr>
        <p:sp>
          <p:nvSpPr>
            <p:cNvPr id="19" name="Rectángulo 18"/>
            <p:cNvSpPr/>
            <p:nvPr userDrawn="1"/>
          </p:nvSpPr>
          <p:spPr>
            <a:xfrm>
              <a:off x="838200" y="85725"/>
              <a:ext cx="10515600" cy="4174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ca-ES" sz="1100" b="1" i="1" dirty="0">
                  <a:solidFill>
                    <a:srgbClr val="00FF00"/>
                  </a:solidFill>
                </a:rPr>
                <a:t>M1 – UF2 – PRÀCTICA 3: CODI BASH </a:t>
              </a:r>
              <a:endParaRPr lang="ca-ES" sz="1100" b="1" i="1" dirty="0">
                <a:solidFill>
                  <a:srgbClr val="1AE6A7"/>
                </a:solidFill>
              </a:endParaRPr>
            </a:p>
          </p:txBody>
        </p:sp>
        <p:pic>
          <p:nvPicPr>
            <p:cNvPr id="20" name="Imagen 19"/>
            <p:cNvPicPr/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545"/>
            <a:stretch/>
          </p:blipFill>
          <p:spPr bwMode="auto">
            <a:xfrm>
              <a:off x="838200" y="110866"/>
              <a:ext cx="716400" cy="36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rgbClr val="1AE6A7"/>
                </a:solidFill>
              </a:defRPr>
            </a:lvl1pPr>
          </a:lstStyle>
          <a:p>
            <a:fld id="{53B970F2-3366-401B-9D4E-D16AF9B011CD}" type="slidenum">
              <a:rPr lang="ca-ES" smtClean="0"/>
              <a:pPr/>
              <a:t>‹Nº›</a:t>
            </a:fld>
            <a:endParaRPr lang="ca-ES" dirty="0"/>
          </a:p>
        </p:txBody>
      </p:sp>
      <p:sp>
        <p:nvSpPr>
          <p:cNvPr id="22" name="Marcador de pie de página 4"/>
          <p:cNvSpPr txBox="1">
            <a:spLocks/>
          </p:cNvSpPr>
          <p:nvPr userDrawn="1"/>
        </p:nvSpPr>
        <p:spPr>
          <a:xfrm>
            <a:off x="838200" y="6356349"/>
            <a:ext cx="4114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ca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dirty="0">
                <a:solidFill>
                  <a:srgbClr val="1AE6A7"/>
                </a:solidFill>
              </a:rPr>
              <a:t>Autoria:</a:t>
            </a:r>
            <a:r>
              <a:rPr lang="ca-ES" dirty="0"/>
              <a:t> </a:t>
            </a:r>
            <a:r>
              <a:rPr lang="ca-ES" dirty="0" err="1">
                <a:solidFill>
                  <a:srgbClr val="00FF00"/>
                </a:solidFill>
              </a:rPr>
              <a:t>Lautaro</a:t>
            </a:r>
            <a:r>
              <a:rPr lang="ca-ES" dirty="0">
                <a:solidFill>
                  <a:srgbClr val="00FF00"/>
                </a:solidFill>
              </a:rPr>
              <a:t> </a:t>
            </a:r>
            <a:r>
              <a:rPr lang="ca-ES" dirty="0" err="1">
                <a:solidFill>
                  <a:srgbClr val="00FF00"/>
                </a:solidFill>
              </a:rPr>
              <a:t>Fleitas</a:t>
            </a:r>
            <a:r>
              <a:rPr lang="ca-ES" dirty="0">
                <a:solidFill>
                  <a:srgbClr val="00FF00"/>
                </a:solidFill>
              </a:rPr>
              <a:t>, </a:t>
            </a:r>
            <a:r>
              <a:rPr lang="ca-ES" dirty="0" err="1">
                <a:solidFill>
                  <a:srgbClr val="00FF00"/>
                </a:solidFill>
              </a:rPr>
              <a:t>Lei</a:t>
            </a:r>
            <a:r>
              <a:rPr lang="ca-ES" dirty="0">
                <a:solidFill>
                  <a:srgbClr val="00FF00"/>
                </a:solidFill>
              </a:rPr>
              <a:t> </a:t>
            </a:r>
            <a:r>
              <a:rPr lang="ca-ES" dirty="0" err="1">
                <a:solidFill>
                  <a:srgbClr val="00FF00"/>
                </a:solidFill>
              </a:rPr>
              <a:t>Huang</a:t>
            </a:r>
            <a:r>
              <a:rPr lang="ca-ES" dirty="0">
                <a:solidFill>
                  <a:srgbClr val="00FF00"/>
                </a:solidFill>
              </a:rPr>
              <a:t>, Carlos Marín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10634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668337"/>
            <a:ext cx="10515600" cy="102235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grpSp>
        <p:nvGrpSpPr>
          <p:cNvPr id="10" name="Grupo 9"/>
          <p:cNvGrpSpPr/>
          <p:nvPr userDrawn="1"/>
        </p:nvGrpSpPr>
        <p:grpSpPr>
          <a:xfrm>
            <a:off x="0" y="503208"/>
            <a:ext cx="12191999" cy="67370"/>
            <a:chOff x="0" y="344522"/>
            <a:chExt cx="12192000" cy="126855"/>
          </a:xfrm>
        </p:grpSpPr>
        <p:sp>
          <p:nvSpPr>
            <p:cNvPr id="11" name="Triángulo rectángulo 10"/>
            <p:cNvSpPr/>
            <p:nvPr userDrawn="1"/>
          </p:nvSpPr>
          <p:spPr>
            <a:xfrm rot="10800000">
              <a:off x="5836444" y="344522"/>
              <a:ext cx="554831" cy="125389"/>
            </a:xfrm>
            <a:prstGeom prst="rtTriangle">
              <a:avLst/>
            </a:prstGeom>
            <a:solidFill>
              <a:srgbClr val="3CF4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2" name="Triángulo rectángulo 11"/>
            <p:cNvSpPr/>
            <p:nvPr userDrawn="1"/>
          </p:nvSpPr>
          <p:spPr>
            <a:xfrm>
              <a:off x="5800725" y="344522"/>
              <a:ext cx="568153" cy="125389"/>
            </a:xfrm>
            <a:prstGeom prst="rtTriangle">
              <a:avLst/>
            </a:prstGeom>
            <a:solidFill>
              <a:srgbClr val="40F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3" name="Rectángulo 12"/>
            <p:cNvSpPr/>
            <p:nvPr userDrawn="1"/>
          </p:nvSpPr>
          <p:spPr>
            <a:xfrm>
              <a:off x="0" y="345988"/>
              <a:ext cx="5800725" cy="125389"/>
            </a:xfrm>
            <a:prstGeom prst="rect">
              <a:avLst/>
            </a:prstGeom>
            <a:solidFill>
              <a:srgbClr val="3781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4" name="Rectángulo 13"/>
            <p:cNvSpPr/>
            <p:nvPr userDrawn="1"/>
          </p:nvSpPr>
          <p:spPr>
            <a:xfrm>
              <a:off x="6391275" y="344522"/>
              <a:ext cx="5800725" cy="125389"/>
            </a:xfrm>
            <a:prstGeom prst="rect">
              <a:avLst/>
            </a:prstGeom>
            <a:solidFill>
              <a:srgbClr val="17FD2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15" name="Grupo 14"/>
          <p:cNvGrpSpPr/>
          <p:nvPr userDrawn="1"/>
        </p:nvGrpSpPr>
        <p:grpSpPr>
          <a:xfrm>
            <a:off x="-11199" y="6288201"/>
            <a:ext cx="12191999" cy="67370"/>
            <a:chOff x="0" y="344522"/>
            <a:chExt cx="12192000" cy="126855"/>
          </a:xfrm>
        </p:grpSpPr>
        <p:sp>
          <p:nvSpPr>
            <p:cNvPr id="16" name="Triángulo rectángulo 15"/>
            <p:cNvSpPr/>
            <p:nvPr userDrawn="1"/>
          </p:nvSpPr>
          <p:spPr>
            <a:xfrm rot="10800000">
              <a:off x="5836444" y="344522"/>
              <a:ext cx="554831" cy="125389"/>
            </a:xfrm>
            <a:prstGeom prst="rtTriangle">
              <a:avLst/>
            </a:prstGeom>
            <a:solidFill>
              <a:srgbClr val="3CF4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Triángulo rectángulo 16"/>
            <p:cNvSpPr/>
            <p:nvPr userDrawn="1"/>
          </p:nvSpPr>
          <p:spPr>
            <a:xfrm>
              <a:off x="5800725" y="344522"/>
              <a:ext cx="568153" cy="125389"/>
            </a:xfrm>
            <a:prstGeom prst="rtTriangle">
              <a:avLst/>
            </a:prstGeom>
            <a:solidFill>
              <a:srgbClr val="40F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Rectángulo 17"/>
            <p:cNvSpPr/>
            <p:nvPr userDrawn="1"/>
          </p:nvSpPr>
          <p:spPr>
            <a:xfrm>
              <a:off x="0" y="345988"/>
              <a:ext cx="5800725" cy="125389"/>
            </a:xfrm>
            <a:prstGeom prst="rect">
              <a:avLst/>
            </a:prstGeom>
            <a:solidFill>
              <a:srgbClr val="3781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Rectángulo 18"/>
            <p:cNvSpPr/>
            <p:nvPr userDrawn="1"/>
          </p:nvSpPr>
          <p:spPr>
            <a:xfrm>
              <a:off x="6391275" y="344522"/>
              <a:ext cx="5800725" cy="125389"/>
            </a:xfrm>
            <a:prstGeom prst="rect">
              <a:avLst/>
            </a:prstGeom>
            <a:solidFill>
              <a:srgbClr val="17FD2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0" name="Grupo 19"/>
          <p:cNvGrpSpPr/>
          <p:nvPr userDrawn="1"/>
        </p:nvGrpSpPr>
        <p:grpSpPr>
          <a:xfrm>
            <a:off x="838200" y="85725"/>
            <a:ext cx="10515600" cy="417483"/>
            <a:chOff x="838200" y="85725"/>
            <a:chExt cx="10515600" cy="417483"/>
          </a:xfrm>
        </p:grpSpPr>
        <p:sp>
          <p:nvSpPr>
            <p:cNvPr id="21" name="Rectángulo 20"/>
            <p:cNvSpPr/>
            <p:nvPr userDrawn="1"/>
          </p:nvSpPr>
          <p:spPr>
            <a:xfrm>
              <a:off x="838200" y="85725"/>
              <a:ext cx="10515600" cy="4174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ca-ES" sz="1100" b="1" i="1" dirty="0">
                  <a:solidFill>
                    <a:srgbClr val="00FF00"/>
                  </a:solidFill>
                </a:rPr>
                <a:t>M1 – UF2 – PRÀCTICA 3: CODI BASH </a:t>
              </a:r>
              <a:endParaRPr lang="ca-ES" sz="1100" b="1" i="1" dirty="0">
                <a:solidFill>
                  <a:srgbClr val="1AE6A7"/>
                </a:solidFill>
              </a:endParaRPr>
            </a:p>
          </p:txBody>
        </p:sp>
        <p:pic>
          <p:nvPicPr>
            <p:cNvPr id="22" name="Imagen 21"/>
            <p:cNvPicPr/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545"/>
            <a:stretch/>
          </p:blipFill>
          <p:spPr bwMode="auto">
            <a:xfrm>
              <a:off x="838200" y="110866"/>
              <a:ext cx="716400" cy="36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rgbClr val="1AE6A7"/>
                </a:solidFill>
              </a:defRPr>
            </a:lvl1pPr>
          </a:lstStyle>
          <a:p>
            <a:fld id="{53B970F2-3366-401B-9D4E-D16AF9B011CD}" type="slidenum">
              <a:rPr lang="ca-ES" smtClean="0"/>
              <a:pPr/>
              <a:t>‹Nº›</a:t>
            </a:fld>
            <a:endParaRPr lang="ca-ES" dirty="0"/>
          </a:p>
        </p:txBody>
      </p:sp>
      <p:sp>
        <p:nvSpPr>
          <p:cNvPr id="24" name="Marcador de pie de página 4"/>
          <p:cNvSpPr txBox="1">
            <a:spLocks/>
          </p:cNvSpPr>
          <p:nvPr userDrawn="1"/>
        </p:nvSpPr>
        <p:spPr>
          <a:xfrm>
            <a:off x="838200" y="6356349"/>
            <a:ext cx="4114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ca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dirty="0">
                <a:solidFill>
                  <a:srgbClr val="1AE6A7"/>
                </a:solidFill>
              </a:rPr>
              <a:t>Autoria:</a:t>
            </a:r>
            <a:r>
              <a:rPr lang="ca-ES" dirty="0"/>
              <a:t> </a:t>
            </a:r>
            <a:r>
              <a:rPr lang="ca-ES" dirty="0" err="1">
                <a:solidFill>
                  <a:srgbClr val="00FF00"/>
                </a:solidFill>
              </a:rPr>
              <a:t>Lautaro</a:t>
            </a:r>
            <a:r>
              <a:rPr lang="ca-ES" dirty="0">
                <a:solidFill>
                  <a:srgbClr val="00FF00"/>
                </a:solidFill>
              </a:rPr>
              <a:t> </a:t>
            </a:r>
            <a:r>
              <a:rPr lang="ca-ES" dirty="0" err="1">
                <a:solidFill>
                  <a:srgbClr val="00FF00"/>
                </a:solidFill>
              </a:rPr>
              <a:t>Fleitas</a:t>
            </a:r>
            <a:r>
              <a:rPr lang="ca-ES" dirty="0">
                <a:solidFill>
                  <a:srgbClr val="00FF00"/>
                </a:solidFill>
              </a:rPr>
              <a:t>, </a:t>
            </a:r>
            <a:r>
              <a:rPr lang="ca-ES" dirty="0" err="1">
                <a:solidFill>
                  <a:srgbClr val="00FF00"/>
                </a:solidFill>
              </a:rPr>
              <a:t>Lei</a:t>
            </a:r>
            <a:r>
              <a:rPr lang="ca-ES" dirty="0">
                <a:solidFill>
                  <a:srgbClr val="00FF00"/>
                </a:solidFill>
              </a:rPr>
              <a:t> </a:t>
            </a:r>
            <a:r>
              <a:rPr lang="ca-ES" dirty="0" err="1">
                <a:solidFill>
                  <a:srgbClr val="00FF00"/>
                </a:solidFill>
              </a:rPr>
              <a:t>Huang</a:t>
            </a:r>
            <a:r>
              <a:rPr lang="ca-ES" dirty="0">
                <a:solidFill>
                  <a:srgbClr val="00FF00"/>
                </a:solidFill>
              </a:rPr>
              <a:t>, Carlos Marín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7195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10515600" cy="10048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grpSp>
        <p:nvGrpSpPr>
          <p:cNvPr id="6" name="Grupo 5"/>
          <p:cNvGrpSpPr/>
          <p:nvPr userDrawn="1"/>
        </p:nvGrpSpPr>
        <p:grpSpPr>
          <a:xfrm>
            <a:off x="0" y="503208"/>
            <a:ext cx="12191999" cy="67370"/>
            <a:chOff x="0" y="344522"/>
            <a:chExt cx="12192000" cy="126855"/>
          </a:xfrm>
        </p:grpSpPr>
        <p:sp>
          <p:nvSpPr>
            <p:cNvPr id="7" name="Triángulo rectángulo 6"/>
            <p:cNvSpPr/>
            <p:nvPr userDrawn="1"/>
          </p:nvSpPr>
          <p:spPr>
            <a:xfrm rot="10800000">
              <a:off x="5836444" y="344522"/>
              <a:ext cx="554831" cy="125389"/>
            </a:xfrm>
            <a:prstGeom prst="rtTriangle">
              <a:avLst/>
            </a:prstGeom>
            <a:solidFill>
              <a:srgbClr val="3CF4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" name="Triángulo rectángulo 7"/>
            <p:cNvSpPr/>
            <p:nvPr userDrawn="1"/>
          </p:nvSpPr>
          <p:spPr>
            <a:xfrm>
              <a:off x="5800725" y="344522"/>
              <a:ext cx="568153" cy="125389"/>
            </a:xfrm>
            <a:prstGeom prst="rtTriangle">
              <a:avLst/>
            </a:prstGeom>
            <a:solidFill>
              <a:srgbClr val="40F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" name="Rectángulo 8"/>
            <p:cNvSpPr/>
            <p:nvPr userDrawn="1"/>
          </p:nvSpPr>
          <p:spPr>
            <a:xfrm>
              <a:off x="0" y="345988"/>
              <a:ext cx="5800725" cy="125389"/>
            </a:xfrm>
            <a:prstGeom prst="rect">
              <a:avLst/>
            </a:prstGeom>
            <a:solidFill>
              <a:srgbClr val="3781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0" name="Rectángulo 9"/>
            <p:cNvSpPr/>
            <p:nvPr userDrawn="1"/>
          </p:nvSpPr>
          <p:spPr>
            <a:xfrm>
              <a:off x="6391275" y="344522"/>
              <a:ext cx="5800725" cy="125389"/>
            </a:xfrm>
            <a:prstGeom prst="rect">
              <a:avLst/>
            </a:prstGeom>
            <a:solidFill>
              <a:srgbClr val="17FD2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11" name="Grupo 10"/>
          <p:cNvGrpSpPr/>
          <p:nvPr userDrawn="1"/>
        </p:nvGrpSpPr>
        <p:grpSpPr>
          <a:xfrm>
            <a:off x="-11199" y="6288201"/>
            <a:ext cx="12191999" cy="67370"/>
            <a:chOff x="0" y="344522"/>
            <a:chExt cx="12192000" cy="126855"/>
          </a:xfrm>
        </p:grpSpPr>
        <p:sp>
          <p:nvSpPr>
            <p:cNvPr id="12" name="Triángulo rectángulo 11"/>
            <p:cNvSpPr/>
            <p:nvPr userDrawn="1"/>
          </p:nvSpPr>
          <p:spPr>
            <a:xfrm rot="10800000">
              <a:off x="5836444" y="344522"/>
              <a:ext cx="554831" cy="125389"/>
            </a:xfrm>
            <a:prstGeom prst="rtTriangle">
              <a:avLst/>
            </a:prstGeom>
            <a:solidFill>
              <a:srgbClr val="3CF4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3" name="Triángulo rectángulo 12"/>
            <p:cNvSpPr/>
            <p:nvPr userDrawn="1"/>
          </p:nvSpPr>
          <p:spPr>
            <a:xfrm>
              <a:off x="5800725" y="344522"/>
              <a:ext cx="568153" cy="125389"/>
            </a:xfrm>
            <a:prstGeom prst="rtTriangle">
              <a:avLst/>
            </a:prstGeom>
            <a:solidFill>
              <a:srgbClr val="40F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4" name="Rectángulo 13"/>
            <p:cNvSpPr/>
            <p:nvPr userDrawn="1"/>
          </p:nvSpPr>
          <p:spPr>
            <a:xfrm>
              <a:off x="0" y="345988"/>
              <a:ext cx="5800725" cy="125389"/>
            </a:xfrm>
            <a:prstGeom prst="rect">
              <a:avLst/>
            </a:prstGeom>
            <a:solidFill>
              <a:srgbClr val="3781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5" name="Rectángulo 14"/>
            <p:cNvSpPr/>
            <p:nvPr userDrawn="1"/>
          </p:nvSpPr>
          <p:spPr>
            <a:xfrm>
              <a:off x="6391275" y="344522"/>
              <a:ext cx="5800725" cy="125389"/>
            </a:xfrm>
            <a:prstGeom prst="rect">
              <a:avLst/>
            </a:prstGeom>
            <a:solidFill>
              <a:srgbClr val="17FD2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16" name="Grupo 15"/>
          <p:cNvGrpSpPr/>
          <p:nvPr userDrawn="1"/>
        </p:nvGrpSpPr>
        <p:grpSpPr>
          <a:xfrm>
            <a:off x="838200" y="85725"/>
            <a:ext cx="10515600" cy="417483"/>
            <a:chOff x="838200" y="85725"/>
            <a:chExt cx="10515600" cy="417483"/>
          </a:xfrm>
        </p:grpSpPr>
        <p:sp>
          <p:nvSpPr>
            <p:cNvPr id="17" name="Rectángulo 16"/>
            <p:cNvSpPr/>
            <p:nvPr userDrawn="1"/>
          </p:nvSpPr>
          <p:spPr>
            <a:xfrm>
              <a:off x="838200" y="85725"/>
              <a:ext cx="10515600" cy="4174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ca-ES" sz="1100" b="1" i="1" dirty="0">
                  <a:solidFill>
                    <a:srgbClr val="00FF00"/>
                  </a:solidFill>
                </a:rPr>
                <a:t>M1 – UF2 – PRÀCTICA 3: CODI BASH </a:t>
              </a:r>
              <a:endParaRPr lang="ca-ES" sz="1100" b="1" i="1" dirty="0">
                <a:solidFill>
                  <a:srgbClr val="1AE6A7"/>
                </a:solidFill>
              </a:endParaRPr>
            </a:p>
          </p:txBody>
        </p:sp>
        <p:pic>
          <p:nvPicPr>
            <p:cNvPr id="18" name="Imagen 17"/>
            <p:cNvPicPr/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545"/>
            <a:stretch/>
          </p:blipFill>
          <p:spPr bwMode="auto">
            <a:xfrm>
              <a:off x="838200" y="110866"/>
              <a:ext cx="716400" cy="36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rgbClr val="1AE6A7"/>
                </a:solidFill>
              </a:defRPr>
            </a:lvl1pPr>
          </a:lstStyle>
          <a:p>
            <a:fld id="{53B970F2-3366-401B-9D4E-D16AF9B011CD}" type="slidenum">
              <a:rPr lang="ca-ES" smtClean="0"/>
              <a:pPr/>
              <a:t>‹Nº›</a:t>
            </a:fld>
            <a:endParaRPr lang="ca-ES" dirty="0"/>
          </a:p>
        </p:txBody>
      </p:sp>
      <p:sp>
        <p:nvSpPr>
          <p:cNvPr id="20" name="Marcador de pie de página 4"/>
          <p:cNvSpPr txBox="1">
            <a:spLocks/>
          </p:cNvSpPr>
          <p:nvPr userDrawn="1"/>
        </p:nvSpPr>
        <p:spPr>
          <a:xfrm>
            <a:off x="838200" y="6356349"/>
            <a:ext cx="4114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ca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dirty="0">
                <a:solidFill>
                  <a:srgbClr val="1AE6A7"/>
                </a:solidFill>
              </a:rPr>
              <a:t>Autoria:</a:t>
            </a:r>
            <a:r>
              <a:rPr lang="ca-ES" dirty="0"/>
              <a:t> </a:t>
            </a:r>
            <a:r>
              <a:rPr lang="ca-ES" dirty="0" err="1">
                <a:solidFill>
                  <a:srgbClr val="00FF00"/>
                </a:solidFill>
              </a:rPr>
              <a:t>Lautaro</a:t>
            </a:r>
            <a:r>
              <a:rPr lang="ca-ES" dirty="0">
                <a:solidFill>
                  <a:srgbClr val="00FF00"/>
                </a:solidFill>
              </a:rPr>
              <a:t> </a:t>
            </a:r>
            <a:r>
              <a:rPr lang="ca-ES" dirty="0" err="1">
                <a:solidFill>
                  <a:srgbClr val="00FF00"/>
                </a:solidFill>
              </a:rPr>
              <a:t>Fleitas</a:t>
            </a:r>
            <a:r>
              <a:rPr lang="ca-ES" dirty="0">
                <a:solidFill>
                  <a:srgbClr val="00FF00"/>
                </a:solidFill>
              </a:rPr>
              <a:t>, </a:t>
            </a:r>
            <a:r>
              <a:rPr lang="ca-ES" dirty="0" err="1">
                <a:solidFill>
                  <a:srgbClr val="00FF00"/>
                </a:solidFill>
              </a:rPr>
              <a:t>Lei</a:t>
            </a:r>
            <a:r>
              <a:rPr lang="ca-ES" dirty="0">
                <a:solidFill>
                  <a:srgbClr val="00FF00"/>
                </a:solidFill>
              </a:rPr>
              <a:t> </a:t>
            </a:r>
            <a:r>
              <a:rPr lang="ca-ES" dirty="0" err="1">
                <a:solidFill>
                  <a:srgbClr val="00FF00"/>
                </a:solidFill>
              </a:rPr>
              <a:t>Huang</a:t>
            </a:r>
            <a:r>
              <a:rPr lang="ca-ES" dirty="0">
                <a:solidFill>
                  <a:srgbClr val="00FF00"/>
                </a:solidFill>
              </a:rPr>
              <a:t>, Carlos Marín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93623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>
          <a:xfrm>
            <a:off x="0" y="503208"/>
            <a:ext cx="12191999" cy="67370"/>
            <a:chOff x="0" y="344522"/>
            <a:chExt cx="12192000" cy="126855"/>
          </a:xfrm>
        </p:grpSpPr>
        <p:sp>
          <p:nvSpPr>
            <p:cNvPr id="6" name="Triángulo rectángulo 5"/>
            <p:cNvSpPr/>
            <p:nvPr userDrawn="1"/>
          </p:nvSpPr>
          <p:spPr>
            <a:xfrm rot="10800000">
              <a:off x="5836444" y="344522"/>
              <a:ext cx="554831" cy="125389"/>
            </a:xfrm>
            <a:prstGeom prst="rtTriangle">
              <a:avLst/>
            </a:prstGeom>
            <a:solidFill>
              <a:srgbClr val="3CF4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7" name="Triángulo rectángulo 6"/>
            <p:cNvSpPr/>
            <p:nvPr userDrawn="1"/>
          </p:nvSpPr>
          <p:spPr>
            <a:xfrm>
              <a:off x="5800725" y="344522"/>
              <a:ext cx="568153" cy="125389"/>
            </a:xfrm>
            <a:prstGeom prst="rtTriangle">
              <a:avLst/>
            </a:prstGeom>
            <a:solidFill>
              <a:srgbClr val="40F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" name="Rectángulo 7"/>
            <p:cNvSpPr/>
            <p:nvPr userDrawn="1"/>
          </p:nvSpPr>
          <p:spPr>
            <a:xfrm>
              <a:off x="0" y="345988"/>
              <a:ext cx="5800725" cy="125389"/>
            </a:xfrm>
            <a:prstGeom prst="rect">
              <a:avLst/>
            </a:prstGeom>
            <a:solidFill>
              <a:srgbClr val="3781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" name="Rectángulo 8"/>
            <p:cNvSpPr/>
            <p:nvPr userDrawn="1"/>
          </p:nvSpPr>
          <p:spPr>
            <a:xfrm>
              <a:off x="6391275" y="344522"/>
              <a:ext cx="5800725" cy="125389"/>
            </a:xfrm>
            <a:prstGeom prst="rect">
              <a:avLst/>
            </a:prstGeom>
            <a:solidFill>
              <a:srgbClr val="17FD2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10" name="Grupo 9"/>
          <p:cNvGrpSpPr/>
          <p:nvPr userDrawn="1"/>
        </p:nvGrpSpPr>
        <p:grpSpPr>
          <a:xfrm>
            <a:off x="-11199" y="6288201"/>
            <a:ext cx="12191999" cy="67370"/>
            <a:chOff x="0" y="344522"/>
            <a:chExt cx="12192000" cy="126855"/>
          </a:xfrm>
        </p:grpSpPr>
        <p:sp>
          <p:nvSpPr>
            <p:cNvPr id="11" name="Triángulo rectángulo 10"/>
            <p:cNvSpPr/>
            <p:nvPr userDrawn="1"/>
          </p:nvSpPr>
          <p:spPr>
            <a:xfrm rot="10800000">
              <a:off x="5836444" y="344522"/>
              <a:ext cx="554831" cy="125389"/>
            </a:xfrm>
            <a:prstGeom prst="rtTriangle">
              <a:avLst/>
            </a:prstGeom>
            <a:solidFill>
              <a:srgbClr val="3CF4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2" name="Triángulo rectángulo 11"/>
            <p:cNvSpPr/>
            <p:nvPr userDrawn="1"/>
          </p:nvSpPr>
          <p:spPr>
            <a:xfrm>
              <a:off x="5800725" y="344522"/>
              <a:ext cx="568153" cy="125389"/>
            </a:xfrm>
            <a:prstGeom prst="rtTriangle">
              <a:avLst/>
            </a:prstGeom>
            <a:solidFill>
              <a:srgbClr val="40F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3" name="Rectángulo 12"/>
            <p:cNvSpPr/>
            <p:nvPr userDrawn="1"/>
          </p:nvSpPr>
          <p:spPr>
            <a:xfrm>
              <a:off x="0" y="345988"/>
              <a:ext cx="5800725" cy="125389"/>
            </a:xfrm>
            <a:prstGeom prst="rect">
              <a:avLst/>
            </a:prstGeom>
            <a:solidFill>
              <a:srgbClr val="3781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4" name="Rectángulo 13"/>
            <p:cNvSpPr/>
            <p:nvPr userDrawn="1"/>
          </p:nvSpPr>
          <p:spPr>
            <a:xfrm>
              <a:off x="6391275" y="344522"/>
              <a:ext cx="5800725" cy="125389"/>
            </a:xfrm>
            <a:prstGeom prst="rect">
              <a:avLst/>
            </a:prstGeom>
            <a:solidFill>
              <a:srgbClr val="17FD2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15" name="Grupo 14"/>
          <p:cNvGrpSpPr/>
          <p:nvPr userDrawn="1"/>
        </p:nvGrpSpPr>
        <p:grpSpPr>
          <a:xfrm>
            <a:off x="838200" y="85725"/>
            <a:ext cx="10515600" cy="417483"/>
            <a:chOff x="838200" y="85725"/>
            <a:chExt cx="10515600" cy="417483"/>
          </a:xfrm>
        </p:grpSpPr>
        <p:sp>
          <p:nvSpPr>
            <p:cNvPr id="16" name="Rectángulo 15"/>
            <p:cNvSpPr/>
            <p:nvPr userDrawn="1"/>
          </p:nvSpPr>
          <p:spPr>
            <a:xfrm>
              <a:off x="838200" y="85725"/>
              <a:ext cx="10515600" cy="4174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ca-ES" sz="1100" b="1" i="1" dirty="0">
                  <a:solidFill>
                    <a:srgbClr val="00FF00"/>
                  </a:solidFill>
                </a:rPr>
                <a:t>M1 – UF2 – PRÀCTICA 3: CODI BASH </a:t>
              </a:r>
              <a:endParaRPr lang="ca-ES" sz="1100" b="1" i="1" dirty="0">
                <a:solidFill>
                  <a:srgbClr val="1AE6A7"/>
                </a:solidFill>
              </a:endParaRPr>
            </a:p>
          </p:txBody>
        </p:sp>
        <p:pic>
          <p:nvPicPr>
            <p:cNvPr id="17" name="Imagen 16"/>
            <p:cNvPicPr/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545"/>
            <a:stretch/>
          </p:blipFill>
          <p:spPr bwMode="auto">
            <a:xfrm>
              <a:off x="838200" y="110866"/>
              <a:ext cx="716400" cy="36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rgbClr val="1AE6A7"/>
                </a:solidFill>
              </a:defRPr>
            </a:lvl1pPr>
          </a:lstStyle>
          <a:p>
            <a:fld id="{53B970F2-3366-401B-9D4E-D16AF9B011CD}" type="slidenum">
              <a:rPr lang="ca-ES" smtClean="0"/>
              <a:pPr/>
              <a:t>‹Nº›</a:t>
            </a:fld>
            <a:endParaRPr lang="ca-ES" dirty="0"/>
          </a:p>
        </p:txBody>
      </p:sp>
      <p:sp>
        <p:nvSpPr>
          <p:cNvPr id="19" name="Marcador de pie de página 4"/>
          <p:cNvSpPr txBox="1">
            <a:spLocks/>
          </p:cNvSpPr>
          <p:nvPr userDrawn="1"/>
        </p:nvSpPr>
        <p:spPr>
          <a:xfrm>
            <a:off x="838200" y="6356349"/>
            <a:ext cx="4114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ca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dirty="0">
                <a:solidFill>
                  <a:srgbClr val="1AE6A7"/>
                </a:solidFill>
              </a:rPr>
              <a:t>Autoria:</a:t>
            </a:r>
            <a:r>
              <a:rPr lang="ca-ES" dirty="0"/>
              <a:t> </a:t>
            </a:r>
            <a:r>
              <a:rPr lang="ca-ES" dirty="0" err="1">
                <a:solidFill>
                  <a:srgbClr val="00FF00"/>
                </a:solidFill>
              </a:rPr>
              <a:t>Lautaro</a:t>
            </a:r>
            <a:r>
              <a:rPr lang="ca-ES" dirty="0">
                <a:solidFill>
                  <a:srgbClr val="00FF00"/>
                </a:solidFill>
              </a:rPr>
              <a:t> </a:t>
            </a:r>
            <a:r>
              <a:rPr lang="ca-ES" dirty="0" err="1">
                <a:solidFill>
                  <a:srgbClr val="00FF00"/>
                </a:solidFill>
              </a:rPr>
              <a:t>Fleitas</a:t>
            </a:r>
            <a:r>
              <a:rPr lang="ca-ES" dirty="0">
                <a:solidFill>
                  <a:srgbClr val="00FF00"/>
                </a:solidFill>
              </a:rPr>
              <a:t>, </a:t>
            </a:r>
            <a:r>
              <a:rPr lang="ca-ES" dirty="0" err="1">
                <a:solidFill>
                  <a:srgbClr val="00FF00"/>
                </a:solidFill>
              </a:rPr>
              <a:t>Lei</a:t>
            </a:r>
            <a:r>
              <a:rPr lang="ca-ES" dirty="0">
                <a:solidFill>
                  <a:srgbClr val="00FF00"/>
                </a:solidFill>
              </a:rPr>
              <a:t> </a:t>
            </a:r>
            <a:r>
              <a:rPr lang="ca-ES" dirty="0" err="1">
                <a:solidFill>
                  <a:srgbClr val="00FF00"/>
                </a:solidFill>
              </a:rPr>
              <a:t>Huang</a:t>
            </a:r>
            <a:r>
              <a:rPr lang="ca-ES" dirty="0">
                <a:solidFill>
                  <a:srgbClr val="00FF00"/>
                </a:solidFill>
              </a:rPr>
              <a:t>, Carlos Marín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06755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676274"/>
            <a:ext cx="3932237" cy="13811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grpSp>
        <p:nvGrpSpPr>
          <p:cNvPr id="8" name="Grupo 7"/>
          <p:cNvGrpSpPr/>
          <p:nvPr userDrawn="1"/>
        </p:nvGrpSpPr>
        <p:grpSpPr>
          <a:xfrm>
            <a:off x="0" y="503208"/>
            <a:ext cx="12191999" cy="67370"/>
            <a:chOff x="0" y="344522"/>
            <a:chExt cx="12192000" cy="126855"/>
          </a:xfrm>
        </p:grpSpPr>
        <p:sp>
          <p:nvSpPr>
            <p:cNvPr id="9" name="Triángulo rectángulo 8"/>
            <p:cNvSpPr/>
            <p:nvPr userDrawn="1"/>
          </p:nvSpPr>
          <p:spPr>
            <a:xfrm rot="10800000">
              <a:off x="5836444" y="344522"/>
              <a:ext cx="554831" cy="125389"/>
            </a:xfrm>
            <a:prstGeom prst="rtTriangle">
              <a:avLst/>
            </a:prstGeom>
            <a:solidFill>
              <a:srgbClr val="3CF4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0" name="Triángulo rectángulo 9"/>
            <p:cNvSpPr/>
            <p:nvPr userDrawn="1"/>
          </p:nvSpPr>
          <p:spPr>
            <a:xfrm>
              <a:off x="5800725" y="344522"/>
              <a:ext cx="568153" cy="125389"/>
            </a:xfrm>
            <a:prstGeom prst="rtTriangle">
              <a:avLst/>
            </a:prstGeom>
            <a:solidFill>
              <a:srgbClr val="40F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1" name="Rectángulo 10"/>
            <p:cNvSpPr/>
            <p:nvPr userDrawn="1"/>
          </p:nvSpPr>
          <p:spPr>
            <a:xfrm>
              <a:off x="0" y="345988"/>
              <a:ext cx="5800725" cy="125389"/>
            </a:xfrm>
            <a:prstGeom prst="rect">
              <a:avLst/>
            </a:prstGeom>
            <a:solidFill>
              <a:srgbClr val="3781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2" name="Rectángulo 11"/>
            <p:cNvSpPr/>
            <p:nvPr userDrawn="1"/>
          </p:nvSpPr>
          <p:spPr>
            <a:xfrm>
              <a:off x="6391275" y="344522"/>
              <a:ext cx="5800725" cy="125389"/>
            </a:xfrm>
            <a:prstGeom prst="rect">
              <a:avLst/>
            </a:prstGeom>
            <a:solidFill>
              <a:srgbClr val="17FD2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13" name="Grupo 12"/>
          <p:cNvGrpSpPr/>
          <p:nvPr userDrawn="1"/>
        </p:nvGrpSpPr>
        <p:grpSpPr>
          <a:xfrm>
            <a:off x="-11199" y="6288201"/>
            <a:ext cx="12191999" cy="67370"/>
            <a:chOff x="0" y="344522"/>
            <a:chExt cx="12192000" cy="126855"/>
          </a:xfrm>
        </p:grpSpPr>
        <p:sp>
          <p:nvSpPr>
            <p:cNvPr id="14" name="Triángulo rectángulo 13"/>
            <p:cNvSpPr/>
            <p:nvPr userDrawn="1"/>
          </p:nvSpPr>
          <p:spPr>
            <a:xfrm rot="10800000">
              <a:off x="5836444" y="344522"/>
              <a:ext cx="554831" cy="125389"/>
            </a:xfrm>
            <a:prstGeom prst="rtTriangle">
              <a:avLst/>
            </a:prstGeom>
            <a:solidFill>
              <a:srgbClr val="3CF4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5" name="Triángulo rectángulo 14"/>
            <p:cNvSpPr/>
            <p:nvPr userDrawn="1"/>
          </p:nvSpPr>
          <p:spPr>
            <a:xfrm>
              <a:off x="5800725" y="344522"/>
              <a:ext cx="568153" cy="125389"/>
            </a:xfrm>
            <a:prstGeom prst="rtTriangle">
              <a:avLst/>
            </a:prstGeom>
            <a:solidFill>
              <a:srgbClr val="40F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6" name="Rectángulo 15"/>
            <p:cNvSpPr/>
            <p:nvPr userDrawn="1"/>
          </p:nvSpPr>
          <p:spPr>
            <a:xfrm>
              <a:off x="0" y="345988"/>
              <a:ext cx="5800725" cy="125389"/>
            </a:xfrm>
            <a:prstGeom prst="rect">
              <a:avLst/>
            </a:prstGeom>
            <a:solidFill>
              <a:srgbClr val="3781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Rectángulo 16"/>
            <p:cNvSpPr/>
            <p:nvPr userDrawn="1"/>
          </p:nvSpPr>
          <p:spPr>
            <a:xfrm>
              <a:off x="6391275" y="344522"/>
              <a:ext cx="5800725" cy="125389"/>
            </a:xfrm>
            <a:prstGeom prst="rect">
              <a:avLst/>
            </a:prstGeom>
            <a:solidFill>
              <a:srgbClr val="17FD2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18" name="Grupo 17"/>
          <p:cNvGrpSpPr/>
          <p:nvPr userDrawn="1"/>
        </p:nvGrpSpPr>
        <p:grpSpPr>
          <a:xfrm>
            <a:off x="838200" y="85725"/>
            <a:ext cx="10515600" cy="417483"/>
            <a:chOff x="838200" y="85725"/>
            <a:chExt cx="10515600" cy="417483"/>
          </a:xfrm>
        </p:grpSpPr>
        <p:sp>
          <p:nvSpPr>
            <p:cNvPr id="19" name="Rectángulo 18"/>
            <p:cNvSpPr/>
            <p:nvPr userDrawn="1"/>
          </p:nvSpPr>
          <p:spPr>
            <a:xfrm>
              <a:off x="838200" y="85725"/>
              <a:ext cx="10515600" cy="4174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ca-ES" sz="1100" b="1" i="1" dirty="0">
                  <a:solidFill>
                    <a:srgbClr val="00FF00"/>
                  </a:solidFill>
                </a:rPr>
                <a:t>M1 – UF2 – PRÀCTICA 3: CODI BASH </a:t>
              </a:r>
              <a:endParaRPr lang="ca-ES" sz="1100" b="1" i="1" dirty="0">
                <a:solidFill>
                  <a:srgbClr val="1AE6A7"/>
                </a:solidFill>
              </a:endParaRPr>
            </a:p>
          </p:txBody>
        </p:sp>
        <p:pic>
          <p:nvPicPr>
            <p:cNvPr id="20" name="Imagen 19"/>
            <p:cNvPicPr/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545"/>
            <a:stretch/>
          </p:blipFill>
          <p:spPr bwMode="auto">
            <a:xfrm>
              <a:off x="838200" y="110866"/>
              <a:ext cx="716400" cy="36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rgbClr val="1AE6A7"/>
                </a:solidFill>
              </a:defRPr>
            </a:lvl1pPr>
          </a:lstStyle>
          <a:p>
            <a:fld id="{53B970F2-3366-401B-9D4E-D16AF9B011CD}" type="slidenum">
              <a:rPr lang="ca-ES" smtClean="0"/>
              <a:pPr/>
              <a:t>‹Nº›</a:t>
            </a:fld>
            <a:endParaRPr lang="ca-ES" dirty="0"/>
          </a:p>
        </p:txBody>
      </p:sp>
      <p:sp>
        <p:nvSpPr>
          <p:cNvPr id="22" name="Marcador de pie de página 4"/>
          <p:cNvSpPr txBox="1">
            <a:spLocks/>
          </p:cNvSpPr>
          <p:nvPr userDrawn="1"/>
        </p:nvSpPr>
        <p:spPr>
          <a:xfrm>
            <a:off x="838200" y="6356349"/>
            <a:ext cx="4114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ca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dirty="0">
                <a:solidFill>
                  <a:srgbClr val="1AE6A7"/>
                </a:solidFill>
              </a:rPr>
              <a:t>Autoria:</a:t>
            </a:r>
            <a:r>
              <a:rPr lang="ca-ES" dirty="0"/>
              <a:t> </a:t>
            </a:r>
            <a:r>
              <a:rPr lang="ca-ES" dirty="0" err="1">
                <a:solidFill>
                  <a:srgbClr val="00FF00"/>
                </a:solidFill>
              </a:rPr>
              <a:t>Lautaro</a:t>
            </a:r>
            <a:r>
              <a:rPr lang="ca-ES" dirty="0">
                <a:solidFill>
                  <a:srgbClr val="00FF00"/>
                </a:solidFill>
              </a:rPr>
              <a:t> </a:t>
            </a:r>
            <a:r>
              <a:rPr lang="ca-ES" dirty="0" err="1">
                <a:solidFill>
                  <a:srgbClr val="00FF00"/>
                </a:solidFill>
              </a:rPr>
              <a:t>Fleitas</a:t>
            </a:r>
            <a:r>
              <a:rPr lang="ca-ES" dirty="0">
                <a:solidFill>
                  <a:srgbClr val="00FF00"/>
                </a:solidFill>
              </a:rPr>
              <a:t>, </a:t>
            </a:r>
            <a:r>
              <a:rPr lang="ca-ES" dirty="0" err="1">
                <a:solidFill>
                  <a:srgbClr val="00FF00"/>
                </a:solidFill>
              </a:rPr>
              <a:t>Lei</a:t>
            </a:r>
            <a:r>
              <a:rPr lang="ca-ES" dirty="0">
                <a:solidFill>
                  <a:srgbClr val="00FF00"/>
                </a:solidFill>
              </a:rPr>
              <a:t> </a:t>
            </a:r>
            <a:r>
              <a:rPr lang="ca-ES" dirty="0" err="1">
                <a:solidFill>
                  <a:srgbClr val="00FF00"/>
                </a:solidFill>
              </a:rPr>
              <a:t>Huang</a:t>
            </a:r>
            <a:r>
              <a:rPr lang="ca-ES" dirty="0">
                <a:solidFill>
                  <a:srgbClr val="00FF00"/>
                </a:solidFill>
              </a:rPr>
              <a:t>, Carlos Marín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82836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grpSp>
        <p:nvGrpSpPr>
          <p:cNvPr id="8" name="Grupo 7"/>
          <p:cNvGrpSpPr/>
          <p:nvPr userDrawn="1"/>
        </p:nvGrpSpPr>
        <p:grpSpPr>
          <a:xfrm>
            <a:off x="0" y="503208"/>
            <a:ext cx="12191999" cy="67370"/>
            <a:chOff x="0" y="344522"/>
            <a:chExt cx="12192000" cy="126855"/>
          </a:xfrm>
        </p:grpSpPr>
        <p:sp>
          <p:nvSpPr>
            <p:cNvPr id="9" name="Triángulo rectángulo 8"/>
            <p:cNvSpPr/>
            <p:nvPr userDrawn="1"/>
          </p:nvSpPr>
          <p:spPr>
            <a:xfrm rot="10800000">
              <a:off x="5836444" y="344522"/>
              <a:ext cx="554831" cy="125389"/>
            </a:xfrm>
            <a:prstGeom prst="rtTriangle">
              <a:avLst/>
            </a:prstGeom>
            <a:solidFill>
              <a:srgbClr val="3CF4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0" name="Triángulo rectángulo 9"/>
            <p:cNvSpPr/>
            <p:nvPr userDrawn="1"/>
          </p:nvSpPr>
          <p:spPr>
            <a:xfrm>
              <a:off x="5800725" y="344522"/>
              <a:ext cx="568153" cy="125389"/>
            </a:xfrm>
            <a:prstGeom prst="rtTriangle">
              <a:avLst/>
            </a:prstGeom>
            <a:solidFill>
              <a:srgbClr val="40F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1" name="Rectángulo 10"/>
            <p:cNvSpPr/>
            <p:nvPr userDrawn="1"/>
          </p:nvSpPr>
          <p:spPr>
            <a:xfrm>
              <a:off x="0" y="345988"/>
              <a:ext cx="5800725" cy="125389"/>
            </a:xfrm>
            <a:prstGeom prst="rect">
              <a:avLst/>
            </a:prstGeom>
            <a:solidFill>
              <a:srgbClr val="3781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2" name="Rectángulo 11"/>
            <p:cNvSpPr/>
            <p:nvPr userDrawn="1"/>
          </p:nvSpPr>
          <p:spPr>
            <a:xfrm>
              <a:off x="6391275" y="344522"/>
              <a:ext cx="5800725" cy="125389"/>
            </a:xfrm>
            <a:prstGeom prst="rect">
              <a:avLst/>
            </a:prstGeom>
            <a:solidFill>
              <a:srgbClr val="17FD2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13" name="Grupo 12"/>
          <p:cNvGrpSpPr/>
          <p:nvPr userDrawn="1"/>
        </p:nvGrpSpPr>
        <p:grpSpPr>
          <a:xfrm>
            <a:off x="-11199" y="6288201"/>
            <a:ext cx="12191999" cy="67370"/>
            <a:chOff x="0" y="344522"/>
            <a:chExt cx="12192000" cy="126855"/>
          </a:xfrm>
        </p:grpSpPr>
        <p:sp>
          <p:nvSpPr>
            <p:cNvPr id="14" name="Triángulo rectángulo 13"/>
            <p:cNvSpPr/>
            <p:nvPr userDrawn="1"/>
          </p:nvSpPr>
          <p:spPr>
            <a:xfrm rot="10800000">
              <a:off x="5836444" y="344522"/>
              <a:ext cx="554831" cy="125389"/>
            </a:xfrm>
            <a:prstGeom prst="rtTriangle">
              <a:avLst/>
            </a:prstGeom>
            <a:solidFill>
              <a:srgbClr val="3CF4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5" name="Triángulo rectángulo 14"/>
            <p:cNvSpPr/>
            <p:nvPr userDrawn="1"/>
          </p:nvSpPr>
          <p:spPr>
            <a:xfrm>
              <a:off x="5800725" y="344522"/>
              <a:ext cx="568153" cy="125389"/>
            </a:xfrm>
            <a:prstGeom prst="rtTriangle">
              <a:avLst/>
            </a:prstGeom>
            <a:solidFill>
              <a:srgbClr val="40F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6" name="Rectángulo 15"/>
            <p:cNvSpPr/>
            <p:nvPr userDrawn="1"/>
          </p:nvSpPr>
          <p:spPr>
            <a:xfrm>
              <a:off x="0" y="345988"/>
              <a:ext cx="5800725" cy="125389"/>
            </a:xfrm>
            <a:prstGeom prst="rect">
              <a:avLst/>
            </a:prstGeom>
            <a:solidFill>
              <a:srgbClr val="3781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Rectángulo 16"/>
            <p:cNvSpPr/>
            <p:nvPr userDrawn="1"/>
          </p:nvSpPr>
          <p:spPr>
            <a:xfrm>
              <a:off x="6391275" y="344522"/>
              <a:ext cx="5800725" cy="125389"/>
            </a:xfrm>
            <a:prstGeom prst="rect">
              <a:avLst/>
            </a:prstGeom>
            <a:solidFill>
              <a:srgbClr val="17FD2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18" name="Grupo 17"/>
          <p:cNvGrpSpPr/>
          <p:nvPr userDrawn="1"/>
        </p:nvGrpSpPr>
        <p:grpSpPr>
          <a:xfrm>
            <a:off x="838200" y="85725"/>
            <a:ext cx="10515600" cy="417483"/>
            <a:chOff x="838200" y="85725"/>
            <a:chExt cx="10515600" cy="417483"/>
          </a:xfrm>
        </p:grpSpPr>
        <p:sp>
          <p:nvSpPr>
            <p:cNvPr id="19" name="Rectángulo 18"/>
            <p:cNvSpPr/>
            <p:nvPr userDrawn="1"/>
          </p:nvSpPr>
          <p:spPr>
            <a:xfrm>
              <a:off x="838200" y="85725"/>
              <a:ext cx="10515600" cy="4174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ca-ES" sz="1100" b="1" i="1" dirty="0">
                  <a:solidFill>
                    <a:srgbClr val="00FF00"/>
                  </a:solidFill>
                </a:rPr>
                <a:t>M1 – UF2 – PRÀCTICA 3: CODI BASH </a:t>
              </a:r>
              <a:endParaRPr lang="ca-ES" sz="1100" b="1" i="1" dirty="0">
                <a:solidFill>
                  <a:srgbClr val="1AE6A7"/>
                </a:solidFill>
              </a:endParaRPr>
            </a:p>
          </p:txBody>
        </p:sp>
        <p:pic>
          <p:nvPicPr>
            <p:cNvPr id="20" name="Imagen 19"/>
            <p:cNvPicPr/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545"/>
            <a:stretch/>
          </p:blipFill>
          <p:spPr bwMode="auto">
            <a:xfrm>
              <a:off x="838200" y="110866"/>
              <a:ext cx="716400" cy="36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rgbClr val="1AE6A7"/>
                </a:solidFill>
              </a:defRPr>
            </a:lvl1pPr>
          </a:lstStyle>
          <a:p>
            <a:fld id="{53B970F2-3366-401B-9D4E-D16AF9B011CD}" type="slidenum">
              <a:rPr lang="ca-ES" smtClean="0"/>
              <a:pPr/>
              <a:t>‹Nº›</a:t>
            </a:fld>
            <a:endParaRPr lang="ca-ES" dirty="0"/>
          </a:p>
        </p:txBody>
      </p:sp>
      <p:sp>
        <p:nvSpPr>
          <p:cNvPr id="22" name="Marcador de pie de página 4"/>
          <p:cNvSpPr txBox="1">
            <a:spLocks/>
          </p:cNvSpPr>
          <p:nvPr userDrawn="1"/>
        </p:nvSpPr>
        <p:spPr>
          <a:xfrm>
            <a:off x="838200" y="6356349"/>
            <a:ext cx="4114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ca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dirty="0">
                <a:solidFill>
                  <a:srgbClr val="1AE6A7"/>
                </a:solidFill>
              </a:rPr>
              <a:t>Autoria:</a:t>
            </a:r>
            <a:r>
              <a:rPr lang="ca-ES" dirty="0"/>
              <a:t> </a:t>
            </a:r>
            <a:r>
              <a:rPr lang="ca-ES" dirty="0" err="1">
                <a:solidFill>
                  <a:srgbClr val="00FF00"/>
                </a:solidFill>
              </a:rPr>
              <a:t>Lautaro</a:t>
            </a:r>
            <a:r>
              <a:rPr lang="ca-ES" dirty="0">
                <a:solidFill>
                  <a:srgbClr val="00FF00"/>
                </a:solidFill>
              </a:rPr>
              <a:t> </a:t>
            </a:r>
            <a:r>
              <a:rPr lang="ca-ES" dirty="0" err="1">
                <a:solidFill>
                  <a:srgbClr val="00FF00"/>
                </a:solidFill>
              </a:rPr>
              <a:t>Fleitas</a:t>
            </a:r>
            <a:r>
              <a:rPr lang="ca-ES" dirty="0">
                <a:solidFill>
                  <a:srgbClr val="00FF00"/>
                </a:solidFill>
              </a:rPr>
              <a:t>, </a:t>
            </a:r>
            <a:r>
              <a:rPr lang="ca-ES" dirty="0" err="1">
                <a:solidFill>
                  <a:srgbClr val="00FF00"/>
                </a:solidFill>
              </a:rPr>
              <a:t>Lei</a:t>
            </a:r>
            <a:r>
              <a:rPr lang="ca-ES" dirty="0">
                <a:solidFill>
                  <a:srgbClr val="00FF00"/>
                </a:solidFill>
              </a:rPr>
              <a:t> </a:t>
            </a:r>
            <a:r>
              <a:rPr lang="ca-ES" dirty="0" err="1">
                <a:solidFill>
                  <a:srgbClr val="00FF00"/>
                </a:solidFill>
              </a:rPr>
              <a:t>Huang</a:t>
            </a:r>
            <a:r>
              <a:rPr lang="ca-ES" dirty="0">
                <a:solidFill>
                  <a:srgbClr val="00FF00"/>
                </a:solidFill>
              </a:rPr>
              <a:t>, Carlos Marín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12083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a-ES" dirty="0">
                <a:solidFill>
                  <a:srgbClr val="1AE6A7"/>
                </a:solidFill>
              </a:rPr>
              <a:t>Autoria:</a:t>
            </a:r>
            <a:r>
              <a:rPr lang="ca-ES" dirty="0"/>
              <a:t> </a:t>
            </a:r>
            <a:r>
              <a:rPr lang="ca-ES" dirty="0" err="1">
                <a:solidFill>
                  <a:srgbClr val="00FF00"/>
                </a:solidFill>
              </a:rPr>
              <a:t>Lautaro</a:t>
            </a:r>
            <a:r>
              <a:rPr lang="ca-ES" dirty="0">
                <a:solidFill>
                  <a:srgbClr val="00FF00"/>
                </a:solidFill>
              </a:rPr>
              <a:t> </a:t>
            </a:r>
            <a:r>
              <a:rPr lang="ca-ES" dirty="0" err="1">
                <a:solidFill>
                  <a:srgbClr val="00FF00"/>
                </a:solidFill>
              </a:rPr>
              <a:t>Fleitas</a:t>
            </a:r>
            <a:r>
              <a:rPr lang="ca-ES" dirty="0">
                <a:solidFill>
                  <a:srgbClr val="00FF00"/>
                </a:solidFill>
              </a:rPr>
              <a:t>, </a:t>
            </a:r>
            <a:r>
              <a:rPr lang="ca-ES" dirty="0" err="1">
                <a:solidFill>
                  <a:srgbClr val="00FF00"/>
                </a:solidFill>
              </a:rPr>
              <a:t>Lei</a:t>
            </a:r>
            <a:r>
              <a:rPr lang="ca-ES" dirty="0">
                <a:solidFill>
                  <a:srgbClr val="00FF00"/>
                </a:solidFill>
              </a:rPr>
              <a:t> </a:t>
            </a:r>
            <a:r>
              <a:rPr lang="ca-ES" dirty="0" err="1">
                <a:solidFill>
                  <a:srgbClr val="00FF00"/>
                </a:solidFill>
              </a:rPr>
              <a:t>Huang</a:t>
            </a:r>
            <a:r>
              <a:rPr lang="ca-ES" dirty="0">
                <a:solidFill>
                  <a:srgbClr val="00FF00"/>
                </a:solidFill>
              </a:rPr>
              <a:t>, Carlos Marín</a:t>
            </a:r>
            <a:endParaRPr lang="ca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AE6A7"/>
                </a:solidFill>
              </a:defRPr>
            </a:lvl1pPr>
          </a:lstStyle>
          <a:p>
            <a:fld id="{53B970F2-3366-401B-9D4E-D16AF9B011CD}" type="slidenum">
              <a:rPr lang="ca-ES" smtClean="0"/>
              <a:pPr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4396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Lautaro</a:t>
            </a: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Fleitas</a:t>
            </a: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Lei</a:t>
            </a: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Huang</a:t>
            </a: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Carlos Marín</a:t>
            </a:r>
          </a:p>
          <a:p>
            <a:pPr algn="r"/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1r ASIX</a:t>
            </a:r>
          </a:p>
          <a:p>
            <a:endParaRPr lang="ca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70F2-3366-401B-9D4E-D16AF9B011CD}" type="slidenum">
              <a:rPr lang="ca-ES" smtClean="0"/>
              <a:t>1</a:t>
            </a:fld>
            <a:endParaRPr lang="ca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A253AD-AEA7-14BB-FCD3-EAEBC5299657}"/>
              </a:ext>
            </a:extLst>
          </p:cNvPr>
          <p:cNvSpPr txBox="1"/>
          <p:nvPr/>
        </p:nvSpPr>
        <p:spPr>
          <a:xfrm>
            <a:off x="2824579" y="2705725"/>
            <a:ext cx="654284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ca-ES" sz="4400" b="1" i="1" dirty="0">
                <a:solidFill>
                  <a:srgbClr val="1AE6A7"/>
                </a:solidFill>
              </a:rPr>
              <a:t>PRÀCTICA 3</a:t>
            </a:r>
            <a:r>
              <a:rPr lang="ca-ES" sz="4400" b="1" i="1" dirty="0">
                <a:solidFill>
                  <a:srgbClr val="00FF00"/>
                </a:solidFill>
              </a:rPr>
              <a:t>: CODI BASH</a:t>
            </a:r>
          </a:p>
          <a:p>
            <a:pPr algn="ctr"/>
            <a:r>
              <a:rPr lang="ca-ES" sz="4400" b="1" i="1" dirty="0">
                <a:solidFill>
                  <a:srgbClr val="00FF00"/>
                </a:solidFill>
              </a:rPr>
              <a:t>ROUND</a:t>
            </a:r>
            <a:r>
              <a:rPr lang="ca-ES" sz="4400" b="1" i="1" dirty="0">
                <a:solidFill>
                  <a:srgbClr val="1AE6A7"/>
                </a:solidFill>
              </a:rPr>
              <a:t>CUBE</a:t>
            </a:r>
            <a:r>
              <a:rPr lang="ca-ES" sz="4400" b="1" i="1" dirty="0">
                <a:solidFill>
                  <a:srgbClr val="00FF00"/>
                </a:solidFill>
              </a:rPr>
              <a:t> </a:t>
            </a:r>
            <a:endParaRPr lang="ca-ES" sz="4400" b="1" i="1" dirty="0">
              <a:solidFill>
                <a:srgbClr val="1AE6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82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i="1" dirty="0">
                <a:solidFill>
                  <a:srgbClr val="00FF00"/>
                </a:solidFill>
              </a:rPr>
              <a:t>PREPARAR LA </a:t>
            </a:r>
            <a:r>
              <a:rPr lang="ca-ES" b="1" i="1" dirty="0">
                <a:solidFill>
                  <a:srgbClr val="1AE6A7"/>
                </a:solidFill>
              </a:rPr>
              <a:t>MÀQUINA VIRTUAL</a:t>
            </a:r>
            <a:endParaRPr lang="ca-ES" dirty="0">
              <a:solidFill>
                <a:srgbClr val="1AE6A7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sz="3200" dirty="0"/>
              <a:t>pel</a:t>
            </a:r>
            <a:endParaRPr lang="ca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3B970F2-3366-401B-9D4E-D16AF9B011CD}" type="slidenum">
              <a:rPr lang="ca-ES" smtClean="0"/>
              <a:t>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7978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i="1" dirty="0">
                <a:solidFill>
                  <a:srgbClr val="00FF00"/>
                </a:solidFill>
              </a:rPr>
              <a:t>SCRIPT – ROUNDCUBE (I) – </a:t>
            </a:r>
            <a:r>
              <a:rPr lang="ca-ES" b="1" i="1" dirty="0">
                <a:solidFill>
                  <a:srgbClr val="1AE6A7"/>
                </a:solidFill>
              </a:rPr>
              <a:t>PAQUET LAMP</a:t>
            </a:r>
            <a:endParaRPr lang="ca-ES" dirty="0">
              <a:solidFill>
                <a:srgbClr val="1AE6A7"/>
              </a:solidFill>
            </a:endParaRPr>
          </a:p>
        </p:txBody>
      </p:sp>
      <p:sp>
        <p:nvSpPr>
          <p:cNvPr id="16" name="Marcador de número de diapositiva 1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3B970F2-3366-401B-9D4E-D16AF9B011CD}" type="slidenum">
              <a:rPr lang="ca-ES" smtClean="0"/>
              <a:t>3</a:t>
            </a:fld>
            <a:endParaRPr lang="ca-ES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19C50FF-8B4A-DB35-163C-EC918C1E1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ca-ES" sz="3200" dirty="0"/>
              <a:t>pel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6978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i="1" dirty="0">
                <a:solidFill>
                  <a:srgbClr val="00FF00"/>
                </a:solidFill>
              </a:rPr>
              <a:t>CONC</a:t>
            </a:r>
            <a:r>
              <a:rPr lang="ca-ES" b="1" i="1" dirty="0">
                <a:solidFill>
                  <a:srgbClr val="1AE6A7"/>
                </a:solidFill>
              </a:rPr>
              <a:t>LUSIONS</a:t>
            </a:r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70F2-3366-401B-9D4E-D16AF9B011CD}" type="slidenum">
              <a:rPr lang="ca-ES" smtClean="0"/>
              <a:pPr/>
              <a:t>4</a:t>
            </a:fld>
            <a:endParaRPr lang="ca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838199" y="1825625"/>
            <a:ext cx="9896476" cy="4351338"/>
          </a:xfrm>
        </p:spPr>
        <p:txBody>
          <a:bodyPr>
            <a:normAutofit/>
          </a:bodyPr>
          <a:lstStyle/>
          <a:p>
            <a:pPr algn="just"/>
            <a:r>
              <a:rPr lang="ca-ES" altLang="ca-ES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algn="just"/>
            <a:r>
              <a:rPr lang="ca-ES" altLang="ca-ES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algn="just"/>
            <a:r>
              <a:rPr lang="ca-ES" altLang="ca-ES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ca-ES" altLang="ca-ES" dirty="0"/>
          </a:p>
        </p:txBody>
      </p:sp>
    </p:spTree>
    <p:extLst>
      <p:ext uri="{BB962C8B-B14F-4D97-AF65-F5344CB8AC3E}">
        <p14:creationId xmlns:p14="http://schemas.microsoft.com/office/powerpoint/2010/main" val="1387627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37</Words>
  <Application>Microsoft Office PowerPoint</Application>
  <PresentationFormat>Panorámica</PresentationFormat>
  <Paragraphs>18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PREPARAR LA MÀQUINA VIRTUAL</vt:lpstr>
      <vt:lpstr>SCRIPT – ROUNDCUBE (I) – PAQUET LAMP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Marín</dc:creator>
  <cp:lastModifiedBy>Carlos</cp:lastModifiedBy>
  <cp:revision>78</cp:revision>
  <dcterms:created xsi:type="dcterms:W3CDTF">2019-10-21T06:41:28Z</dcterms:created>
  <dcterms:modified xsi:type="dcterms:W3CDTF">2023-04-12T10:03:05Z</dcterms:modified>
</cp:coreProperties>
</file>