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4"/>
    <a:srgbClr val="000008"/>
    <a:srgbClr val="00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7CED-9363-4A9F-B3FC-94CAB2EB3A7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0C29-A075-44A2-BE30-441CCE5E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5791200"/>
            <a:ext cx="9296400" cy="1066800"/>
          </a:xfrm>
          <a:prstGeom prst="rect">
            <a:avLst/>
          </a:prstGeom>
          <a:solidFill>
            <a:srgbClr val="000004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 IF YOU MISS, YOU’LL LAND AMONG THE STARS.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OF COURSE, THEN YOUR EYEBALLS WILL BOIL AND YOUR LUNGS EXPLODE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FROM DECOMPRESSION. BUT THAT’S WHAT YOU GET FOR BEING A DAMN SHOWOFF.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6096000"/>
            <a:ext cx="9296400" cy="914400"/>
          </a:xfrm>
          <a:prstGeom prst="rect">
            <a:avLst/>
          </a:prstGeom>
          <a:solidFill>
            <a:srgbClr val="000008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HE </a:t>
            </a:r>
            <a:r>
              <a:rPr lang="en-US" sz="2200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OURNEY OF A </a:t>
            </a:r>
            <a:r>
              <a:rPr lang="en-US" sz="2200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HOUSAND </a:t>
            </a:r>
            <a:r>
              <a:rPr lang="en-US" sz="2200" dirty="0" smtClean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ILES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OMETIMES </a:t>
            </a:r>
            <a:r>
              <a:rPr lang="en-US" sz="2200" dirty="0" smtClean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NDS </a:t>
            </a:r>
            <a:r>
              <a:rPr lang="en-US" sz="2200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ERY, </a:t>
            </a:r>
            <a:r>
              <a:rPr lang="en-US" sz="2200" dirty="0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ERY </a:t>
            </a:r>
            <a:r>
              <a:rPr lang="en-US" sz="22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ADLY.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6096000"/>
            <a:ext cx="9296400" cy="762000"/>
          </a:xfrm>
          <a:prstGeom prst="rect">
            <a:avLst/>
          </a:prstGeom>
          <a:solidFill>
            <a:srgbClr val="000008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UST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ECAUSE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OU’VE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LWAYS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ONE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HAT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AY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OESN’T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EAN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T’S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OT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NCREDIBLY </a:t>
            </a:r>
            <a:r>
              <a:rPr lang="en-US" sz="2200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TUPID.</a:t>
            </a:r>
          </a:p>
        </p:txBody>
      </p:sp>
    </p:spTree>
    <p:extLst>
      <p:ext uri="{BB962C8B-B14F-4D97-AF65-F5344CB8AC3E}">
        <p14:creationId xmlns:p14="http://schemas.microsoft.com/office/powerpoint/2010/main" val="258182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chainarong nimnuch</dc:creator>
  <cp:lastModifiedBy>chainarong nimnuch</cp:lastModifiedBy>
  <cp:revision>2</cp:revision>
  <dcterms:created xsi:type="dcterms:W3CDTF">2018-04-18T01:49:40Z</dcterms:created>
  <dcterms:modified xsi:type="dcterms:W3CDTF">2018-04-18T02:09:03Z</dcterms:modified>
</cp:coreProperties>
</file>