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Playfair Displ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italic.fntdata"/><Relationship Id="rId10" Type="http://schemas.openxmlformats.org/officeDocument/2006/relationships/font" Target="fonts/PlayfairDisplay-bold.fntdata"/><Relationship Id="rId13" Type="http://schemas.openxmlformats.org/officeDocument/2006/relationships/font" Target="fonts/Lato-regular.fntdata"/><Relationship Id="rId12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layfairDispl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Steeled </a:t>
            </a:r>
            <a:r>
              <a:rPr lang="en"/>
              <a:t>Repercussions</a:t>
            </a:r>
            <a:r>
              <a:rPr lang="en"/>
              <a:t>, an ‘endless’ survival game, fitted to be similar to a bullet hell </a:t>
            </a:r>
            <a:r>
              <a:rPr lang="en" sz="700" strike="sngStrike"/>
              <a:t>(..well, sort of)</a:t>
            </a:r>
            <a:r>
              <a:rPr lang="en"/>
              <a:t>. The objective is to survive the steelboxes that fall from the sky.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use the keyboard to move around in the game.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play as ANQ, a mute and generally mysterious character. Using the left and right key to move, help ANQ survive as long as you can.</a:t>
            </a:r>
          </a:p>
          <a:p>
            <a:pPr lvl="0">
              <a:spcBef>
                <a:spcPts val="0"/>
              </a:spcBef>
              <a:buNone/>
            </a:pPr>
            <a:r>
              <a:rPr lang="en" sz="800" strike="sngStrike">
                <a:latin typeface="Comic Sans MS"/>
                <a:ea typeface="Comic Sans MS"/>
                <a:cs typeface="Comic Sans MS"/>
                <a:sym typeface="Comic Sans MS"/>
              </a:rPr>
              <a:t>(generally there’s not much to do to be honest)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your health hits 0, you lose.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don’t win, but you can try to win by surviving the steelboxes.</a:t>
            </a:r>
          </a:p>
          <a:p>
            <a:pPr lvl="0">
              <a:spcBef>
                <a:spcPts val="0"/>
              </a:spcBef>
              <a:buNone/>
            </a:pPr>
            <a:r>
              <a:rPr lang="en" sz="700" strike="sngStrike">
                <a:latin typeface="Trebuchet MS"/>
                <a:ea typeface="Trebuchet MS"/>
                <a:cs typeface="Trebuchet MS"/>
                <a:sym typeface="Trebuchet MS"/>
              </a:rPr>
              <a:t>(why the hell is there no win objective)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D9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99999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i="1" lang="en" u="sng">
                <a:solidFill>
                  <a:srgbClr val="EAD1DC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Steelbox Inc.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i="1" lang="en">
                <a:solidFill>
                  <a:srgbClr val="EAD1DC"/>
                </a:solidFill>
                <a:latin typeface="Courier New"/>
                <a:ea typeface="Courier New"/>
                <a:cs typeface="Courier New"/>
                <a:sym typeface="Courier New"/>
              </a:rPr>
              <a:t>By Oli</a:t>
            </a:r>
            <a:r>
              <a:rPr i="1" lang="en">
                <a:solidFill>
                  <a:srgbClr val="EAD1DC"/>
                </a:solidFill>
                <a:latin typeface="Courier New"/>
                <a:ea typeface="Courier New"/>
                <a:cs typeface="Courier New"/>
                <a:sym typeface="Courier New"/>
              </a:rPr>
              <a:t>ver</a:t>
            </a:r>
            <a:r>
              <a:rPr b="1" i="1" lang="en">
                <a:solidFill>
                  <a:srgbClr val="EAD1DC"/>
                </a:solidFill>
                <a:latin typeface="Courier New"/>
                <a:ea typeface="Courier New"/>
                <a:cs typeface="Courier New"/>
                <a:sym typeface="Courier New"/>
              </a:rPr>
              <a:t> H.,</a:t>
            </a:r>
          </a:p>
          <a:p>
            <a:pPr lvl="0" rtl="0">
              <a:spcBef>
                <a:spcPts val="0"/>
              </a:spcBef>
              <a:buNone/>
            </a:pPr>
            <a:r>
              <a:rPr b="1" i="1" lang="en">
                <a:solidFill>
                  <a:srgbClr val="EAD1DC"/>
                </a:solidFill>
                <a:latin typeface="Courier New"/>
                <a:ea typeface="Courier New"/>
                <a:cs typeface="Courier New"/>
                <a:sym typeface="Courier New"/>
              </a:rPr>
              <a:t> Andrew Z., Cristopher M</a:t>
            </a:r>
            <a:r>
              <a:rPr i="1" lang="en">
                <a:solidFill>
                  <a:srgbClr val="EAD1D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-47450" y="3879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Steeled Repercussions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game Steeled </a:t>
            </a:r>
            <a:r>
              <a:rPr lang="en"/>
              <a:t>Repercussions</a:t>
            </a:r>
            <a:r>
              <a:rPr lang="en"/>
              <a:t> is a game based on </a:t>
            </a:r>
          </a:p>
        </p:txBody>
      </p:sp>
      <p:pic>
        <p:nvPicPr>
          <p:cNvPr descr="Toolbox, Box, Grey, Closed, ..."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5975" y="1152474"/>
            <a:ext cx="2326324" cy="11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7450" y="0"/>
            <a:ext cx="91914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Main Character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                                                                                          ANQ -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Mute, and generally mysterious.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The main, main.</a:t>
            </a:r>
          </a:p>
        </p:txBody>
      </p:sp>
      <p:pic>
        <p:nvPicPr>
          <p:cNvPr descr="anqdialog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3375" y="445024"/>
            <a:ext cx="2132949" cy="213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