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10"/>
  </p:normalViewPr>
  <p:slideViewPr>
    <p:cSldViewPr snapToGrid="0" snapToObjects="1">
      <p:cViewPr varScale="1">
        <p:scale>
          <a:sx n="131" d="100"/>
          <a:sy n="131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0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10/26/20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55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10/26/20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10/26/20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3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10/26/20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94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10/26/20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6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10/26/20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10/26/20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51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10/26/20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57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0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5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18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AA6D1B-0BE9-4DDB-9484-3FF1936D7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628" b="22058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5C96A-EC84-944E-AB9A-0DF48C9F3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MX" sz="4800">
                <a:solidFill>
                  <a:srgbClr val="FFFFFF"/>
                </a:solidFill>
              </a:rPr>
              <a:t>Mexican COVID-19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E2498-D0A4-CB42-ADAE-187B65471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MX" sz="1500" dirty="0">
                <a:solidFill>
                  <a:srgbClr val="FFFFFF"/>
                </a:solidFill>
              </a:rPr>
              <a:t>Cesar RobleS</a:t>
            </a:r>
          </a:p>
          <a:p>
            <a:r>
              <a:rPr lang="en-MX" sz="1500" dirty="0">
                <a:solidFill>
                  <a:srgbClr val="FFFFFF"/>
                </a:solidFill>
              </a:rPr>
              <a:t>10.26.2020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65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751A-33DC-9445-BEAF-E14A3C37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1BFDF-4259-5F48-A6E7-29F451F7C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621504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1FD1-3AD7-3E42-A4BD-3C21DE61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MX" dirty="0"/>
              <a:t>COVID-19 Distribution across Mexican States</a:t>
            </a: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3C676E64-3766-B84B-B60F-474CE4E79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794" y="2058772"/>
            <a:ext cx="6083207" cy="42061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30F2B7-8E8F-8943-8D42-BB01AFED78EB}"/>
              </a:ext>
            </a:extLst>
          </p:cNvPr>
          <p:cNvSpPr txBox="1"/>
          <p:nvPr/>
        </p:nvSpPr>
        <p:spPr>
          <a:xfrm>
            <a:off x="7315001" y="2458995"/>
            <a:ext cx="38406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MX" dirty="0"/>
              <a:t>The treemap on the left illustrates the COVID-19 distribution. The information represents the confirmed cases displaying the most affected in a big square and the less affected into a small square.</a:t>
            </a:r>
          </a:p>
        </p:txBody>
      </p:sp>
    </p:spTree>
    <p:extLst>
      <p:ext uri="{BB962C8B-B14F-4D97-AF65-F5344CB8AC3E}">
        <p14:creationId xmlns:p14="http://schemas.microsoft.com/office/powerpoint/2010/main" val="274246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CB5D-38C5-3647-AEAA-F26CB99C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COVID-19 In the mexican population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98B3312-E307-F445-B337-19AD1AEA7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356" y="2074334"/>
            <a:ext cx="8373255" cy="3760788"/>
          </a:xfr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264EFC0-177F-DA45-8681-9F538A95B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138286"/>
              </p:ext>
            </p:extLst>
          </p:nvPr>
        </p:nvGraphicFramePr>
        <p:xfrm>
          <a:off x="504757" y="2131060"/>
          <a:ext cx="2715098" cy="25958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540923">
                  <a:extLst>
                    <a:ext uri="{9D8B030D-6E8A-4147-A177-3AD203B41FA5}">
                      <a16:colId xmlns:a16="http://schemas.microsoft.com/office/drawing/2014/main" val="3636559706"/>
                    </a:ext>
                  </a:extLst>
                </a:gridCol>
                <a:gridCol w="1174175">
                  <a:extLst>
                    <a:ext uri="{9D8B030D-6E8A-4147-A177-3AD203B41FA5}">
                      <a16:colId xmlns:a16="http://schemas.microsoft.com/office/drawing/2014/main" val="3652415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210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0 –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Baby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75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5 - 8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Child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83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9 - 17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Teenage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9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18 - 30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Young Adult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654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31 - 60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Adult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980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</a:t>
                      </a:r>
                      <a:r>
                        <a:rPr lang="en-MX" sz="1400" dirty="0"/>
                        <a:t>reater than 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Senior Adults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1000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6DE38AA-3A55-954B-AAA6-0BFBB964CC89}"/>
              </a:ext>
            </a:extLst>
          </p:cNvPr>
          <p:cNvSpPr txBox="1"/>
          <p:nvPr/>
        </p:nvSpPr>
        <p:spPr>
          <a:xfrm>
            <a:off x="504757" y="4828811"/>
            <a:ext cx="2715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MX" dirty="0"/>
              <a:t>The age classification was done using the Mexican Age groups. This can be different by each country.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705C17-2CA8-9F49-94C0-812C6ABAE739}"/>
              </a:ext>
            </a:extLst>
          </p:cNvPr>
          <p:cNvSpPr txBox="1"/>
          <p:nvPr/>
        </p:nvSpPr>
        <p:spPr>
          <a:xfrm>
            <a:off x="3754876" y="5835122"/>
            <a:ext cx="584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Women are the most affected and also the adults age range.</a:t>
            </a:r>
          </a:p>
        </p:txBody>
      </p:sp>
    </p:spTree>
    <p:extLst>
      <p:ext uri="{BB962C8B-B14F-4D97-AF65-F5344CB8AC3E}">
        <p14:creationId xmlns:p14="http://schemas.microsoft.com/office/powerpoint/2010/main" val="35058800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110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Georgia Pro Cond Light</vt:lpstr>
      <vt:lpstr>Speak Pro</vt:lpstr>
      <vt:lpstr>RetrospectVTI</vt:lpstr>
      <vt:lpstr>Mexican COVID-19 Analysis</vt:lpstr>
      <vt:lpstr>Content</vt:lpstr>
      <vt:lpstr>COVID-19 Distribution across Mexican States</vt:lpstr>
      <vt:lpstr>COVID-19 In the mexican population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Mexican COVID-19 Analysis</dc:title>
  <dc:creator>C. Marco A. Robles G.</dc:creator>
  <cp:lastModifiedBy>C. Marco A. Robles G.</cp:lastModifiedBy>
  <cp:revision>1</cp:revision>
  <dcterms:created xsi:type="dcterms:W3CDTF">2020-10-27T05:11:50Z</dcterms:created>
  <dcterms:modified xsi:type="dcterms:W3CDTF">2020-10-27T05:34:07Z</dcterms:modified>
</cp:coreProperties>
</file>