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1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24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art 19"/>
          <p:cNvSpPr/>
          <p:nvPr/>
        </p:nvSpPr>
        <p:spPr>
          <a:xfrm>
            <a:off x="1264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63761-10DA-6446-987D-1532257A8190}"/>
              </a:ext>
            </a:extLst>
          </p:cNvPr>
          <p:cNvGrpSpPr/>
          <p:nvPr/>
        </p:nvGrpSpPr>
        <p:grpSpPr>
          <a:xfrm>
            <a:off x="0" y="3587124"/>
            <a:ext cx="1733768" cy="1101387"/>
            <a:chOff x="0" y="3587124"/>
            <a:chExt cx="1733768" cy="1101387"/>
          </a:xfrm>
        </p:grpSpPr>
        <p:sp>
          <p:nvSpPr>
            <p:cNvPr id="11" name="Heart 10"/>
            <p:cNvSpPr/>
            <p:nvPr/>
          </p:nvSpPr>
          <p:spPr>
            <a:xfrm>
              <a:off x="25170" y="3664878"/>
              <a:ext cx="505252" cy="463800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0" y="4238366"/>
              <a:ext cx="559872" cy="40918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2555" y="4156440"/>
              <a:ext cx="505252" cy="491107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87551" y="3587124"/>
              <a:ext cx="505252" cy="491107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eart 18"/>
            <p:cNvSpPr/>
            <p:nvPr/>
          </p:nvSpPr>
          <p:spPr>
            <a:xfrm>
              <a:off x="1228516" y="4224711"/>
              <a:ext cx="505252" cy="463800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4770" y="3630056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701998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1B4B6A-529D-0544-B70D-11F1E1039289}"/>
              </a:ext>
            </a:extLst>
          </p:cNvPr>
          <p:cNvGrpSpPr/>
          <p:nvPr/>
        </p:nvGrpSpPr>
        <p:grpSpPr>
          <a:xfrm>
            <a:off x="25170" y="1281441"/>
            <a:ext cx="1708598" cy="1048287"/>
            <a:chOff x="25170" y="1281441"/>
            <a:chExt cx="1708598" cy="10482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70" y="1803728"/>
              <a:ext cx="534702" cy="508632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34770" y="1821253"/>
              <a:ext cx="505252" cy="491107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art 17"/>
            <p:cNvSpPr/>
            <p:nvPr/>
          </p:nvSpPr>
          <p:spPr>
            <a:xfrm>
              <a:off x="1228516" y="1865928"/>
              <a:ext cx="505252" cy="463800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009" y="1339473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16531" y="1339473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105" y="1281441"/>
              <a:ext cx="534702" cy="508632"/>
            </a:xfrm>
            <a:prstGeom prst="rect">
              <a:avLst/>
            </a:prstGeom>
          </p:spPr>
        </p:pic>
      </p:grpSp>
      <p:sp>
        <p:nvSpPr>
          <p:cNvPr id="29" name="Rectangle 28"/>
          <p:cNvSpPr/>
          <p:nvPr/>
        </p:nvSpPr>
        <p:spPr>
          <a:xfrm>
            <a:off x="47009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1209962" y="479364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3BDF19-D66D-144D-A190-0B7826B5839D}"/>
              </a:ext>
            </a:extLst>
          </p:cNvPr>
          <p:cNvGrpSpPr/>
          <p:nvPr/>
        </p:nvGrpSpPr>
        <p:grpSpPr>
          <a:xfrm>
            <a:off x="25170" y="2415259"/>
            <a:ext cx="1667633" cy="1112619"/>
            <a:chOff x="25170" y="2415259"/>
            <a:chExt cx="1667633" cy="1112619"/>
          </a:xfrm>
        </p:grpSpPr>
        <p:sp>
          <p:nvSpPr>
            <p:cNvPr id="9" name="Rectangle 8"/>
            <p:cNvSpPr/>
            <p:nvPr/>
          </p:nvSpPr>
          <p:spPr>
            <a:xfrm>
              <a:off x="47009" y="2422316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5170" y="3036771"/>
              <a:ext cx="505252" cy="491107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4770" y="2415259"/>
              <a:ext cx="505252" cy="491107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0342" y="3036771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6531" y="2435515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1132931" y="3078190"/>
              <a:ext cx="559872" cy="40918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0 – STORE  TO HDFS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1 - MAP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 – SHUFFLE</a:t>
            </a:r>
          </a:p>
          <a:p>
            <a:pPr algn="ctr"/>
            <a:r>
              <a:rPr lang="en-US" sz="2400" b="1" dirty="0"/>
              <a:t>and SORT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3 - REDUCE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Assume 4 data partitions.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0" y="472699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1179947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2287" y="2636083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49731" y="5581535"/>
            <a:ext cx="944157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740173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44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74017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72914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740173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317277" y="150875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8  )</a:t>
            </a:r>
          </a:p>
        </p:txBody>
      </p: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39603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28112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17277" y="195359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4  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17277" y="234733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5  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17277" y="2805938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4  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7277" y="3203213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3  )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B0DE11E-D0B0-0942-B023-EC226331C43B}"/>
              </a:ext>
            </a:extLst>
          </p:cNvPr>
          <p:cNvGrpSpPr/>
          <p:nvPr/>
        </p:nvGrpSpPr>
        <p:grpSpPr>
          <a:xfrm>
            <a:off x="2237598" y="1629650"/>
            <a:ext cx="1708598" cy="1048287"/>
            <a:chOff x="25170" y="1281441"/>
            <a:chExt cx="1708598" cy="104828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8971FA9-8139-944C-947F-30676DDDF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70" y="1803728"/>
              <a:ext cx="534702" cy="508632"/>
            </a:xfrm>
            <a:prstGeom prst="rect">
              <a:avLst/>
            </a:prstGeom>
          </p:spPr>
        </p:pic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A23A6E2-D02D-9547-90DC-CCC7C568E0B6}"/>
                </a:ext>
              </a:extLst>
            </p:cNvPr>
            <p:cNvSpPr/>
            <p:nvPr/>
          </p:nvSpPr>
          <p:spPr>
            <a:xfrm>
              <a:off x="634770" y="1821253"/>
              <a:ext cx="505252" cy="491107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eart 80">
              <a:extLst>
                <a:ext uri="{FF2B5EF4-FFF2-40B4-BE49-F238E27FC236}">
                  <a16:creationId xmlns:a16="http://schemas.microsoft.com/office/drawing/2014/main" id="{A4576C1C-11D1-AA4C-B218-2EB0F56B4555}"/>
                </a:ext>
              </a:extLst>
            </p:cNvPr>
            <p:cNvSpPr/>
            <p:nvPr/>
          </p:nvSpPr>
          <p:spPr>
            <a:xfrm>
              <a:off x="1228516" y="1865928"/>
              <a:ext cx="505252" cy="463800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650E80-A57F-384B-A950-E9933C743ED3}"/>
                </a:ext>
              </a:extLst>
            </p:cNvPr>
            <p:cNvSpPr/>
            <p:nvPr/>
          </p:nvSpPr>
          <p:spPr>
            <a:xfrm>
              <a:off x="47009" y="1339473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4DF6E8F-38C1-D542-99EB-94BBC0B6C14D}"/>
                </a:ext>
              </a:extLst>
            </p:cNvPr>
            <p:cNvSpPr/>
            <p:nvPr/>
          </p:nvSpPr>
          <p:spPr>
            <a:xfrm>
              <a:off x="1216531" y="1339473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899D4BBD-82F8-4B4A-AFD0-A2B85B9EE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105" y="1281441"/>
              <a:ext cx="534702" cy="508632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D8C44D-BEB1-B74B-9428-DC21BB495F06}"/>
              </a:ext>
            </a:extLst>
          </p:cNvPr>
          <p:cNvGrpSpPr/>
          <p:nvPr/>
        </p:nvGrpSpPr>
        <p:grpSpPr>
          <a:xfrm>
            <a:off x="2248276" y="2911754"/>
            <a:ext cx="1667633" cy="1112619"/>
            <a:chOff x="25170" y="2415259"/>
            <a:chExt cx="1667633" cy="111261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05E1845-DC3A-E348-B3A6-CD0ABFF89290}"/>
                </a:ext>
              </a:extLst>
            </p:cNvPr>
            <p:cNvSpPr/>
            <p:nvPr/>
          </p:nvSpPr>
          <p:spPr>
            <a:xfrm>
              <a:off x="47009" y="2422316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1DB800E-7AC7-334A-987A-ADBAEB42674E}"/>
                </a:ext>
              </a:extLst>
            </p:cNvPr>
            <p:cNvSpPr/>
            <p:nvPr/>
          </p:nvSpPr>
          <p:spPr>
            <a:xfrm>
              <a:off x="25170" y="3036771"/>
              <a:ext cx="505252" cy="491107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C1C2338-6A0D-A040-9B5F-771702BBD9F1}"/>
                </a:ext>
              </a:extLst>
            </p:cNvPr>
            <p:cNvSpPr/>
            <p:nvPr/>
          </p:nvSpPr>
          <p:spPr>
            <a:xfrm>
              <a:off x="634770" y="2415259"/>
              <a:ext cx="505252" cy="491107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574A2B1-E6EC-6C41-B534-D44715480826}"/>
                </a:ext>
              </a:extLst>
            </p:cNvPr>
            <p:cNvSpPr/>
            <p:nvPr/>
          </p:nvSpPr>
          <p:spPr>
            <a:xfrm>
              <a:off x="630342" y="3036771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200B84-15AC-C749-ADF7-A215073BFE05}"/>
                </a:ext>
              </a:extLst>
            </p:cNvPr>
            <p:cNvSpPr/>
            <p:nvPr/>
          </p:nvSpPr>
          <p:spPr>
            <a:xfrm>
              <a:off x="1216531" y="2435515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33">
              <a:extLst>
                <a:ext uri="{FF2B5EF4-FFF2-40B4-BE49-F238E27FC236}">
                  <a16:creationId xmlns:a16="http://schemas.microsoft.com/office/drawing/2014/main" id="{D508C177-5CE0-324E-97D2-A275D7F5DEF2}"/>
                </a:ext>
              </a:extLst>
            </p:cNvPr>
            <p:cNvSpPr/>
            <p:nvPr/>
          </p:nvSpPr>
          <p:spPr>
            <a:xfrm>
              <a:off x="1132931" y="3078190"/>
              <a:ext cx="559872" cy="40918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C63C306-6590-C14F-B2DE-AD8BF8538FB8}"/>
              </a:ext>
            </a:extLst>
          </p:cNvPr>
          <p:cNvGrpSpPr/>
          <p:nvPr/>
        </p:nvGrpSpPr>
        <p:grpSpPr>
          <a:xfrm>
            <a:off x="2212674" y="4279586"/>
            <a:ext cx="1733768" cy="1101387"/>
            <a:chOff x="0" y="3587124"/>
            <a:chExt cx="1733768" cy="1101387"/>
          </a:xfrm>
        </p:grpSpPr>
        <p:sp>
          <p:nvSpPr>
            <p:cNvPr id="93" name="Heart 92">
              <a:extLst>
                <a:ext uri="{FF2B5EF4-FFF2-40B4-BE49-F238E27FC236}">
                  <a16:creationId xmlns:a16="http://schemas.microsoft.com/office/drawing/2014/main" id="{BC9A2A86-6E34-8341-A21A-4EAF0A7FEBEC}"/>
                </a:ext>
              </a:extLst>
            </p:cNvPr>
            <p:cNvSpPr/>
            <p:nvPr/>
          </p:nvSpPr>
          <p:spPr>
            <a:xfrm>
              <a:off x="25170" y="3664878"/>
              <a:ext cx="505252" cy="463800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12">
              <a:extLst>
                <a:ext uri="{FF2B5EF4-FFF2-40B4-BE49-F238E27FC236}">
                  <a16:creationId xmlns:a16="http://schemas.microsoft.com/office/drawing/2014/main" id="{65C56718-FC0E-A641-8C20-B462ED219E68}"/>
                </a:ext>
              </a:extLst>
            </p:cNvPr>
            <p:cNvSpPr/>
            <p:nvPr/>
          </p:nvSpPr>
          <p:spPr>
            <a:xfrm>
              <a:off x="0" y="4238366"/>
              <a:ext cx="559872" cy="40918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44B90F8-E074-3244-9545-215E0CAD9A89}"/>
                </a:ext>
              </a:extLst>
            </p:cNvPr>
            <p:cNvSpPr/>
            <p:nvPr/>
          </p:nvSpPr>
          <p:spPr>
            <a:xfrm>
              <a:off x="602555" y="4156440"/>
              <a:ext cx="505252" cy="491107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49AF6D8-9146-F241-B634-DC3C409E5573}"/>
                </a:ext>
              </a:extLst>
            </p:cNvPr>
            <p:cNvSpPr/>
            <p:nvPr/>
          </p:nvSpPr>
          <p:spPr>
            <a:xfrm>
              <a:off x="1187551" y="3587124"/>
              <a:ext cx="505252" cy="491107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art 96">
              <a:extLst>
                <a:ext uri="{FF2B5EF4-FFF2-40B4-BE49-F238E27FC236}">
                  <a16:creationId xmlns:a16="http://schemas.microsoft.com/office/drawing/2014/main" id="{B7042736-45BB-F24F-9DAA-5680709D331A}"/>
                </a:ext>
              </a:extLst>
            </p:cNvPr>
            <p:cNvSpPr/>
            <p:nvPr/>
          </p:nvSpPr>
          <p:spPr>
            <a:xfrm>
              <a:off x="1228516" y="4224711"/>
              <a:ext cx="505252" cy="463800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EFF7AA-EA0E-1340-8E3A-D7E9FE717765}"/>
                </a:ext>
              </a:extLst>
            </p:cNvPr>
            <p:cNvSpPr/>
            <p:nvPr/>
          </p:nvSpPr>
          <p:spPr>
            <a:xfrm>
              <a:off x="634770" y="3630056"/>
              <a:ext cx="430933" cy="45060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8D45996-2374-9C4D-B0FF-8E0CDF1528AD}"/>
              </a:ext>
            </a:extLst>
          </p:cNvPr>
          <p:cNvGrpSpPr/>
          <p:nvPr/>
        </p:nvGrpSpPr>
        <p:grpSpPr>
          <a:xfrm>
            <a:off x="4397217" y="1231755"/>
            <a:ext cx="957158" cy="276999"/>
            <a:chOff x="4397217" y="1231755"/>
            <a:chExt cx="957158" cy="276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D1F8B7-32EF-0E4A-8071-E8B2CD2F47D3}"/>
                </a:ext>
              </a:extLst>
            </p:cNvPr>
            <p:cNvSpPr/>
            <p:nvPr/>
          </p:nvSpPr>
          <p:spPr>
            <a:xfrm>
              <a:off x="4397217" y="1231755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2   )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D311BF7-FBDF-AE44-A170-D958B8C8C190}"/>
                </a:ext>
              </a:extLst>
            </p:cNvPr>
            <p:cNvSpPr/>
            <p:nvPr/>
          </p:nvSpPr>
          <p:spPr>
            <a:xfrm>
              <a:off x="4606250" y="1265894"/>
              <a:ext cx="199610" cy="20872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2903426-6584-094C-82C1-067A7AB82588}"/>
              </a:ext>
            </a:extLst>
          </p:cNvPr>
          <p:cNvGrpSpPr/>
          <p:nvPr/>
        </p:nvGrpSpPr>
        <p:grpSpPr>
          <a:xfrm>
            <a:off x="4403764" y="1537595"/>
            <a:ext cx="957158" cy="276999"/>
            <a:chOff x="4403764" y="1537595"/>
            <a:chExt cx="957158" cy="27699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66E5FEA-2B5C-9447-A846-F1E2329C06AF}"/>
                </a:ext>
              </a:extLst>
            </p:cNvPr>
            <p:cNvSpPr/>
            <p:nvPr/>
          </p:nvSpPr>
          <p:spPr>
            <a:xfrm>
              <a:off x="4403764" y="1537595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 2  )</a:t>
              </a: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A9B66E37-5946-1441-9FA9-8CE4889E3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3092" y="1560562"/>
              <a:ext cx="237587" cy="22600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B8E22E-006A-F949-BB73-A11CE0925BD7}"/>
              </a:ext>
            </a:extLst>
          </p:cNvPr>
          <p:cNvGrpSpPr/>
          <p:nvPr/>
        </p:nvGrpSpPr>
        <p:grpSpPr>
          <a:xfrm>
            <a:off x="4403764" y="1843435"/>
            <a:ext cx="957158" cy="276999"/>
            <a:chOff x="4403764" y="1843435"/>
            <a:chExt cx="957158" cy="27699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7DD911B-8C78-2345-9814-7B2764A16201}"/>
                </a:ext>
              </a:extLst>
            </p:cNvPr>
            <p:cNvSpPr/>
            <p:nvPr/>
          </p:nvSpPr>
          <p:spPr>
            <a:xfrm>
              <a:off x="4403764" y="1843435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 1  )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8AD4307-8005-8D40-9E70-FD8EC5568965}"/>
                </a:ext>
              </a:extLst>
            </p:cNvPr>
            <p:cNvSpPr/>
            <p:nvPr/>
          </p:nvSpPr>
          <p:spPr>
            <a:xfrm>
              <a:off x="4601812" y="1886730"/>
              <a:ext cx="215999" cy="209952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E0A0F2-07DB-C24A-A81D-598EA32897F1}"/>
              </a:ext>
            </a:extLst>
          </p:cNvPr>
          <p:cNvGrpSpPr/>
          <p:nvPr/>
        </p:nvGrpSpPr>
        <p:grpSpPr>
          <a:xfrm>
            <a:off x="4403764" y="2150700"/>
            <a:ext cx="957158" cy="276999"/>
            <a:chOff x="4403764" y="2150700"/>
            <a:chExt cx="957158" cy="27699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BDEED65-CAEB-FD46-A1A9-B4E143B27616}"/>
                </a:ext>
              </a:extLst>
            </p:cNvPr>
            <p:cNvSpPr/>
            <p:nvPr/>
          </p:nvSpPr>
          <p:spPr>
            <a:xfrm>
              <a:off x="4403764" y="2150700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 1  )</a:t>
              </a:r>
            </a:p>
          </p:txBody>
        </p:sp>
        <p:sp>
          <p:nvSpPr>
            <p:cNvPr id="105" name="Heart 104">
              <a:extLst>
                <a:ext uri="{FF2B5EF4-FFF2-40B4-BE49-F238E27FC236}">
                  <a16:creationId xmlns:a16="http://schemas.microsoft.com/office/drawing/2014/main" id="{4D7B3A7E-1E93-4F42-9308-1E5C08E6057B}"/>
                </a:ext>
              </a:extLst>
            </p:cNvPr>
            <p:cNvSpPr/>
            <p:nvPr/>
          </p:nvSpPr>
          <p:spPr>
            <a:xfrm>
              <a:off x="4609606" y="2219318"/>
              <a:ext cx="221073" cy="202935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92F2422-1C7D-C04F-AEA0-5BDC6A0765CA}"/>
              </a:ext>
            </a:extLst>
          </p:cNvPr>
          <p:cNvGrpSpPr/>
          <p:nvPr/>
        </p:nvGrpSpPr>
        <p:grpSpPr>
          <a:xfrm>
            <a:off x="4352100" y="2703788"/>
            <a:ext cx="957158" cy="276999"/>
            <a:chOff x="4397217" y="1231755"/>
            <a:chExt cx="957158" cy="276999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9F79889-12FF-924B-837D-82EDA867C541}"/>
                </a:ext>
              </a:extLst>
            </p:cNvPr>
            <p:cNvSpPr/>
            <p:nvPr/>
          </p:nvSpPr>
          <p:spPr>
            <a:xfrm>
              <a:off x="4397217" y="1231755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3   )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7270C0C-B971-0F49-B1C1-2550D78B6AC1}"/>
                </a:ext>
              </a:extLst>
            </p:cNvPr>
            <p:cNvSpPr/>
            <p:nvPr/>
          </p:nvSpPr>
          <p:spPr>
            <a:xfrm>
              <a:off x="4606250" y="1265894"/>
              <a:ext cx="199610" cy="20872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9C64269-154D-2643-87D4-C97BB569FE6A}"/>
              </a:ext>
            </a:extLst>
          </p:cNvPr>
          <p:cNvGrpSpPr/>
          <p:nvPr/>
        </p:nvGrpSpPr>
        <p:grpSpPr>
          <a:xfrm>
            <a:off x="4339671" y="3064713"/>
            <a:ext cx="957158" cy="276999"/>
            <a:chOff x="4403764" y="1843435"/>
            <a:chExt cx="957158" cy="276999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CE50DB4-2450-E746-9CE9-2798A0EE7500}"/>
                </a:ext>
              </a:extLst>
            </p:cNvPr>
            <p:cNvSpPr/>
            <p:nvPr/>
          </p:nvSpPr>
          <p:spPr>
            <a:xfrm>
              <a:off x="4403764" y="1843435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 2  )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A32FF8D-BF00-144B-AE7A-B951B0A11C2D}"/>
                </a:ext>
              </a:extLst>
            </p:cNvPr>
            <p:cNvSpPr/>
            <p:nvPr/>
          </p:nvSpPr>
          <p:spPr>
            <a:xfrm>
              <a:off x="4601812" y="1886730"/>
              <a:ext cx="215999" cy="209952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2C8D3AF-4AF1-B64B-995E-AE37B3CF76DF}"/>
              </a:ext>
            </a:extLst>
          </p:cNvPr>
          <p:cNvGrpSpPr/>
          <p:nvPr/>
        </p:nvGrpSpPr>
        <p:grpSpPr>
          <a:xfrm>
            <a:off x="4347856" y="3414188"/>
            <a:ext cx="957158" cy="276999"/>
            <a:chOff x="4347856" y="3414188"/>
            <a:chExt cx="957158" cy="27699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F3FC2F4-E6BF-D14A-92D5-A11614907B5F}"/>
                </a:ext>
              </a:extLst>
            </p:cNvPr>
            <p:cNvSpPr/>
            <p:nvPr/>
          </p:nvSpPr>
          <p:spPr>
            <a:xfrm>
              <a:off x="4347856" y="3414188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 1  )</a:t>
              </a:r>
            </a:p>
          </p:txBody>
        </p:sp>
        <p:sp>
          <p:nvSpPr>
            <p:cNvPr id="117" name="Isosceles Triangle 56">
              <a:extLst>
                <a:ext uri="{FF2B5EF4-FFF2-40B4-BE49-F238E27FC236}">
                  <a16:creationId xmlns:a16="http://schemas.microsoft.com/office/drawing/2014/main" id="{E360AB61-6F89-F940-A34C-49C11A29F870}"/>
                </a:ext>
              </a:extLst>
            </p:cNvPr>
            <p:cNvSpPr/>
            <p:nvPr/>
          </p:nvSpPr>
          <p:spPr>
            <a:xfrm>
              <a:off x="4565233" y="3474719"/>
              <a:ext cx="212544" cy="155337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EAA4664-1B85-C149-9A32-08DF44E5EFA7}"/>
              </a:ext>
            </a:extLst>
          </p:cNvPr>
          <p:cNvGrpSpPr/>
          <p:nvPr/>
        </p:nvGrpSpPr>
        <p:grpSpPr>
          <a:xfrm>
            <a:off x="4371626" y="4224711"/>
            <a:ext cx="957158" cy="276999"/>
            <a:chOff x="4403764" y="2150700"/>
            <a:chExt cx="957158" cy="276999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64BF8E2-73D7-B94D-84CA-69EE3644B1DC}"/>
                </a:ext>
              </a:extLst>
            </p:cNvPr>
            <p:cNvSpPr/>
            <p:nvPr/>
          </p:nvSpPr>
          <p:spPr>
            <a:xfrm>
              <a:off x="4403764" y="2150700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 2  )</a:t>
              </a:r>
            </a:p>
          </p:txBody>
        </p:sp>
        <p:sp>
          <p:nvSpPr>
            <p:cNvPr id="120" name="Heart 119">
              <a:extLst>
                <a:ext uri="{FF2B5EF4-FFF2-40B4-BE49-F238E27FC236}">
                  <a16:creationId xmlns:a16="http://schemas.microsoft.com/office/drawing/2014/main" id="{81A326B5-A138-994B-8633-3860AB4F5D94}"/>
                </a:ext>
              </a:extLst>
            </p:cNvPr>
            <p:cNvSpPr/>
            <p:nvPr/>
          </p:nvSpPr>
          <p:spPr>
            <a:xfrm>
              <a:off x="4609606" y="2219318"/>
              <a:ext cx="221073" cy="202935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7B2D020-51DE-4848-BFEC-C342C88845EE}"/>
              </a:ext>
            </a:extLst>
          </p:cNvPr>
          <p:cNvGrpSpPr/>
          <p:nvPr/>
        </p:nvGrpSpPr>
        <p:grpSpPr>
          <a:xfrm>
            <a:off x="4384794" y="4516646"/>
            <a:ext cx="957158" cy="276999"/>
            <a:chOff x="4397217" y="1231755"/>
            <a:chExt cx="957158" cy="276999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C8D52AB-14FC-CE40-9618-27CE75E71015}"/>
                </a:ext>
              </a:extLst>
            </p:cNvPr>
            <p:cNvSpPr/>
            <p:nvPr/>
          </p:nvSpPr>
          <p:spPr>
            <a:xfrm>
              <a:off x="4397217" y="1231755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1   )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BACCA43-E0F9-2448-BA53-EB9D27AFEDCD}"/>
                </a:ext>
              </a:extLst>
            </p:cNvPr>
            <p:cNvSpPr/>
            <p:nvPr/>
          </p:nvSpPr>
          <p:spPr>
            <a:xfrm>
              <a:off x="4606250" y="1265894"/>
              <a:ext cx="199610" cy="20872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E7F463A-226D-A146-A6A7-4D5006AE8D8D}"/>
              </a:ext>
            </a:extLst>
          </p:cNvPr>
          <p:cNvGrpSpPr/>
          <p:nvPr/>
        </p:nvGrpSpPr>
        <p:grpSpPr>
          <a:xfrm>
            <a:off x="4397217" y="4832257"/>
            <a:ext cx="957158" cy="276999"/>
            <a:chOff x="4403764" y="1843435"/>
            <a:chExt cx="957158" cy="27699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CB526A5-E127-3A4C-A8C4-14F065259055}"/>
                </a:ext>
              </a:extLst>
            </p:cNvPr>
            <p:cNvSpPr/>
            <p:nvPr/>
          </p:nvSpPr>
          <p:spPr>
            <a:xfrm>
              <a:off x="4403764" y="1843435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 2  )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F450949-1CA2-0B45-AF52-443A12DD14AE}"/>
                </a:ext>
              </a:extLst>
            </p:cNvPr>
            <p:cNvSpPr/>
            <p:nvPr/>
          </p:nvSpPr>
          <p:spPr>
            <a:xfrm>
              <a:off x="4601812" y="1886730"/>
              <a:ext cx="215999" cy="209952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3B8172B-F82B-5B48-ACC0-BC31B86E4879}"/>
              </a:ext>
            </a:extLst>
          </p:cNvPr>
          <p:cNvGrpSpPr/>
          <p:nvPr/>
        </p:nvGrpSpPr>
        <p:grpSpPr>
          <a:xfrm>
            <a:off x="4397217" y="5127424"/>
            <a:ext cx="957158" cy="276999"/>
            <a:chOff x="4347856" y="3414188"/>
            <a:chExt cx="957158" cy="276999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3E3DF25-ADD7-8647-9C99-6FF2A9DF7B59}"/>
                </a:ext>
              </a:extLst>
            </p:cNvPr>
            <p:cNvSpPr/>
            <p:nvPr/>
          </p:nvSpPr>
          <p:spPr>
            <a:xfrm>
              <a:off x="4347856" y="3414188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 1  )</a:t>
              </a:r>
            </a:p>
          </p:txBody>
        </p:sp>
        <p:sp>
          <p:nvSpPr>
            <p:cNvPr id="136" name="Isosceles Triangle 56">
              <a:extLst>
                <a:ext uri="{FF2B5EF4-FFF2-40B4-BE49-F238E27FC236}">
                  <a16:creationId xmlns:a16="http://schemas.microsoft.com/office/drawing/2014/main" id="{284608EB-B9D6-3341-9E88-696404351C99}"/>
                </a:ext>
              </a:extLst>
            </p:cNvPr>
            <p:cNvSpPr/>
            <p:nvPr/>
          </p:nvSpPr>
          <p:spPr>
            <a:xfrm>
              <a:off x="4565233" y="3474719"/>
              <a:ext cx="212544" cy="155337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71FCE79-1CD9-D24B-BB18-00C6C484EE0F}"/>
              </a:ext>
            </a:extLst>
          </p:cNvPr>
          <p:cNvGrpSpPr/>
          <p:nvPr/>
        </p:nvGrpSpPr>
        <p:grpSpPr>
          <a:xfrm>
            <a:off x="4416298" y="5619520"/>
            <a:ext cx="957158" cy="276999"/>
            <a:chOff x="4397217" y="1231755"/>
            <a:chExt cx="957158" cy="27699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FA0ACD3-144B-F14A-90CA-DC5C86E27DC8}"/>
                </a:ext>
              </a:extLst>
            </p:cNvPr>
            <p:cNvSpPr/>
            <p:nvPr/>
          </p:nvSpPr>
          <p:spPr>
            <a:xfrm>
              <a:off x="4397217" y="1231755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2   )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4AB0C53-5549-8348-B2F2-55CD8F355EBE}"/>
                </a:ext>
              </a:extLst>
            </p:cNvPr>
            <p:cNvSpPr/>
            <p:nvPr/>
          </p:nvSpPr>
          <p:spPr>
            <a:xfrm>
              <a:off x="4606250" y="1265894"/>
              <a:ext cx="199610" cy="20872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488294D-6A1D-444E-AFC2-A35EDA7AE3B6}"/>
              </a:ext>
            </a:extLst>
          </p:cNvPr>
          <p:cNvGrpSpPr/>
          <p:nvPr/>
        </p:nvGrpSpPr>
        <p:grpSpPr>
          <a:xfrm>
            <a:off x="4416298" y="5926476"/>
            <a:ext cx="957158" cy="276999"/>
            <a:chOff x="4403764" y="1537595"/>
            <a:chExt cx="957158" cy="276999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EA27AA4-E39F-1A4C-9DEF-7A923A39BA65}"/>
                </a:ext>
              </a:extLst>
            </p:cNvPr>
            <p:cNvSpPr/>
            <p:nvPr/>
          </p:nvSpPr>
          <p:spPr>
            <a:xfrm>
              <a:off x="4403764" y="1537595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 2  )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E34F4070-F84B-D143-A7AD-66E717912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3092" y="1560562"/>
              <a:ext cx="237587" cy="226003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ED2B5E5-61DB-4640-A2B6-08027CBAE6C5}"/>
              </a:ext>
            </a:extLst>
          </p:cNvPr>
          <p:cNvGrpSpPr/>
          <p:nvPr/>
        </p:nvGrpSpPr>
        <p:grpSpPr>
          <a:xfrm>
            <a:off x="4403764" y="6242087"/>
            <a:ext cx="957158" cy="276999"/>
            <a:chOff x="4347856" y="3414188"/>
            <a:chExt cx="957158" cy="276999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E20BA4-6FA1-5E47-9EB8-016DA19AF461}"/>
                </a:ext>
              </a:extLst>
            </p:cNvPr>
            <p:cNvSpPr/>
            <p:nvPr/>
          </p:nvSpPr>
          <p:spPr>
            <a:xfrm>
              <a:off x="4347856" y="3414188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 1  )</a:t>
              </a:r>
            </a:p>
          </p:txBody>
        </p:sp>
        <p:sp>
          <p:nvSpPr>
            <p:cNvPr id="145" name="Isosceles Triangle 56">
              <a:extLst>
                <a:ext uri="{FF2B5EF4-FFF2-40B4-BE49-F238E27FC236}">
                  <a16:creationId xmlns:a16="http://schemas.microsoft.com/office/drawing/2014/main" id="{9E2C4258-D6EA-F941-8FBB-D38841083592}"/>
                </a:ext>
              </a:extLst>
            </p:cNvPr>
            <p:cNvSpPr/>
            <p:nvPr/>
          </p:nvSpPr>
          <p:spPr>
            <a:xfrm>
              <a:off x="4565233" y="3474719"/>
              <a:ext cx="212544" cy="155337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A1C68BC-8AEB-FE4C-A33F-F7D83EB35863}"/>
              </a:ext>
            </a:extLst>
          </p:cNvPr>
          <p:cNvGrpSpPr/>
          <p:nvPr/>
        </p:nvGrpSpPr>
        <p:grpSpPr>
          <a:xfrm>
            <a:off x="4416298" y="6539595"/>
            <a:ext cx="957158" cy="276999"/>
            <a:chOff x="4403764" y="2150700"/>
            <a:chExt cx="957158" cy="276999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3CF3DB6-513C-954D-B045-57DB0A40B782}"/>
                </a:ext>
              </a:extLst>
            </p:cNvPr>
            <p:cNvSpPr/>
            <p:nvPr/>
          </p:nvSpPr>
          <p:spPr>
            <a:xfrm>
              <a:off x="4403764" y="2150700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 1  )</a:t>
              </a:r>
            </a:p>
          </p:txBody>
        </p:sp>
        <p:sp>
          <p:nvSpPr>
            <p:cNvPr id="148" name="Heart 147">
              <a:extLst>
                <a:ext uri="{FF2B5EF4-FFF2-40B4-BE49-F238E27FC236}">
                  <a16:creationId xmlns:a16="http://schemas.microsoft.com/office/drawing/2014/main" id="{95276304-14ED-2047-870F-8A2417472D9D}"/>
                </a:ext>
              </a:extLst>
            </p:cNvPr>
            <p:cNvSpPr/>
            <p:nvPr/>
          </p:nvSpPr>
          <p:spPr>
            <a:xfrm>
              <a:off x="4609606" y="2219318"/>
              <a:ext cx="221073" cy="202935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A2FB718-4510-1A41-8225-38DB1F92CB31}"/>
              </a:ext>
            </a:extLst>
          </p:cNvPr>
          <p:cNvGrpSpPr/>
          <p:nvPr/>
        </p:nvGrpSpPr>
        <p:grpSpPr>
          <a:xfrm>
            <a:off x="6136569" y="1223729"/>
            <a:ext cx="957158" cy="276999"/>
            <a:chOff x="4397217" y="1231755"/>
            <a:chExt cx="957158" cy="276999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A4E2857-2C79-CC45-8E76-D0F1F25DC820}"/>
                </a:ext>
              </a:extLst>
            </p:cNvPr>
            <p:cNvSpPr/>
            <p:nvPr/>
          </p:nvSpPr>
          <p:spPr>
            <a:xfrm>
              <a:off x="4397217" y="1231755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2   )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5F9F97D-B23A-9A49-8F12-CC261E7E4EF8}"/>
                </a:ext>
              </a:extLst>
            </p:cNvPr>
            <p:cNvSpPr/>
            <p:nvPr/>
          </p:nvSpPr>
          <p:spPr>
            <a:xfrm>
              <a:off x="4606250" y="1265894"/>
              <a:ext cx="199610" cy="20872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6D440D6-011E-5D42-8493-FCB516507274}"/>
              </a:ext>
            </a:extLst>
          </p:cNvPr>
          <p:cNvGrpSpPr/>
          <p:nvPr/>
        </p:nvGrpSpPr>
        <p:grpSpPr>
          <a:xfrm>
            <a:off x="6133429" y="1544511"/>
            <a:ext cx="957158" cy="276999"/>
            <a:chOff x="4397217" y="1231755"/>
            <a:chExt cx="957158" cy="276999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AB02623-E837-5446-A192-A9F96A9D7B53}"/>
                </a:ext>
              </a:extLst>
            </p:cNvPr>
            <p:cNvSpPr/>
            <p:nvPr/>
          </p:nvSpPr>
          <p:spPr>
            <a:xfrm>
              <a:off x="4397217" y="1231755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3   )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B840AB7-705F-BF47-B49D-F47070D21A89}"/>
                </a:ext>
              </a:extLst>
            </p:cNvPr>
            <p:cNvSpPr/>
            <p:nvPr/>
          </p:nvSpPr>
          <p:spPr>
            <a:xfrm>
              <a:off x="4606250" y="1265894"/>
              <a:ext cx="199610" cy="20872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B492904-5F92-5846-B5CE-1FE1D862085C}"/>
              </a:ext>
            </a:extLst>
          </p:cNvPr>
          <p:cNvGrpSpPr/>
          <p:nvPr/>
        </p:nvGrpSpPr>
        <p:grpSpPr>
          <a:xfrm>
            <a:off x="6141444" y="1858348"/>
            <a:ext cx="957158" cy="276999"/>
            <a:chOff x="4397217" y="1231755"/>
            <a:chExt cx="957158" cy="276999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99FBD2E-E5BF-FD46-9B22-89EED4F9B9B9}"/>
                </a:ext>
              </a:extLst>
            </p:cNvPr>
            <p:cNvSpPr/>
            <p:nvPr/>
          </p:nvSpPr>
          <p:spPr>
            <a:xfrm>
              <a:off x="4397217" y="1231755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1   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4A40F85-33D2-1E47-BA4D-A2A7815DA71A}"/>
                </a:ext>
              </a:extLst>
            </p:cNvPr>
            <p:cNvSpPr/>
            <p:nvPr/>
          </p:nvSpPr>
          <p:spPr>
            <a:xfrm>
              <a:off x="4606250" y="1265894"/>
              <a:ext cx="199610" cy="20872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FD3373F-4D33-0749-9386-5E2D7B2EABDE}"/>
              </a:ext>
            </a:extLst>
          </p:cNvPr>
          <p:cNvGrpSpPr/>
          <p:nvPr/>
        </p:nvGrpSpPr>
        <p:grpSpPr>
          <a:xfrm>
            <a:off x="6146446" y="2199273"/>
            <a:ext cx="957158" cy="276999"/>
            <a:chOff x="4397217" y="1231755"/>
            <a:chExt cx="957158" cy="276999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4E86EFD0-8E0E-FE44-839E-020C0E31016A}"/>
                </a:ext>
              </a:extLst>
            </p:cNvPr>
            <p:cNvSpPr/>
            <p:nvPr/>
          </p:nvSpPr>
          <p:spPr>
            <a:xfrm>
              <a:off x="4397217" y="1231755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2   )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C0BE602-7D75-3444-AB92-1CF9FDE50482}"/>
                </a:ext>
              </a:extLst>
            </p:cNvPr>
            <p:cNvSpPr/>
            <p:nvPr/>
          </p:nvSpPr>
          <p:spPr>
            <a:xfrm>
              <a:off x="4606250" y="1265894"/>
              <a:ext cx="199610" cy="20872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87F0E8C-6099-6041-8D69-88EE89A39B3A}"/>
              </a:ext>
            </a:extLst>
          </p:cNvPr>
          <p:cNvGrpSpPr/>
          <p:nvPr/>
        </p:nvGrpSpPr>
        <p:grpSpPr>
          <a:xfrm>
            <a:off x="6168771" y="5170382"/>
            <a:ext cx="957158" cy="276999"/>
            <a:chOff x="4403764" y="2150700"/>
            <a:chExt cx="957158" cy="276999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CFCEB90-B293-3F45-A787-00DABEA839F0}"/>
                </a:ext>
              </a:extLst>
            </p:cNvPr>
            <p:cNvSpPr/>
            <p:nvPr/>
          </p:nvSpPr>
          <p:spPr>
            <a:xfrm>
              <a:off x="4403764" y="2150700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 1  )</a:t>
              </a:r>
            </a:p>
          </p:txBody>
        </p:sp>
        <p:sp>
          <p:nvSpPr>
            <p:cNvPr id="166" name="Heart 165">
              <a:extLst>
                <a:ext uri="{FF2B5EF4-FFF2-40B4-BE49-F238E27FC236}">
                  <a16:creationId xmlns:a16="http://schemas.microsoft.com/office/drawing/2014/main" id="{D3CB2B85-3CB5-9647-A109-FC6E82729554}"/>
                </a:ext>
              </a:extLst>
            </p:cNvPr>
            <p:cNvSpPr/>
            <p:nvPr/>
          </p:nvSpPr>
          <p:spPr>
            <a:xfrm>
              <a:off x="4609606" y="2219318"/>
              <a:ext cx="221073" cy="202935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5C31E03-FD86-DD43-AF15-51F89BEE1BAE}"/>
              </a:ext>
            </a:extLst>
          </p:cNvPr>
          <p:cNvGrpSpPr/>
          <p:nvPr/>
        </p:nvGrpSpPr>
        <p:grpSpPr>
          <a:xfrm>
            <a:off x="6171148" y="5471385"/>
            <a:ext cx="957158" cy="276999"/>
            <a:chOff x="4403764" y="2150700"/>
            <a:chExt cx="957158" cy="276999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C753B08-F90D-A046-AF1E-774E8EA611E6}"/>
                </a:ext>
              </a:extLst>
            </p:cNvPr>
            <p:cNvSpPr/>
            <p:nvPr/>
          </p:nvSpPr>
          <p:spPr>
            <a:xfrm>
              <a:off x="4403764" y="2150700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 2  )</a:t>
              </a:r>
            </a:p>
          </p:txBody>
        </p:sp>
        <p:sp>
          <p:nvSpPr>
            <p:cNvPr id="169" name="Heart 168">
              <a:extLst>
                <a:ext uri="{FF2B5EF4-FFF2-40B4-BE49-F238E27FC236}">
                  <a16:creationId xmlns:a16="http://schemas.microsoft.com/office/drawing/2014/main" id="{9E563666-A071-6341-BE56-8528172F2692}"/>
                </a:ext>
              </a:extLst>
            </p:cNvPr>
            <p:cNvSpPr/>
            <p:nvPr/>
          </p:nvSpPr>
          <p:spPr>
            <a:xfrm>
              <a:off x="4609606" y="2219318"/>
              <a:ext cx="221073" cy="202935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CC37598-213E-4B4F-B4E4-4E992FC6E75E}"/>
              </a:ext>
            </a:extLst>
          </p:cNvPr>
          <p:cNvGrpSpPr/>
          <p:nvPr/>
        </p:nvGrpSpPr>
        <p:grpSpPr>
          <a:xfrm>
            <a:off x="6182713" y="5799840"/>
            <a:ext cx="957158" cy="276999"/>
            <a:chOff x="4403764" y="2150700"/>
            <a:chExt cx="957158" cy="276999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EE7101A-564C-4F48-A29E-422F6E71E4CA}"/>
                </a:ext>
              </a:extLst>
            </p:cNvPr>
            <p:cNvSpPr/>
            <p:nvPr/>
          </p:nvSpPr>
          <p:spPr>
            <a:xfrm>
              <a:off x="4403764" y="2150700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 1  )</a:t>
              </a:r>
            </a:p>
          </p:txBody>
        </p:sp>
        <p:sp>
          <p:nvSpPr>
            <p:cNvPr id="172" name="Heart 171">
              <a:extLst>
                <a:ext uri="{FF2B5EF4-FFF2-40B4-BE49-F238E27FC236}">
                  <a16:creationId xmlns:a16="http://schemas.microsoft.com/office/drawing/2014/main" id="{8169E6D3-F848-AA4F-8491-399006E42A08}"/>
                </a:ext>
              </a:extLst>
            </p:cNvPr>
            <p:cNvSpPr/>
            <p:nvPr/>
          </p:nvSpPr>
          <p:spPr>
            <a:xfrm>
              <a:off x="4609606" y="2219318"/>
              <a:ext cx="221073" cy="202935"/>
            </a:xfrm>
            <a:prstGeom prst="hear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ECAA957-E63E-214E-BB9B-11B8DCFA6873}"/>
              </a:ext>
            </a:extLst>
          </p:cNvPr>
          <p:cNvGrpSpPr/>
          <p:nvPr/>
        </p:nvGrpSpPr>
        <p:grpSpPr>
          <a:xfrm>
            <a:off x="6168771" y="3189277"/>
            <a:ext cx="957158" cy="276999"/>
            <a:chOff x="4403764" y="1537595"/>
            <a:chExt cx="957158" cy="276999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620D21D-E792-414A-9943-166372233CD7}"/>
                </a:ext>
              </a:extLst>
            </p:cNvPr>
            <p:cNvSpPr/>
            <p:nvPr/>
          </p:nvSpPr>
          <p:spPr>
            <a:xfrm>
              <a:off x="4403764" y="1537595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 2  )</a:t>
              </a:r>
            </a:p>
          </p:txBody>
        </p: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E444DF79-EE12-EA42-B6FE-35DD0726B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3092" y="1560562"/>
              <a:ext cx="237587" cy="226003"/>
            </a:xfrm>
            <a:prstGeom prst="rect">
              <a:avLst/>
            </a:prstGeom>
          </p:spPr>
        </p:pic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3A3311E-C50A-8041-B681-19EA0908C9B3}"/>
              </a:ext>
            </a:extLst>
          </p:cNvPr>
          <p:cNvGrpSpPr/>
          <p:nvPr/>
        </p:nvGrpSpPr>
        <p:grpSpPr>
          <a:xfrm>
            <a:off x="6164783" y="3508382"/>
            <a:ext cx="957158" cy="276999"/>
            <a:chOff x="4403764" y="1537595"/>
            <a:chExt cx="957158" cy="276999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67889BC-00C8-B549-89D2-272C86A0FF4F}"/>
                </a:ext>
              </a:extLst>
            </p:cNvPr>
            <p:cNvSpPr/>
            <p:nvPr/>
          </p:nvSpPr>
          <p:spPr>
            <a:xfrm>
              <a:off x="4403764" y="1537595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 2  )</a:t>
              </a:r>
            </a:p>
          </p:txBody>
        </p:sp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2D298665-EA9D-F14F-8357-AE4609169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3092" y="1560562"/>
              <a:ext cx="237587" cy="226003"/>
            </a:xfrm>
            <a:prstGeom prst="rect">
              <a:avLst/>
            </a:prstGeom>
          </p:spPr>
        </p:pic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28BD9F6-566B-304E-985D-0B774C4BEB56}"/>
              </a:ext>
            </a:extLst>
          </p:cNvPr>
          <p:cNvGrpSpPr/>
          <p:nvPr/>
        </p:nvGrpSpPr>
        <p:grpSpPr>
          <a:xfrm>
            <a:off x="6175615" y="3781208"/>
            <a:ext cx="957158" cy="276999"/>
            <a:chOff x="4403764" y="1843435"/>
            <a:chExt cx="957158" cy="276999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701BCDF-F199-3641-B039-2003112A15E1}"/>
                </a:ext>
              </a:extLst>
            </p:cNvPr>
            <p:cNvSpPr/>
            <p:nvPr/>
          </p:nvSpPr>
          <p:spPr>
            <a:xfrm>
              <a:off x="4403764" y="1843435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 1  )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1F2A995-F2DF-2A48-9C46-131445CC406A}"/>
                </a:ext>
              </a:extLst>
            </p:cNvPr>
            <p:cNvSpPr/>
            <p:nvPr/>
          </p:nvSpPr>
          <p:spPr>
            <a:xfrm>
              <a:off x="4601812" y="1886730"/>
              <a:ext cx="215999" cy="209952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BDDD9CA-75A5-7943-96BC-C56840A7C63F}"/>
              </a:ext>
            </a:extLst>
          </p:cNvPr>
          <p:cNvGrpSpPr/>
          <p:nvPr/>
        </p:nvGrpSpPr>
        <p:grpSpPr>
          <a:xfrm>
            <a:off x="6182713" y="4109663"/>
            <a:ext cx="957158" cy="276999"/>
            <a:chOff x="4403764" y="1843435"/>
            <a:chExt cx="957158" cy="276999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BBA0957-B4B1-714A-A1C5-CB4675AA1120}"/>
                </a:ext>
              </a:extLst>
            </p:cNvPr>
            <p:cNvSpPr/>
            <p:nvPr/>
          </p:nvSpPr>
          <p:spPr>
            <a:xfrm>
              <a:off x="4403764" y="1843435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 2  )</a:t>
              </a: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AB46AF3-ECAE-CB4A-824D-F62687942500}"/>
                </a:ext>
              </a:extLst>
            </p:cNvPr>
            <p:cNvSpPr/>
            <p:nvPr/>
          </p:nvSpPr>
          <p:spPr>
            <a:xfrm>
              <a:off x="4601812" y="1886730"/>
              <a:ext cx="215999" cy="209952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FB58E00-E705-9848-ABE4-75C0ECFB9CD9}"/>
              </a:ext>
            </a:extLst>
          </p:cNvPr>
          <p:cNvGrpSpPr/>
          <p:nvPr/>
        </p:nvGrpSpPr>
        <p:grpSpPr>
          <a:xfrm>
            <a:off x="6192847" y="4449991"/>
            <a:ext cx="957158" cy="276999"/>
            <a:chOff x="4403764" y="1843435"/>
            <a:chExt cx="957158" cy="276999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F0D13A3-8666-2C4B-A75A-B21FBB66E4C8}"/>
                </a:ext>
              </a:extLst>
            </p:cNvPr>
            <p:cNvSpPr/>
            <p:nvPr/>
          </p:nvSpPr>
          <p:spPr>
            <a:xfrm>
              <a:off x="4403764" y="1843435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 2  )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4F58C41-51C0-C640-9A92-7F73BF080AB2}"/>
                </a:ext>
              </a:extLst>
            </p:cNvPr>
            <p:cNvSpPr/>
            <p:nvPr/>
          </p:nvSpPr>
          <p:spPr>
            <a:xfrm>
              <a:off x="4601812" y="1886730"/>
              <a:ext cx="215999" cy="209952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5D6A4BC-FDA0-AE46-A6C2-9F1F4924D617}"/>
              </a:ext>
            </a:extLst>
          </p:cNvPr>
          <p:cNvGrpSpPr/>
          <p:nvPr/>
        </p:nvGrpSpPr>
        <p:grpSpPr>
          <a:xfrm>
            <a:off x="6210108" y="6070819"/>
            <a:ext cx="957158" cy="276999"/>
            <a:chOff x="4347856" y="3414188"/>
            <a:chExt cx="957158" cy="276999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0532546-B803-6540-8E80-229C40DB425C}"/>
                </a:ext>
              </a:extLst>
            </p:cNvPr>
            <p:cNvSpPr/>
            <p:nvPr/>
          </p:nvSpPr>
          <p:spPr>
            <a:xfrm>
              <a:off x="4347856" y="3414188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 1  )</a:t>
              </a:r>
            </a:p>
          </p:txBody>
        </p:sp>
        <p:sp>
          <p:nvSpPr>
            <p:cNvPr id="190" name="Isosceles Triangle 56">
              <a:extLst>
                <a:ext uri="{FF2B5EF4-FFF2-40B4-BE49-F238E27FC236}">
                  <a16:creationId xmlns:a16="http://schemas.microsoft.com/office/drawing/2014/main" id="{F41D0BED-370E-FF45-AF61-85B12BAB2BD4}"/>
                </a:ext>
              </a:extLst>
            </p:cNvPr>
            <p:cNvSpPr/>
            <p:nvPr/>
          </p:nvSpPr>
          <p:spPr>
            <a:xfrm>
              <a:off x="4565233" y="3474719"/>
              <a:ext cx="212544" cy="155337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37153EC-1AA2-C040-B4A0-C4DB28502F43}"/>
              </a:ext>
            </a:extLst>
          </p:cNvPr>
          <p:cNvGrpSpPr/>
          <p:nvPr/>
        </p:nvGrpSpPr>
        <p:grpSpPr>
          <a:xfrm>
            <a:off x="6214264" y="6325135"/>
            <a:ext cx="957158" cy="276999"/>
            <a:chOff x="4347856" y="3414188"/>
            <a:chExt cx="957158" cy="276999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81B86CA-BAA5-F94D-B026-629ABAB81561}"/>
                </a:ext>
              </a:extLst>
            </p:cNvPr>
            <p:cNvSpPr/>
            <p:nvPr/>
          </p:nvSpPr>
          <p:spPr>
            <a:xfrm>
              <a:off x="4347856" y="3414188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 1  )</a:t>
              </a:r>
            </a:p>
          </p:txBody>
        </p:sp>
        <p:sp>
          <p:nvSpPr>
            <p:cNvPr id="193" name="Isosceles Triangle 56">
              <a:extLst>
                <a:ext uri="{FF2B5EF4-FFF2-40B4-BE49-F238E27FC236}">
                  <a16:creationId xmlns:a16="http://schemas.microsoft.com/office/drawing/2014/main" id="{D3D38A14-0401-9241-AD04-9CB93617CB7B}"/>
                </a:ext>
              </a:extLst>
            </p:cNvPr>
            <p:cNvSpPr/>
            <p:nvPr/>
          </p:nvSpPr>
          <p:spPr>
            <a:xfrm>
              <a:off x="4565233" y="3474719"/>
              <a:ext cx="212544" cy="155337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9BB0867-0E43-794B-A855-D4B9D0BB9801}"/>
              </a:ext>
            </a:extLst>
          </p:cNvPr>
          <p:cNvGrpSpPr/>
          <p:nvPr/>
        </p:nvGrpSpPr>
        <p:grpSpPr>
          <a:xfrm>
            <a:off x="6219790" y="6560104"/>
            <a:ext cx="957158" cy="276999"/>
            <a:chOff x="4347856" y="3414188"/>
            <a:chExt cx="957158" cy="276999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4B14BE15-9BA5-E842-AF12-6721FF294422}"/>
                </a:ext>
              </a:extLst>
            </p:cNvPr>
            <p:cNvSpPr/>
            <p:nvPr/>
          </p:nvSpPr>
          <p:spPr>
            <a:xfrm>
              <a:off x="4347856" y="3414188"/>
              <a:ext cx="957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(        ,   1  )</a:t>
              </a:r>
            </a:p>
          </p:txBody>
        </p:sp>
        <p:sp>
          <p:nvSpPr>
            <p:cNvPr id="196" name="Isosceles Triangle 56">
              <a:extLst>
                <a:ext uri="{FF2B5EF4-FFF2-40B4-BE49-F238E27FC236}">
                  <a16:creationId xmlns:a16="http://schemas.microsoft.com/office/drawing/2014/main" id="{F73AF860-B032-3F40-AFE0-FD0AB078E096}"/>
                </a:ext>
              </a:extLst>
            </p:cNvPr>
            <p:cNvSpPr/>
            <p:nvPr/>
          </p:nvSpPr>
          <p:spPr>
            <a:xfrm>
              <a:off x="4565233" y="3474719"/>
              <a:ext cx="212544" cy="155337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163</Words>
  <Application>Microsoft Macintosh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C. Marco A. Robles G.</cp:lastModifiedBy>
  <cp:revision>20</cp:revision>
  <dcterms:created xsi:type="dcterms:W3CDTF">2016-02-11T22:41:22Z</dcterms:created>
  <dcterms:modified xsi:type="dcterms:W3CDTF">2021-05-27T05:21:20Z</dcterms:modified>
</cp:coreProperties>
</file>