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1"/>
  </p:normalViewPr>
  <p:slideViewPr>
    <p:cSldViewPr snapToGrid="0" snapToObjects="1">
      <p:cViewPr>
        <p:scale>
          <a:sx n="125" d="100"/>
          <a:sy n="125" d="100"/>
        </p:scale>
        <p:origin x="5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F03-28B8-A944-9857-646B941D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C5FB-E67A-5647-B3F5-679070C32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E49B-F922-7941-B17A-79C42B34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A490-FE86-A449-9C30-D4417EB6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CBEC-D98A-9C48-BED1-11B859AF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633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032-8878-5144-B91E-F8BF22BB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3107D-A99E-C240-B143-BDCB03B7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B76D-355A-2943-9302-DD7F3454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790D-6FB0-934E-A177-F4B4EFC8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26CF-E279-E64E-B757-D9928FFE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965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49CF7-6520-7645-82B1-9FCBF552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16EA-B06F-574E-9921-88E5745F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D96E-1EED-2D4A-97A8-83AB29CD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209D-27EF-434B-AE87-FB720582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4152-F277-1642-A3DA-F5A9F233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105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8F38-39C4-354C-8104-E2E786A0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745C-6DEB-6949-AAB5-C81C5414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6D76-ECA1-0940-828F-082113D1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0E0B-2392-C240-8C6B-C5C21BA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7F0A-7B23-6D49-88BF-E2CF04D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457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D184-4A91-9541-9B92-42D663C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E188-E556-A34D-8B2E-0A1BEB3F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1D0E-4CCA-1F4D-8A3B-9A1FF5F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6996-0B74-B94E-BCEF-8C8F26FA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775D-8FFF-8941-8EDC-92D45C5E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622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127-761F-6643-B533-A1291EC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A4F2-1399-EC49-8991-00095FB7C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6418-15BC-7F44-AA17-535E9B63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AABE-7A56-5442-AFA6-347C4892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7C54-8CB3-CF4A-A596-8430F2B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9CE37-F7EE-E54B-B850-0031E52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9378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676-A10B-B347-A1DC-1DEC769D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B203-8A6F-E440-8E81-D056FF4D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D0D6-7969-3641-842D-EEA73E4E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B0CBE-0D5C-504F-83DE-042EDB15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34F2B-3F37-1843-A11C-AF61C5AFA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007F7-8332-4C45-9EAE-679EFAE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7160-F2E1-5744-A9FD-5161CE3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345E6-3F90-4042-9FCC-2156D8C2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241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C8E-1DCF-594C-B648-DBB8165E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7D302-F585-8047-95F6-958AD53B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27169-65BD-9841-9BC1-294FB8E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F739B-3605-C749-BB68-134FCA0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56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EA153-358B-E342-80C2-4F0D0D2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A994-E574-D342-8491-1C4C88A4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3742-1A2B-1B46-82A3-F52EB5D1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116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311A-DBE8-C849-A9F8-FCDF9046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F42C-8887-8D46-9420-0F7AFD05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3D14-8EFE-4543-ABF0-B4561EB5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C1A2-D82C-AE47-A1B6-E5F3ABB3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A987-8988-6D49-BAC6-72217695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C60-BBED-E54A-9C39-86B39192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58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BB45-6948-EE48-84BB-05AEA80F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A8176-68C9-D149-B048-66045A868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B146-F47F-2644-82B0-719C3937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4D4A-2141-A847-B8EA-308449BE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83B8C-C7E6-574F-8D64-F5FDD78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5DB5-E1FD-5B41-9394-39473668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966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3040-3515-444B-8639-C8D3E2D9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4EA2-8500-7B4D-9ABC-2B633AAD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66C6-B0FE-9141-9532-8443069A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9259-A98B-5548-9476-2B65E2974ED8}" type="datetimeFigureOut">
              <a:rPr lang="en-MX" smtClean="0"/>
              <a:t>16/02/22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2720-1060-6E4D-A82F-D2BE2A2D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A0B2-61CF-4748-B98C-C22731C07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058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0F5DA80-F412-5E4B-8E25-461FBDCFDE8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613513-7AE1-9049-96E9-B366BABD7F0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87DFAE-807E-044F-B3B0-FA52CB61AF25}"/>
                </a:ext>
              </a:extLst>
            </p:cNvPr>
            <p:cNvSpPr txBox="1"/>
            <p:nvPr/>
          </p:nvSpPr>
          <p:spPr>
            <a:xfrm>
              <a:off x="294968" y="113667"/>
              <a:ext cx="3891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2400" b="1" dirty="0">
                  <a:cs typeface="Aharoni" panose="02010803020104030203" pitchFamily="2" charset="-79"/>
                </a:rPr>
                <a:t>The Business Model Canvas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93C131-CAAC-1C4B-BAA9-488450C7AD2A}"/>
                </a:ext>
              </a:extLst>
            </p:cNvPr>
            <p:cNvSpPr/>
            <p:nvPr/>
          </p:nvSpPr>
          <p:spPr>
            <a:xfrm>
              <a:off x="294968" y="623137"/>
              <a:ext cx="11520000" cy="57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D315DB-CFC8-944F-9014-96EDD0B753B1}"/>
                </a:ext>
              </a:extLst>
            </p:cNvPr>
            <p:cNvSpPr/>
            <p:nvPr/>
          </p:nvSpPr>
          <p:spPr>
            <a:xfrm>
              <a:off x="294968" y="623136"/>
              <a:ext cx="2304000" cy="38412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AC4BC1-8C00-3445-BF99-AB4E998259A4}"/>
                </a:ext>
              </a:extLst>
            </p:cNvPr>
            <p:cNvSpPr/>
            <p:nvPr/>
          </p:nvSpPr>
          <p:spPr>
            <a:xfrm>
              <a:off x="2598968" y="619909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39C5F3-B11E-6849-B35C-87F0E8AFC7C5}"/>
                </a:ext>
              </a:extLst>
            </p:cNvPr>
            <p:cNvSpPr/>
            <p:nvPr/>
          </p:nvSpPr>
          <p:spPr>
            <a:xfrm>
              <a:off x="4902968" y="623136"/>
              <a:ext cx="2304000" cy="38412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AB64C0-EECA-4047-BC79-CAAF0BE1B511}"/>
                </a:ext>
              </a:extLst>
            </p:cNvPr>
            <p:cNvSpPr/>
            <p:nvPr/>
          </p:nvSpPr>
          <p:spPr>
            <a:xfrm>
              <a:off x="7206968" y="623136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E5F2E-3073-8C49-B02E-FD5145447987}"/>
                </a:ext>
              </a:extLst>
            </p:cNvPr>
            <p:cNvSpPr/>
            <p:nvPr/>
          </p:nvSpPr>
          <p:spPr>
            <a:xfrm>
              <a:off x="9510968" y="623136"/>
              <a:ext cx="2304000" cy="38412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829441-526B-4345-9AAE-DFF852A97543}"/>
                </a:ext>
              </a:extLst>
            </p:cNvPr>
            <p:cNvSpPr/>
            <p:nvPr/>
          </p:nvSpPr>
          <p:spPr>
            <a:xfrm>
              <a:off x="294968" y="4464336"/>
              <a:ext cx="5760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DB9BD5-15FB-324A-B4A1-22D64CD6613D}"/>
                </a:ext>
              </a:extLst>
            </p:cNvPr>
            <p:cNvSpPr/>
            <p:nvPr/>
          </p:nvSpPr>
          <p:spPr>
            <a:xfrm>
              <a:off x="6051900" y="4464336"/>
              <a:ext cx="5760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3DA035-6D7B-A946-85D0-87BAF96C2D2C}"/>
                </a:ext>
              </a:extLst>
            </p:cNvPr>
            <p:cNvSpPr/>
            <p:nvPr/>
          </p:nvSpPr>
          <p:spPr>
            <a:xfrm>
              <a:off x="2602877" y="2541936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57182-D128-604F-A1E5-63724A9A99A5}"/>
                </a:ext>
              </a:extLst>
            </p:cNvPr>
            <p:cNvSpPr/>
            <p:nvPr/>
          </p:nvSpPr>
          <p:spPr>
            <a:xfrm>
              <a:off x="7206445" y="2541936"/>
              <a:ext cx="2304000" cy="1918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27284D-1702-1C43-8E2A-C7442ACD69F9}"/>
                </a:ext>
              </a:extLst>
            </p:cNvPr>
            <p:cNvSpPr/>
            <p:nvPr/>
          </p:nvSpPr>
          <p:spPr>
            <a:xfrm>
              <a:off x="4902969" y="113667"/>
              <a:ext cx="2229352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Designed for: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D4F0F8-7D3B-4F43-AC59-ED55FE8E1307}"/>
                </a:ext>
              </a:extLst>
            </p:cNvPr>
            <p:cNvSpPr/>
            <p:nvPr/>
          </p:nvSpPr>
          <p:spPr>
            <a:xfrm>
              <a:off x="4902969" y="238227"/>
              <a:ext cx="2229352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1375D5-B193-4840-ACE0-F518648341C4}"/>
                </a:ext>
              </a:extLst>
            </p:cNvPr>
            <p:cNvSpPr/>
            <p:nvPr/>
          </p:nvSpPr>
          <p:spPr>
            <a:xfrm>
              <a:off x="7206445" y="109103"/>
              <a:ext cx="2229352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Designed by: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4AE5FD-47C8-8F43-9952-B92148630FDB}"/>
                </a:ext>
              </a:extLst>
            </p:cNvPr>
            <p:cNvSpPr/>
            <p:nvPr/>
          </p:nvSpPr>
          <p:spPr>
            <a:xfrm>
              <a:off x="7206445" y="233663"/>
              <a:ext cx="2229352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0A591-5794-1745-9CAB-BADAD3292892}"/>
                </a:ext>
              </a:extLst>
            </p:cNvPr>
            <p:cNvSpPr/>
            <p:nvPr/>
          </p:nvSpPr>
          <p:spPr>
            <a:xfrm>
              <a:off x="9509921" y="114716"/>
              <a:ext cx="1116000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Date: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2E53E3-B53A-9942-B960-A4C8406ECB44}"/>
                </a:ext>
              </a:extLst>
            </p:cNvPr>
            <p:cNvSpPr/>
            <p:nvPr/>
          </p:nvSpPr>
          <p:spPr>
            <a:xfrm>
              <a:off x="9509921" y="229116"/>
              <a:ext cx="1116000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28C2E9-0680-6F45-B5B8-EFDCE5D7C35D}"/>
                </a:ext>
              </a:extLst>
            </p:cNvPr>
            <p:cNvSpPr/>
            <p:nvPr/>
          </p:nvSpPr>
          <p:spPr>
            <a:xfrm>
              <a:off x="10700045" y="114716"/>
              <a:ext cx="1116000" cy="12001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X" sz="900" i="1" dirty="0">
                  <a:solidFill>
                    <a:schemeClr val="tx1"/>
                  </a:solidFill>
                </a:rPr>
                <a:t>Version: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5B15D4-172A-4F41-B701-D2D99C5175E3}"/>
                </a:ext>
              </a:extLst>
            </p:cNvPr>
            <p:cNvSpPr/>
            <p:nvPr/>
          </p:nvSpPr>
          <p:spPr>
            <a:xfrm>
              <a:off x="10700045" y="229116"/>
              <a:ext cx="1116000" cy="2412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MX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2E365A-6C2F-BB45-87CE-632348DF2B13}"/>
                </a:ext>
              </a:extLst>
            </p:cNvPr>
            <p:cNvSpPr txBox="1"/>
            <p:nvPr/>
          </p:nvSpPr>
          <p:spPr>
            <a:xfrm>
              <a:off x="291059" y="688999"/>
              <a:ext cx="1098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Key Partners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DA2E87-C10F-2241-A0E3-DC5ED789BFAE}"/>
                </a:ext>
              </a:extLst>
            </p:cNvPr>
            <p:cNvSpPr txBox="1"/>
            <p:nvPr/>
          </p:nvSpPr>
          <p:spPr>
            <a:xfrm>
              <a:off x="2625843" y="688999"/>
              <a:ext cx="1153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Key Activities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FDA9D7-40FA-CB48-B6FF-C6BB4250B2BF}"/>
                </a:ext>
              </a:extLst>
            </p:cNvPr>
            <p:cNvSpPr txBox="1"/>
            <p:nvPr/>
          </p:nvSpPr>
          <p:spPr>
            <a:xfrm>
              <a:off x="2598968" y="2604571"/>
              <a:ext cx="1224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Key Resources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AAC9C8-F234-284C-834F-83C92B62F00C}"/>
                </a:ext>
              </a:extLst>
            </p:cNvPr>
            <p:cNvSpPr txBox="1"/>
            <p:nvPr/>
          </p:nvSpPr>
          <p:spPr>
            <a:xfrm>
              <a:off x="4929843" y="683617"/>
              <a:ext cx="154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Value Propositions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03BF96-DC90-6A45-B68D-831F548EE9AE}"/>
                </a:ext>
              </a:extLst>
            </p:cNvPr>
            <p:cNvSpPr txBox="1"/>
            <p:nvPr/>
          </p:nvSpPr>
          <p:spPr>
            <a:xfrm>
              <a:off x="7205008" y="683616"/>
              <a:ext cx="1916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Customer Relotionships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53385D-868F-7048-B6EB-0AA3A4182FA7}"/>
                </a:ext>
              </a:extLst>
            </p:cNvPr>
            <p:cNvSpPr txBox="1"/>
            <p:nvPr/>
          </p:nvSpPr>
          <p:spPr>
            <a:xfrm>
              <a:off x="7297123" y="2602415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Channels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F22D79-9AE1-4A46-B202-7DAB46EE1530}"/>
                </a:ext>
              </a:extLst>
            </p:cNvPr>
            <p:cNvSpPr txBox="1"/>
            <p:nvPr/>
          </p:nvSpPr>
          <p:spPr>
            <a:xfrm>
              <a:off x="9514877" y="683616"/>
              <a:ext cx="1646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Customer Segments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5EA238-4369-7646-A2EA-67457B8B9C4D}"/>
                </a:ext>
              </a:extLst>
            </p:cNvPr>
            <p:cNvSpPr txBox="1"/>
            <p:nvPr/>
          </p:nvSpPr>
          <p:spPr>
            <a:xfrm>
              <a:off x="295981" y="4511462"/>
              <a:ext cx="1225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Cost 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739CA3-CC25-8140-A084-9B8AF6329F6E}"/>
                </a:ext>
              </a:extLst>
            </p:cNvPr>
            <p:cNvSpPr txBox="1"/>
            <p:nvPr/>
          </p:nvSpPr>
          <p:spPr>
            <a:xfrm>
              <a:off x="6096000" y="4511461"/>
              <a:ext cx="1449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>
                  <a:cs typeface="Al Bayan Plain" pitchFamily="2" charset="-78"/>
                </a:rPr>
                <a:t>Revenue Streams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3BC3323-8326-1441-BA17-555316A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8508" y="724256"/>
              <a:ext cx="333921" cy="267137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EA05B5C-2283-0444-BC7D-CB65CC7FB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2455" y="666281"/>
              <a:ext cx="299639" cy="342445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EF77FDD-CFB3-4141-912C-12FBE87DD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96216" y="666281"/>
              <a:ext cx="319623" cy="319623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D29554BC-81FB-0449-A8BD-528933C4F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462454" y="2609936"/>
              <a:ext cx="350358" cy="332408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2D1ED3B-74B7-5E42-8E75-B5502448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372298" y="2776140"/>
              <a:ext cx="204813" cy="167015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CEB45A5-5552-8740-A77B-5A0B3DDEC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21174" y="666280"/>
              <a:ext cx="342445" cy="342445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7432290-CC0D-D849-B06B-5C316B48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273671" y="683615"/>
              <a:ext cx="284470" cy="325109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B5041535-904F-1F4A-9ECE-178ABFDA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422615" y="683615"/>
              <a:ext cx="284470" cy="325109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6A5A1C2D-DD30-0D42-9A38-FBF60485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5527" y="2615806"/>
              <a:ext cx="367981" cy="29438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F62816AC-ACF4-9F46-AF94-5DE9C0A3B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5400000">
              <a:off x="5584120" y="4524816"/>
              <a:ext cx="325120" cy="32512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09A69B4-54B6-8944-ADB4-DA3C26F04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368138" y="4512180"/>
              <a:ext cx="345440" cy="307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60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Marco A. Robles G.</dc:creator>
  <cp:lastModifiedBy>C. Marco A. Robles G.</cp:lastModifiedBy>
  <cp:revision>1</cp:revision>
  <cp:lastPrinted>2022-02-17T06:31:12Z</cp:lastPrinted>
  <dcterms:created xsi:type="dcterms:W3CDTF">2022-02-17T05:41:04Z</dcterms:created>
  <dcterms:modified xsi:type="dcterms:W3CDTF">2022-02-17T06:40:40Z</dcterms:modified>
</cp:coreProperties>
</file>