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A64"/>
    <a:srgbClr val="1383C6"/>
    <a:srgbClr val="333333"/>
    <a:srgbClr val="FEFEFE"/>
    <a:srgbClr val="F9F9F9"/>
    <a:srgbClr val="F7F7F7"/>
    <a:srgbClr val="F7F9FC"/>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5"/>
    <p:restoredTop sz="94666"/>
  </p:normalViewPr>
  <p:slideViewPr>
    <p:cSldViewPr snapToGrid="0" snapToObjects="1">
      <p:cViewPr varScale="1">
        <p:scale>
          <a:sx n="133" d="100"/>
          <a:sy n="133" d="100"/>
        </p:scale>
        <p:origin x="5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6CD9003-89EF-2543-B5A6-B4EEDED98A97}"/>
              </a:ext>
            </a:extLst>
          </p:cNvPr>
          <p:cNvPicPr>
            <a:picLocks noChangeAspect="1"/>
          </p:cNvPicPr>
          <p:nvPr userDrawn="1"/>
        </p:nvPicPr>
        <p:blipFill>
          <a:blip r:embed="rId2"/>
          <a:stretch>
            <a:fillRect/>
          </a:stretch>
        </p:blipFill>
        <p:spPr>
          <a:xfrm>
            <a:off x="0" y="0"/>
            <a:ext cx="12189880" cy="6858000"/>
          </a:xfrm>
          <a:prstGeom prst="rect">
            <a:avLst/>
          </a:prstGeom>
        </p:spPr>
      </p:pic>
      <p:sp>
        <p:nvSpPr>
          <p:cNvPr id="2" name="Title 1">
            <a:extLst>
              <a:ext uri="{FF2B5EF4-FFF2-40B4-BE49-F238E27FC236}">
                <a16:creationId xmlns:a16="http://schemas.microsoft.com/office/drawing/2014/main" id="{74A140D4-47EE-6748-A7C5-5CA185250F46}"/>
              </a:ext>
            </a:extLst>
          </p:cNvPr>
          <p:cNvSpPr>
            <a:spLocks noGrp="1"/>
          </p:cNvSpPr>
          <p:nvPr>
            <p:ph type="ctrTitle" hasCustomPrompt="1"/>
          </p:nvPr>
        </p:nvSpPr>
        <p:spPr>
          <a:xfrm>
            <a:off x="1524000" y="1099751"/>
            <a:ext cx="9144000" cy="2533135"/>
          </a:xfrm>
        </p:spPr>
        <p:txBody>
          <a:bodyPr anchor="b">
            <a:normAutofit/>
          </a:bodyPr>
          <a:lstStyle>
            <a:lvl1pPr algn="ctr">
              <a:defRPr sz="4000" b="1">
                <a:solidFill>
                  <a:srgbClr val="333333"/>
                </a:solidFill>
                <a:latin typeface="Arial" panose="020B0604020202020204" pitchFamily="34" charset="0"/>
                <a:cs typeface="Arial" panose="020B0604020202020204" pitchFamily="34" charset="0"/>
              </a:defRPr>
            </a:lvl1pPr>
          </a:lstStyle>
          <a:p>
            <a:r>
              <a:rPr lang="en-US" dirty="0"/>
              <a:t>PROJECT TITLE</a:t>
            </a:r>
          </a:p>
        </p:txBody>
      </p:sp>
      <p:sp>
        <p:nvSpPr>
          <p:cNvPr id="3" name="Subtitle 2">
            <a:extLst>
              <a:ext uri="{FF2B5EF4-FFF2-40B4-BE49-F238E27FC236}">
                <a16:creationId xmlns:a16="http://schemas.microsoft.com/office/drawing/2014/main" id="{E571C4D4-287B-2941-A10E-62070035E64D}"/>
              </a:ext>
            </a:extLst>
          </p:cNvPr>
          <p:cNvSpPr>
            <a:spLocks noGrp="1"/>
          </p:cNvSpPr>
          <p:nvPr>
            <p:ph type="subTitle" idx="1" hasCustomPrompt="1"/>
          </p:nvPr>
        </p:nvSpPr>
        <p:spPr>
          <a:xfrm>
            <a:off x="2938849" y="3632887"/>
            <a:ext cx="6314302" cy="420129"/>
          </a:xfrm>
        </p:spPr>
        <p:txBody>
          <a:bodyPr anchor="b">
            <a:normAutofit/>
          </a:bodyPr>
          <a:lstStyle>
            <a:lvl1pPr marL="0" indent="0" algn="ctr">
              <a:buNone/>
              <a:defRPr sz="1800" b="1">
                <a:solidFill>
                  <a:srgbClr val="3333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Name Here</a:t>
            </a:r>
          </a:p>
        </p:txBody>
      </p:sp>
      <p:sp>
        <p:nvSpPr>
          <p:cNvPr id="6" name="Text Placeholder 5">
            <a:extLst>
              <a:ext uri="{FF2B5EF4-FFF2-40B4-BE49-F238E27FC236}">
                <a16:creationId xmlns:a16="http://schemas.microsoft.com/office/drawing/2014/main" id="{3FF3B9ED-C59E-894F-9B93-87701272A27A}"/>
              </a:ext>
            </a:extLst>
          </p:cNvPr>
          <p:cNvSpPr>
            <a:spLocks noGrp="1"/>
          </p:cNvSpPr>
          <p:nvPr>
            <p:ph type="body" sz="quarter" idx="10" hasCustomPrompt="1"/>
          </p:nvPr>
        </p:nvSpPr>
        <p:spPr>
          <a:xfrm>
            <a:off x="2938463" y="4522573"/>
            <a:ext cx="6315075" cy="679322"/>
          </a:xfrm>
        </p:spPr>
        <p:txBody>
          <a:bodyPr>
            <a:normAutofit/>
          </a:bodyPr>
          <a:lstStyle>
            <a:lvl1pPr marL="0" indent="0" algn="ctr">
              <a:buNone/>
              <a:defRPr sz="1800" b="1"/>
            </a:lvl1pPr>
          </a:lstStyle>
          <a:p>
            <a:pPr lvl="0"/>
            <a:r>
              <a:rPr lang="en-US" dirty="0"/>
              <a:t>Date</a:t>
            </a:r>
          </a:p>
        </p:txBody>
      </p:sp>
      <p:sp>
        <p:nvSpPr>
          <p:cNvPr id="9" name="Text Placeholder 8">
            <a:extLst>
              <a:ext uri="{FF2B5EF4-FFF2-40B4-BE49-F238E27FC236}">
                <a16:creationId xmlns:a16="http://schemas.microsoft.com/office/drawing/2014/main" id="{EAEF817F-FC23-914D-BB20-6E574B9566D6}"/>
              </a:ext>
            </a:extLst>
          </p:cNvPr>
          <p:cNvSpPr>
            <a:spLocks noGrp="1"/>
          </p:cNvSpPr>
          <p:nvPr>
            <p:ph type="body" sz="quarter" idx="11" hasCustomPrompt="1"/>
          </p:nvPr>
        </p:nvSpPr>
        <p:spPr>
          <a:xfrm>
            <a:off x="2938463" y="4053016"/>
            <a:ext cx="6315075" cy="469557"/>
          </a:xfrm>
        </p:spPr>
        <p:txBody>
          <a:bodyPr anchor="t">
            <a:normAutofit/>
          </a:bodyPr>
          <a:lstStyle>
            <a:lvl1pPr marL="0" indent="0" algn="ctr">
              <a:buNone/>
              <a:defRPr sz="1400" b="1"/>
            </a:lvl1pPr>
          </a:lstStyle>
          <a:p>
            <a:pPr lvl="0"/>
            <a:r>
              <a:rPr lang="en-US" dirty="0"/>
              <a:t>Job Title, Organization (Optional)</a:t>
            </a:r>
          </a:p>
        </p:txBody>
      </p:sp>
    </p:spTree>
    <p:extLst>
      <p:ext uri="{BB962C8B-B14F-4D97-AF65-F5344CB8AC3E}">
        <p14:creationId xmlns:p14="http://schemas.microsoft.com/office/powerpoint/2010/main" val="114043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1 Executio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FF068E-A87D-C04C-A552-83C1C3D50C4D}"/>
              </a:ext>
            </a:extLst>
          </p:cNvPr>
          <p:cNvSpPr>
            <a:spLocks noGrp="1"/>
          </p:cNvSpPr>
          <p:nvPr>
            <p:ph type="sldNum" sz="quarter" idx="12"/>
          </p:nvPr>
        </p:nvSpPr>
        <p:spPr/>
        <p:txBody>
          <a:bodyPr/>
          <a:lstStyle/>
          <a:p>
            <a:fld id="{EE7A0045-B339-2D4D-9AD7-870214976D75}" type="slidenum">
              <a:rPr lang="en-US" smtClean="0"/>
              <a:t>‹#›</a:t>
            </a:fld>
            <a:endParaRPr lang="en-US"/>
          </a:p>
        </p:txBody>
      </p:sp>
      <p:sp>
        <p:nvSpPr>
          <p:cNvPr id="4" name="Picture Placeholder 3">
            <a:extLst>
              <a:ext uri="{FF2B5EF4-FFF2-40B4-BE49-F238E27FC236}">
                <a16:creationId xmlns:a16="http://schemas.microsoft.com/office/drawing/2014/main" id="{74269417-925C-AA46-95B7-26A8E292A9EB}"/>
              </a:ext>
            </a:extLst>
          </p:cNvPr>
          <p:cNvSpPr>
            <a:spLocks noGrp="1"/>
          </p:cNvSpPr>
          <p:nvPr>
            <p:ph type="pic" sz="quarter" idx="13" hasCustomPrompt="1"/>
          </p:nvPr>
        </p:nvSpPr>
        <p:spPr>
          <a:xfrm>
            <a:off x="358775" y="985754"/>
            <a:ext cx="11503025" cy="5506953"/>
          </a:xfrm>
        </p:spPr>
        <p:txBody>
          <a:bodyPr>
            <a:normAutofit/>
          </a:bodyPr>
          <a:lstStyle>
            <a:lvl1pPr marL="0" indent="0">
              <a:buNone/>
              <a:defRPr sz="2200"/>
            </a:lvl1pPr>
          </a:lstStyle>
          <a:p>
            <a:r>
              <a:rPr lang="en-US" dirty="0"/>
              <a:t>Insert a picture of your completed Business Model Canvas. </a:t>
            </a:r>
          </a:p>
        </p:txBody>
      </p:sp>
      <p:sp>
        <p:nvSpPr>
          <p:cNvPr id="8" name="Title 1">
            <a:extLst>
              <a:ext uri="{FF2B5EF4-FFF2-40B4-BE49-F238E27FC236}">
                <a16:creationId xmlns:a16="http://schemas.microsoft.com/office/drawing/2014/main" id="{DA2E6FF2-97B8-B144-9D2E-85619A8625CE}"/>
              </a:ext>
            </a:extLst>
          </p:cNvPr>
          <p:cNvSpPr txBox="1">
            <a:spLocks/>
          </p:cNvSpPr>
          <p:nvPr userDrawn="1"/>
        </p:nvSpPr>
        <p:spPr>
          <a:xfrm>
            <a:off x="358345" y="0"/>
            <a:ext cx="11504140" cy="114617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b="1" kern="1200">
                <a:solidFill>
                  <a:srgbClr val="333333"/>
                </a:solidFill>
                <a:latin typeface="Arial" panose="020B0604020202020204" pitchFamily="34" charset="0"/>
                <a:ea typeface="Verdana" panose="020B0604030504040204" pitchFamily="34" charset="0"/>
                <a:cs typeface="Arial" panose="020B0604020202020204" pitchFamily="34" charset="0"/>
              </a:defRPr>
            </a:lvl1pPr>
          </a:lstStyle>
          <a:p>
            <a:r>
              <a:rPr lang="en-US" dirty="0"/>
              <a:t>EXECUTION</a:t>
            </a:r>
          </a:p>
        </p:txBody>
      </p:sp>
    </p:spTree>
    <p:extLst>
      <p:ext uri="{BB962C8B-B14F-4D97-AF65-F5344CB8AC3E}">
        <p14:creationId xmlns:p14="http://schemas.microsoft.com/office/powerpoint/2010/main" val="7409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2 Business Model">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FF068E-A87D-C04C-A552-83C1C3D50C4D}"/>
              </a:ext>
            </a:extLst>
          </p:cNvPr>
          <p:cNvSpPr>
            <a:spLocks noGrp="1"/>
          </p:cNvSpPr>
          <p:nvPr>
            <p:ph type="sldNum" sz="quarter" idx="12"/>
          </p:nvPr>
        </p:nvSpPr>
        <p:spPr/>
        <p:txBody>
          <a:bodyPr/>
          <a:lstStyle/>
          <a:p>
            <a:fld id="{EE7A0045-B339-2D4D-9AD7-870214976D75}" type="slidenum">
              <a:rPr lang="en-US" smtClean="0"/>
              <a:t>‹#›</a:t>
            </a:fld>
            <a:endParaRPr lang="en-US"/>
          </a:p>
        </p:txBody>
      </p:sp>
      <p:sp>
        <p:nvSpPr>
          <p:cNvPr id="9" name="TextBox 8">
            <a:extLst>
              <a:ext uri="{FF2B5EF4-FFF2-40B4-BE49-F238E27FC236}">
                <a16:creationId xmlns:a16="http://schemas.microsoft.com/office/drawing/2014/main" id="{62432393-5BE2-B841-9F09-BE133D099F49}"/>
              </a:ext>
            </a:extLst>
          </p:cNvPr>
          <p:cNvSpPr txBox="1"/>
          <p:nvPr userDrawn="1"/>
        </p:nvSpPr>
        <p:spPr>
          <a:xfrm>
            <a:off x="358345" y="1134112"/>
            <a:ext cx="11519913"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BUSINESS MODEL</a:t>
            </a:r>
          </a:p>
        </p:txBody>
      </p:sp>
      <p:sp>
        <p:nvSpPr>
          <p:cNvPr id="11" name="Text Placeholder 12">
            <a:extLst>
              <a:ext uri="{FF2B5EF4-FFF2-40B4-BE49-F238E27FC236}">
                <a16:creationId xmlns:a16="http://schemas.microsoft.com/office/drawing/2014/main" id="{93A279E0-902C-7045-92B9-72B4408AEA14}"/>
              </a:ext>
            </a:extLst>
          </p:cNvPr>
          <p:cNvSpPr>
            <a:spLocks noGrp="1"/>
          </p:cNvSpPr>
          <p:nvPr>
            <p:ph type="body" sz="quarter" idx="17" hasCustomPrompt="1"/>
          </p:nvPr>
        </p:nvSpPr>
        <p:spPr>
          <a:xfrm>
            <a:off x="358346" y="1595777"/>
            <a:ext cx="11519913" cy="4736511"/>
          </a:xfrm>
        </p:spPr>
        <p:txBody>
          <a:bodyPr>
            <a:normAutofit/>
          </a:bodyPr>
          <a:lstStyle>
            <a:lvl1pPr marL="342900" marR="0" indent="-342900" algn="l" defTabSz="914400" rtl="0" eaLnBrk="1" fontAlgn="auto" latinLnBrk="0" hangingPunct="1">
              <a:lnSpc>
                <a:spcPct val="100000"/>
              </a:lnSpc>
              <a:spcBef>
                <a:spcPts val="2200"/>
              </a:spcBef>
              <a:spcAft>
                <a:spcPts val="0"/>
              </a:spcAft>
              <a:buClr>
                <a:srgbClr val="1383C6"/>
              </a:buClr>
              <a:buSzPct val="125000"/>
              <a:buFont typeface="Wingdings" pitchFamily="2" charset="2"/>
              <a:buChar char="§"/>
              <a:tabLst/>
              <a:defRPr sz="2200"/>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100000"/>
              </a:lnSpc>
              <a:spcBef>
                <a:spcPts val="2200"/>
              </a:spcBef>
              <a:spcAft>
                <a:spcPts val="0"/>
              </a:spcAft>
              <a:buClr>
                <a:srgbClr val="1383C6"/>
              </a:buClr>
              <a:buSzPct val="125000"/>
              <a:buFont typeface="Wingdings" pitchFamily="2" charset="2"/>
              <a:buNone/>
              <a:tabLst/>
              <a:defRPr/>
            </a:pPr>
            <a:r>
              <a:rPr lang="en-US" dirty="0"/>
              <a:t>Describe your proposed business model.  In this description, highlight your key activities, cost structure, and revenue streams.</a:t>
            </a:r>
          </a:p>
        </p:txBody>
      </p:sp>
      <p:sp>
        <p:nvSpPr>
          <p:cNvPr id="8" name="Title 1">
            <a:extLst>
              <a:ext uri="{FF2B5EF4-FFF2-40B4-BE49-F238E27FC236}">
                <a16:creationId xmlns:a16="http://schemas.microsoft.com/office/drawing/2014/main" id="{3ADC8705-3EB5-B646-A673-B814AC097B2D}"/>
              </a:ext>
            </a:extLst>
          </p:cNvPr>
          <p:cNvSpPr txBox="1">
            <a:spLocks/>
          </p:cNvSpPr>
          <p:nvPr userDrawn="1"/>
        </p:nvSpPr>
        <p:spPr>
          <a:xfrm>
            <a:off x="358345" y="0"/>
            <a:ext cx="11504140" cy="114617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b="1" kern="1200">
                <a:solidFill>
                  <a:srgbClr val="333333"/>
                </a:solidFill>
                <a:latin typeface="Arial" panose="020B0604020202020204" pitchFamily="34" charset="0"/>
                <a:ea typeface="Verdana" panose="020B0604030504040204" pitchFamily="34" charset="0"/>
                <a:cs typeface="Arial" panose="020B0604020202020204" pitchFamily="34" charset="0"/>
              </a:defRPr>
            </a:lvl1pPr>
          </a:lstStyle>
          <a:p>
            <a:r>
              <a:rPr lang="en-US" dirty="0"/>
              <a:t>EXECUTION</a:t>
            </a:r>
          </a:p>
        </p:txBody>
      </p:sp>
    </p:spTree>
    <p:extLst>
      <p:ext uri="{BB962C8B-B14F-4D97-AF65-F5344CB8AC3E}">
        <p14:creationId xmlns:p14="http://schemas.microsoft.com/office/powerpoint/2010/main" val="3610883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3 Team">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FF068E-A87D-C04C-A552-83C1C3D50C4D}"/>
              </a:ext>
            </a:extLst>
          </p:cNvPr>
          <p:cNvSpPr>
            <a:spLocks noGrp="1"/>
          </p:cNvSpPr>
          <p:nvPr>
            <p:ph type="sldNum" sz="quarter" idx="12"/>
          </p:nvPr>
        </p:nvSpPr>
        <p:spPr/>
        <p:txBody>
          <a:bodyPr/>
          <a:lstStyle/>
          <a:p>
            <a:fld id="{EE7A0045-B339-2D4D-9AD7-870214976D75}" type="slidenum">
              <a:rPr lang="en-US" smtClean="0"/>
              <a:t>‹#›</a:t>
            </a:fld>
            <a:endParaRPr lang="en-US"/>
          </a:p>
        </p:txBody>
      </p:sp>
      <p:sp>
        <p:nvSpPr>
          <p:cNvPr id="9" name="TextBox 8">
            <a:extLst>
              <a:ext uri="{FF2B5EF4-FFF2-40B4-BE49-F238E27FC236}">
                <a16:creationId xmlns:a16="http://schemas.microsoft.com/office/drawing/2014/main" id="{62432393-5BE2-B841-9F09-BE133D099F49}"/>
              </a:ext>
            </a:extLst>
          </p:cNvPr>
          <p:cNvSpPr txBox="1"/>
          <p:nvPr userDrawn="1"/>
        </p:nvSpPr>
        <p:spPr>
          <a:xfrm>
            <a:off x="358345" y="1134112"/>
            <a:ext cx="11519913"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TEAM</a:t>
            </a:r>
          </a:p>
        </p:txBody>
      </p:sp>
      <p:sp>
        <p:nvSpPr>
          <p:cNvPr id="11" name="Text Placeholder 12">
            <a:extLst>
              <a:ext uri="{FF2B5EF4-FFF2-40B4-BE49-F238E27FC236}">
                <a16:creationId xmlns:a16="http://schemas.microsoft.com/office/drawing/2014/main" id="{93A279E0-902C-7045-92B9-72B4408AEA14}"/>
              </a:ext>
            </a:extLst>
          </p:cNvPr>
          <p:cNvSpPr>
            <a:spLocks noGrp="1"/>
          </p:cNvSpPr>
          <p:nvPr>
            <p:ph type="body" sz="quarter" idx="17" hasCustomPrompt="1"/>
          </p:nvPr>
        </p:nvSpPr>
        <p:spPr>
          <a:xfrm>
            <a:off x="358346" y="1595777"/>
            <a:ext cx="11519913" cy="2061824"/>
          </a:xfrm>
        </p:spPr>
        <p:txBody>
          <a:bodyPr>
            <a:normAutofit/>
          </a:bodyPr>
          <a:lstStyle>
            <a:lvl1pPr marL="342900" marR="0" indent="-342900" algn="l" defTabSz="914400" rtl="0" eaLnBrk="1" fontAlgn="auto" latinLnBrk="0" hangingPunct="1">
              <a:lnSpc>
                <a:spcPct val="100000"/>
              </a:lnSpc>
              <a:spcBef>
                <a:spcPts val="2200"/>
              </a:spcBef>
              <a:spcAft>
                <a:spcPts val="0"/>
              </a:spcAft>
              <a:buClr>
                <a:srgbClr val="1383C6"/>
              </a:buClr>
              <a:buSzPct val="125000"/>
              <a:buFont typeface="Arial" panose="020B0604020202020204" pitchFamily="34" charset="0"/>
              <a:buChar char="•"/>
              <a:tabLst/>
              <a:defRPr sz="2200"/>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100000"/>
              </a:lnSpc>
              <a:spcBef>
                <a:spcPts val="2200"/>
              </a:spcBef>
              <a:spcAft>
                <a:spcPts val="0"/>
              </a:spcAft>
              <a:buClr>
                <a:srgbClr val="1383C6"/>
              </a:buClr>
              <a:buSzPct val="125000"/>
              <a:buFont typeface="Wingdings" pitchFamily="2" charset="2"/>
              <a:buNone/>
              <a:tabLst/>
              <a:defRPr/>
            </a:pPr>
            <a:r>
              <a:rPr lang="en-US" dirty="0"/>
              <a:t>Who would be needed on your team to make this idea a success?  Identify the skills and experiences they would require.</a:t>
            </a:r>
          </a:p>
        </p:txBody>
      </p:sp>
      <p:sp>
        <p:nvSpPr>
          <p:cNvPr id="8" name="TextBox 7">
            <a:extLst>
              <a:ext uri="{FF2B5EF4-FFF2-40B4-BE49-F238E27FC236}">
                <a16:creationId xmlns:a16="http://schemas.microsoft.com/office/drawing/2014/main" id="{D047DDFF-B169-7349-8013-78FC25CF11BA}"/>
              </a:ext>
            </a:extLst>
          </p:cNvPr>
          <p:cNvSpPr txBox="1"/>
          <p:nvPr userDrawn="1"/>
        </p:nvSpPr>
        <p:spPr>
          <a:xfrm>
            <a:off x="342573" y="3804580"/>
            <a:ext cx="11519913"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PARTNERS &amp; ALLIES</a:t>
            </a:r>
          </a:p>
        </p:txBody>
      </p:sp>
      <p:sp>
        <p:nvSpPr>
          <p:cNvPr id="10" name="Text Placeholder 12">
            <a:extLst>
              <a:ext uri="{FF2B5EF4-FFF2-40B4-BE49-F238E27FC236}">
                <a16:creationId xmlns:a16="http://schemas.microsoft.com/office/drawing/2014/main" id="{A950AF5D-2664-5B45-BA6F-FA4F570FC44D}"/>
              </a:ext>
            </a:extLst>
          </p:cNvPr>
          <p:cNvSpPr>
            <a:spLocks noGrp="1"/>
          </p:cNvSpPr>
          <p:nvPr>
            <p:ph type="body" sz="quarter" idx="18" hasCustomPrompt="1"/>
          </p:nvPr>
        </p:nvSpPr>
        <p:spPr>
          <a:xfrm>
            <a:off x="342573" y="4266246"/>
            <a:ext cx="11519913" cy="2066042"/>
          </a:xfrm>
        </p:spPr>
        <p:txBody>
          <a:bodyPr>
            <a:normAutofit/>
          </a:bodyPr>
          <a:lstStyle>
            <a:lvl1pPr marL="342900" marR="0" indent="-342900" algn="l" defTabSz="914400" rtl="0" eaLnBrk="1" fontAlgn="auto" latinLnBrk="0" hangingPunct="1">
              <a:lnSpc>
                <a:spcPct val="100000"/>
              </a:lnSpc>
              <a:spcBef>
                <a:spcPts val="2200"/>
              </a:spcBef>
              <a:spcAft>
                <a:spcPts val="0"/>
              </a:spcAft>
              <a:buClr>
                <a:srgbClr val="1383C6"/>
              </a:buClr>
              <a:buSzPct val="125000"/>
              <a:buFont typeface="Arial" panose="020B0604020202020204" pitchFamily="34" charset="0"/>
              <a:buChar char="•"/>
              <a:tabLst/>
              <a:defRPr sz="2200"/>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100000"/>
              </a:lnSpc>
              <a:spcBef>
                <a:spcPts val="2200"/>
              </a:spcBef>
              <a:spcAft>
                <a:spcPts val="0"/>
              </a:spcAft>
              <a:buClr>
                <a:srgbClr val="1383C6"/>
              </a:buClr>
              <a:buSzPct val="125000"/>
              <a:buFont typeface="Wingdings" pitchFamily="2" charset="2"/>
              <a:buNone/>
              <a:tabLst/>
              <a:defRPr/>
            </a:pPr>
            <a:r>
              <a:rPr lang="en-US" dirty="0"/>
              <a:t>Identify any potential partners or allies you would need in order to execute your idea.  </a:t>
            </a:r>
          </a:p>
        </p:txBody>
      </p:sp>
      <p:sp>
        <p:nvSpPr>
          <p:cNvPr id="14" name="Title 1">
            <a:extLst>
              <a:ext uri="{FF2B5EF4-FFF2-40B4-BE49-F238E27FC236}">
                <a16:creationId xmlns:a16="http://schemas.microsoft.com/office/drawing/2014/main" id="{940FFBBD-A9AF-C247-AB83-263C13DA8840}"/>
              </a:ext>
            </a:extLst>
          </p:cNvPr>
          <p:cNvSpPr txBox="1">
            <a:spLocks/>
          </p:cNvSpPr>
          <p:nvPr userDrawn="1"/>
        </p:nvSpPr>
        <p:spPr>
          <a:xfrm>
            <a:off x="358345" y="0"/>
            <a:ext cx="11504140" cy="114617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b="1" kern="1200">
                <a:solidFill>
                  <a:srgbClr val="333333"/>
                </a:solidFill>
                <a:latin typeface="Arial" panose="020B0604020202020204" pitchFamily="34" charset="0"/>
                <a:ea typeface="Verdana" panose="020B0604030504040204" pitchFamily="34" charset="0"/>
                <a:cs typeface="Arial" panose="020B0604020202020204" pitchFamily="34" charset="0"/>
              </a:defRPr>
            </a:lvl1pPr>
          </a:lstStyle>
          <a:p>
            <a:r>
              <a:rPr lang="en-US" dirty="0"/>
              <a:t>EXECUTION</a:t>
            </a:r>
          </a:p>
        </p:txBody>
      </p:sp>
    </p:spTree>
    <p:extLst>
      <p:ext uri="{BB962C8B-B14F-4D97-AF65-F5344CB8AC3E}">
        <p14:creationId xmlns:p14="http://schemas.microsoft.com/office/powerpoint/2010/main" val="732017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4 Boundaries">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FF068E-A87D-C04C-A552-83C1C3D50C4D}"/>
              </a:ext>
            </a:extLst>
          </p:cNvPr>
          <p:cNvSpPr>
            <a:spLocks noGrp="1"/>
          </p:cNvSpPr>
          <p:nvPr>
            <p:ph type="sldNum" sz="quarter" idx="12"/>
          </p:nvPr>
        </p:nvSpPr>
        <p:spPr/>
        <p:txBody>
          <a:bodyPr/>
          <a:lstStyle/>
          <a:p>
            <a:fld id="{EE7A0045-B339-2D4D-9AD7-870214976D75}" type="slidenum">
              <a:rPr lang="en-US" smtClean="0"/>
              <a:t>‹#›</a:t>
            </a:fld>
            <a:endParaRPr lang="en-US"/>
          </a:p>
        </p:txBody>
      </p:sp>
      <p:sp>
        <p:nvSpPr>
          <p:cNvPr id="9" name="TextBox 8">
            <a:extLst>
              <a:ext uri="{FF2B5EF4-FFF2-40B4-BE49-F238E27FC236}">
                <a16:creationId xmlns:a16="http://schemas.microsoft.com/office/drawing/2014/main" id="{62432393-5BE2-B841-9F09-BE133D099F49}"/>
              </a:ext>
            </a:extLst>
          </p:cNvPr>
          <p:cNvSpPr txBox="1"/>
          <p:nvPr userDrawn="1"/>
        </p:nvSpPr>
        <p:spPr>
          <a:xfrm>
            <a:off x="358345" y="1134112"/>
            <a:ext cx="11519913"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OPERATIONAL CONSIDERATIONS</a:t>
            </a:r>
          </a:p>
        </p:txBody>
      </p:sp>
      <p:sp>
        <p:nvSpPr>
          <p:cNvPr id="11" name="Text Placeholder 12">
            <a:extLst>
              <a:ext uri="{FF2B5EF4-FFF2-40B4-BE49-F238E27FC236}">
                <a16:creationId xmlns:a16="http://schemas.microsoft.com/office/drawing/2014/main" id="{93A279E0-902C-7045-92B9-72B4408AEA14}"/>
              </a:ext>
            </a:extLst>
          </p:cNvPr>
          <p:cNvSpPr>
            <a:spLocks noGrp="1"/>
          </p:cNvSpPr>
          <p:nvPr>
            <p:ph type="body" sz="quarter" idx="17" hasCustomPrompt="1"/>
          </p:nvPr>
        </p:nvSpPr>
        <p:spPr>
          <a:xfrm>
            <a:off x="358345" y="1595778"/>
            <a:ext cx="11519913" cy="4736510"/>
          </a:xfrm>
        </p:spPr>
        <p:txBody>
          <a:bodyPr>
            <a:normAutofit/>
          </a:bodyPr>
          <a:lstStyle>
            <a:lvl1pPr marL="0" marR="0" indent="0" algn="l" defTabSz="914400" rtl="0" eaLnBrk="1" fontAlgn="auto" latinLnBrk="0" hangingPunct="1">
              <a:lnSpc>
                <a:spcPct val="100000"/>
              </a:lnSpc>
              <a:spcBef>
                <a:spcPts val="2200"/>
              </a:spcBef>
              <a:spcAft>
                <a:spcPts val="0"/>
              </a:spcAft>
              <a:buClr>
                <a:srgbClr val="1383C6"/>
              </a:buClr>
              <a:buSzPct val="125000"/>
              <a:buFont typeface="Wingdings" pitchFamily="2" charset="2"/>
              <a:buNone/>
              <a:tabLst/>
              <a:defRPr sz="2200"/>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100000"/>
              </a:lnSpc>
              <a:spcBef>
                <a:spcPts val="2200"/>
              </a:spcBef>
              <a:spcAft>
                <a:spcPts val="0"/>
              </a:spcAft>
              <a:buClr>
                <a:srgbClr val="1383C6"/>
              </a:buClr>
              <a:buSzPct val="125000"/>
              <a:buFont typeface="Wingdings" pitchFamily="2" charset="2"/>
              <a:buNone/>
              <a:tabLst/>
              <a:defRPr/>
            </a:pPr>
            <a:r>
              <a:rPr lang="en-US" dirty="0"/>
              <a:t>Describe any operational considerations needed to execute your idea (e.g. risks, obstacles, boundary decisions).</a:t>
            </a:r>
          </a:p>
        </p:txBody>
      </p:sp>
      <p:sp>
        <p:nvSpPr>
          <p:cNvPr id="13" name="Title 1">
            <a:extLst>
              <a:ext uri="{FF2B5EF4-FFF2-40B4-BE49-F238E27FC236}">
                <a16:creationId xmlns:a16="http://schemas.microsoft.com/office/drawing/2014/main" id="{7F249D71-61D5-B24F-AB66-F605245D3D40}"/>
              </a:ext>
            </a:extLst>
          </p:cNvPr>
          <p:cNvSpPr txBox="1">
            <a:spLocks/>
          </p:cNvSpPr>
          <p:nvPr userDrawn="1"/>
        </p:nvSpPr>
        <p:spPr>
          <a:xfrm>
            <a:off x="358345" y="0"/>
            <a:ext cx="11504140" cy="114617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b="1" kern="1200">
                <a:solidFill>
                  <a:srgbClr val="333333"/>
                </a:solidFill>
                <a:latin typeface="Arial" panose="020B0604020202020204" pitchFamily="34" charset="0"/>
                <a:ea typeface="Verdana" panose="020B0604030504040204" pitchFamily="34" charset="0"/>
                <a:cs typeface="Arial" panose="020B0604020202020204" pitchFamily="34" charset="0"/>
              </a:defRPr>
            </a:lvl1pPr>
          </a:lstStyle>
          <a:p>
            <a:r>
              <a:rPr lang="en-US" dirty="0"/>
              <a:t>EXECUTION</a:t>
            </a:r>
          </a:p>
        </p:txBody>
      </p:sp>
    </p:spTree>
    <p:extLst>
      <p:ext uri="{BB962C8B-B14F-4D97-AF65-F5344CB8AC3E}">
        <p14:creationId xmlns:p14="http://schemas.microsoft.com/office/powerpoint/2010/main" val="541061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6CD9003-89EF-2543-B5A6-B4EEDED98A97}"/>
              </a:ext>
            </a:extLst>
          </p:cNvPr>
          <p:cNvPicPr>
            <a:picLocks noChangeAspect="1"/>
          </p:cNvPicPr>
          <p:nvPr userDrawn="1"/>
        </p:nvPicPr>
        <p:blipFill>
          <a:blip r:embed="rId2"/>
          <a:stretch>
            <a:fillRect/>
          </a:stretch>
        </p:blipFill>
        <p:spPr>
          <a:xfrm>
            <a:off x="0" y="0"/>
            <a:ext cx="12189880" cy="6858000"/>
          </a:xfrm>
          <a:prstGeom prst="rect">
            <a:avLst/>
          </a:prstGeom>
        </p:spPr>
      </p:pic>
      <p:sp>
        <p:nvSpPr>
          <p:cNvPr id="2" name="Title 1">
            <a:extLst>
              <a:ext uri="{FF2B5EF4-FFF2-40B4-BE49-F238E27FC236}">
                <a16:creationId xmlns:a16="http://schemas.microsoft.com/office/drawing/2014/main" id="{74A140D4-47EE-6748-A7C5-5CA185250F46}"/>
              </a:ext>
            </a:extLst>
          </p:cNvPr>
          <p:cNvSpPr>
            <a:spLocks noGrp="1"/>
          </p:cNvSpPr>
          <p:nvPr>
            <p:ph type="ctrTitle" hasCustomPrompt="1"/>
          </p:nvPr>
        </p:nvSpPr>
        <p:spPr>
          <a:xfrm>
            <a:off x="1524000" y="1099751"/>
            <a:ext cx="9144000" cy="2533135"/>
          </a:xfrm>
        </p:spPr>
        <p:txBody>
          <a:bodyPr anchor="b">
            <a:normAutofit/>
          </a:bodyPr>
          <a:lstStyle>
            <a:lvl1pPr algn="ctr">
              <a:defRPr sz="4000" b="1">
                <a:solidFill>
                  <a:srgbClr val="333333"/>
                </a:solidFill>
                <a:latin typeface="Arial" panose="020B0604020202020204" pitchFamily="34" charset="0"/>
                <a:cs typeface="Arial" panose="020B0604020202020204" pitchFamily="34" charset="0"/>
              </a:defRPr>
            </a:lvl1pPr>
          </a:lstStyle>
          <a:p>
            <a:r>
              <a:rPr lang="en-US" dirty="0"/>
              <a:t>CLOSING SLIDE</a:t>
            </a:r>
          </a:p>
        </p:txBody>
      </p:sp>
      <p:sp>
        <p:nvSpPr>
          <p:cNvPr id="3" name="Subtitle 2">
            <a:extLst>
              <a:ext uri="{FF2B5EF4-FFF2-40B4-BE49-F238E27FC236}">
                <a16:creationId xmlns:a16="http://schemas.microsoft.com/office/drawing/2014/main" id="{E571C4D4-287B-2941-A10E-62070035E64D}"/>
              </a:ext>
            </a:extLst>
          </p:cNvPr>
          <p:cNvSpPr>
            <a:spLocks noGrp="1"/>
          </p:cNvSpPr>
          <p:nvPr>
            <p:ph type="subTitle" idx="1" hasCustomPrompt="1"/>
          </p:nvPr>
        </p:nvSpPr>
        <p:spPr>
          <a:xfrm>
            <a:off x="2938849" y="3632887"/>
            <a:ext cx="6314302" cy="420129"/>
          </a:xfrm>
        </p:spPr>
        <p:txBody>
          <a:bodyPr anchor="b">
            <a:normAutofit/>
          </a:bodyPr>
          <a:lstStyle>
            <a:lvl1pPr marL="0" indent="0" algn="ctr">
              <a:buNone/>
              <a:defRPr sz="1800" b="1">
                <a:solidFill>
                  <a:srgbClr val="3333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Name Here</a:t>
            </a:r>
          </a:p>
        </p:txBody>
      </p:sp>
      <p:sp>
        <p:nvSpPr>
          <p:cNvPr id="9" name="Text Placeholder 8">
            <a:extLst>
              <a:ext uri="{FF2B5EF4-FFF2-40B4-BE49-F238E27FC236}">
                <a16:creationId xmlns:a16="http://schemas.microsoft.com/office/drawing/2014/main" id="{EAEF817F-FC23-914D-BB20-6E574B9566D6}"/>
              </a:ext>
            </a:extLst>
          </p:cNvPr>
          <p:cNvSpPr>
            <a:spLocks noGrp="1"/>
          </p:cNvSpPr>
          <p:nvPr>
            <p:ph type="body" sz="quarter" idx="11" hasCustomPrompt="1"/>
          </p:nvPr>
        </p:nvSpPr>
        <p:spPr>
          <a:xfrm>
            <a:off x="2938463" y="4053016"/>
            <a:ext cx="6315075" cy="469557"/>
          </a:xfrm>
        </p:spPr>
        <p:txBody>
          <a:bodyPr anchor="t">
            <a:normAutofit/>
          </a:bodyPr>
          <a:lstStyle>
            <a:lvl1pPr marL="0" indent="0" algn="ctr">
              <a:buNone/>
              <a:defRPr sz="1400" b="1"/>
            </a:lvl1pPr>
          </a:lstStyle>
          <a:p>
            <a:pPr lvl="0"/>
            <a:r>
              <a:rPr lang="en-US" dirty="0"/>
              <a:t>Job Title, Organization (Optional)</a:t>
            </a:r>
          </a:p>
        </p:txBody>
      </p:sp>
    </p:spTree>
    <p:extLst>
      <p:ext uri="{BB962C8B-B14F-4D97-AF65-F5344CB8AC3E}">
        <p14:creationId xmlns:p14="http://schemas.microsoft.com/office/powerpoint/2010/main" val="1923354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3E4A9-34BB-FF40-B307-16C21D9EB825}"/>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E180C2C-9271-0E44-8127-941859BBA010}"/>
              </a:ext>
            </a:extLst>
          </p:cNvPr>
          <p:cNvSpPr>
            <a:spLocks noGrp="1"/>
          </p:cNvSpPr>
          <p:nvPr>
            <p:ph idx="1"/>
          </p:nvPr>
        </p:nvSpPr>
        <p:spPr/>
        <p:txBody>
          <a:bodyPr/>
          <a:lstStyle>
            <a:lvl1pPr>
              <a:defRPr>
                <a:solidFill>
                  <a:srgbClr val="333333"/>
                </a:solidFill>
                <a:latin typeface="Arial" panose="020B0604020202020204" pitchFamily="34" charset="0"/>
                <a:cs typeface="Arial" panose="020B0604020202020204" pitchFamily="34" charset="0"/>
              </a:defRPr>
            </a:lvl1pPr>
            <a:lvl2pPr>
              <a:defRPr>
                <a:solidFill>
                  <a:srgbClr val="545A64"/>
                </a:solidFill>
                <a:latin typeface="Arial" panose="020B0604020202020204" pitchFamily="34" charset="0"/>
                <a:cs typeface="Arial" panose="020B0604020202020204" pitchFamily="34" charset="0"/>
              </a:defRPr>
            </a:lvl2pPr>
            <a:lvl3pPr>
              <a:defRPr>
                <a:solidFill>
                  <a:srgbClr val="545A64"/>
                </a:solidFill>
                <a:latin typeface="Arial" panose="020B0604020202020204" pitchFamily="34" charset="0"/>
                <a:cs typeface="Arial" panose="020B0604020202020204" pitchFamily="34" charset="0"/>
              </a:defRPr>
            </a:lvl3pPr>
            <a:lvl4pPr>
              <a:defRPr>
                <a:solidFill>
                  <a:srgbClr val="545A64"/>
                </a:solidFill>
                <a:latin typeface="Arial" panose="020B0604020202020204" pitchFamily="34" charset="0"/>
                <a:cs typeface="Arial" panose="020B0604020202020204" pitchFamily="34" charset="0"/>
              </a:defRPr>
            </a:lvl4pPr>
            <a:lvl5pPr>
              <a:defRPr>
                <a:solidFill>
                  <a:srgbClr val="545A64"/>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94FF068E-A87D-C04C-A552-83C1C3D50C4D}"/>
              </a:ext>
            </a:extLst>
          </p:cNvPr>
          <p:cNvSpPr>
            <a:spLocks noGrp="1"/>
          </p:cNvSpPr>
          <p:nvPr>
            <p:ph type="sldNum" sz="quarter" idx="12"/>
          </p:nvPr>
        </p:nvSpPr>
        <p:spPr/>
        <p:txBody>
          <a:bodyPr/>
          <a:lstStyle/>
          <a:p>
            <a:fld id="{EE7A0045-B339-2D4D-9AD7-870214976D75}" type="slidenum">
              <a:rPr lang="en-US" smtClean="0"/>
              <a:t>‹#›</a:t>
            </a:fld>
            <a:endParaRPr lang="en-US"/>
          </a:p>
        </p:txBody>
      </p:sp>
    </p:spTree>
    <p:extLst>
      <p:ext uri="{BB962C8B-B14F-4D97-AF65-F5344CB8AC3E}">
        <p14:creationId xmlns:p14="http://schemas.microsoft.com/office/powerpoint/2010/main" val="1720560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64BC-DEDE-D149-8CD7-8C83C97F29ED}"/>
              </a:ext>
            </a:extLst>
          </p:cNvPr>
          <p:cNvSpPr>
            <a:spLocks noGrp="1"/>
          </p:cNvSpPr>
          <p:nvPr>
            <p:ph type="title" hasCustomPrompt="1"/>
          </p:nvPr>
        </p:nvSpPr>
        <p:spPr>
          <a:xfrm>
            <a:off x="358346" y="1"/>
            <a:ext cx="11504140" cy="1146176"/>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BDF0377-B083-7445-B574-36F0EEC81F6A}"/>
              </a:ext>
            </a:extLst>
          </p:cNvPr>
          <p:cNvSpPr>
            <a:spLocks noGrp="1"/>
          </p:cNvSpPr>
          <p:nvPr>
            <p:ph sz="half" idx="1"/>
          </p:nvPr>
        </p:nvSpPr>
        <p:spPr>
          <a:xfrm>
            <a:off x="358346" y="1322173"/>
            <a:ext cx="5661454" cy="485479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6061E3-B32E-1C4C-A9B1-19BDE1ACE0FE}"/>
              </a:ext>
            </a:extLst>
          </p:cNvPr>
          <p:cNvSpPr>
            <a:spLocks noGrp="1"/>
          </p:cNvSpPr>
          <p:nvPr>
            <p:ph sz="half" idx="2"/>
          </p:nvPr>
        </p:nvSpPr>
        <p:spPr>
          <a:xfrm>
            <a:off x="6172200" y="1322173"/>
            <a:ext cx="5690286" cy="48547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1594BE96-0BF9-1F46-B622-55D53801D3B3}"/>
              </a:ext>
            </a:extLst>
          </p:cNvPr>
          <p:cNvSpPr>
            <a:spLocks noGrp="1"/>
          </p:cNvSpPr>
          <p:nvPr>
            <p:ph type="sldNum" sz="quarter" idx="12"/>
          </p:nvPr>
        </p:nvSpPr>
        <p:spPr/>
        <p:txBody>
          <a:bodyPr/>
          <a:lstStyle/>
          <a:p>
            <a:fld id="{EE7A0045-B339-2D4D-9AD7-870214976D75}" type="slidenum">
              <a:rPr lang="en-US" smtClean="0"/>
              <a:t>‹#›</a:t>
            </a:fld>
            <a:endParaRPr lang="en-US"/>
          </a:p>
        </p:txBody>
      </p:sp>
    </p:spTree>
    <p:extLst>
      <p:ext uri="{BB962C8B-B14F-4D97-AF65-F5344CB8AC3E}">
        <p14:creationId xmlns:p14="http://schemas.microsoft.com/office/powerpoint/2010/main" val="880051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6F7D-C8FC-3747-9175-07F058B4D2A5}"/>
              </a:ext>
            </a:extLst>
          </p:cNvPr>
          <p:cNvSpPr>
            <a:spLocks noGrp="1"/>
          </p:cNvSpPr>
          <p:nvPr>
            <p:ph type="title" hasCustomPrompt="1"/>
          </p:nvPr>
        </p:nvSpPr>
        <p:spPr/>
        <p:txBody>
          <a:bodyPr/>
          <a:lstStyle/>
          <a:p>
            <a:r>
              <a:rPr lang="en-US" dirty="0"/>
              <a:t>CLICK TO EDIT MASTER TITLE STYLE</a:t>
            </a:r>
          </a:p>
        </p:txBody>
      </p:sp>
      <p:sp>
        <p:nvSpPr>
          <p:cNvPr id="5" name="Slide Number Placeholder 4">
            <a:extLst>
              <a:ext uri="{FF2B5EF4-FFF2-40B4-BE49-F238E27FC236}">
                <a16:creationId xmlns:a16="http://schemas.microsoft.com/office/drawing/2014/main" id="{0D2F7A81-B884-E54E-AC0C-028925299A11}"/>
              </a:ext>
            </a:extLst>
          </p:cNvPr>
          <p:cNvSpPr>
            <a:spLocks noGrp="1"/>
          </p:cNvSpPr>
          <p:nvPr>
            <p:ph type="sldNum" sz="quarter" idx="12"/>
          </p:nvPr>
        </p:nvSpPr>
        <p:spPr/>
        <p:txBody>
          <a:bodyPr/>
          <a:lstStyle/>
          <a:p>
            <a:fld id="{EE7A0045-B339-2D4D-9AD7-870214976D75}" type="slidenum">
              <a:rPr lang="en-US" smtClean="0"/>
              <a:t>‹#›</a:t>
            </a:fld>
            <a:endParaRPr lang="en-US"/>
          </a:p>
        </p:txBody>
      </p:sp>
    </p:spTree>
    <p:extLst>
      <p:ext uri="{BB962C8B-B14F-4D97-AF65-F5344CB8AC3E}">
        <p14:creationId xmlns:p14="http://schemas.microsoft.com/office/powerpoint/2010/main" val="813182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2806037-C9D7-1043-8ADE-49B4182A3350}"/>
              </a:ext>
            </a:extLst>
          </p:cNvPr>
          <p:cNvSpPr/>
          <p:nvPr userDrawn="1"/>
        </p:nvSpPr>
        <p:spPr>
          <a:xfrm>
            <a:off x="0" y="0"/>
            <a:ext cx="12192000" cy="6858000"/>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ED6F7D-C8FC-3747-9175-07F058B4D2A5}"/>
              </a:ext>
            </a:extLst>
          </p:cNvPr>
          <p:cNvSpPr>
            <a:spLocks noGrp="1"/>
          </p:cNvSpPr>
          <p:nvPr>
            <p:ph type="title" hasCustomPrompt="1"/>
          </p:nvPr>
        </p:nvSpPr>
        <p:spPr/>
        <p:txBody>
          <a:bodyPr/>
          <a:lstStyle/>
          <a:p>
            <a:r>
              <a:rPr lang="en-US" dirty="0"/>
              <a:t>CLICK TO EDIT MASTER TITLE STYLE</a:t>
            </a:r>
          </a:p>
        </p:txBody>
      </p:sp>
      <p:sp>
        <p:nvSpPr>
          <p:cNvPr id="5" name="Slide Number Placeholder 4">
            <a:extLst>
              <a:ext uri="{FF2B5EF4-FFF2-40B4-BE49-F238E27FC236}">
                <a16:creationId xmlns:a16="http://schemas.microsoft.com/office/drawing/2014/main" id="{0D2F7A81-B884-E54E-AC0C-028925299A11}"/>
              </a:ext>
            </a:extLst>
          </p:cNvPr>
          <p:cNvSpPr>
            <a:spLocks noGrp="1"/>
          </p:cNvSpPr>
          <p:nvPr>
            <p:ph type="sldNum" sz="quarter" idx="12"/>
          </p:nvPr>
        </p:nvSpPr>
        <p:spPr/>
        <p:txBody>
          <a:bodyPr/>
          <a:lstStyle/>
          <a:p>
            <a:fld id="{EE7A0045-B339-2D4D-9AD7-870214976D75}" type="slidenum">
              <a:rPr lang="en-US" smtClean="0"/>
              <a:t>‹#›</a:t>
            </a:fld>
            <a:endParaRPr lang="en-US"/>
          </a:p>
        </p:txBody>
      </p:sp>
    </p:spTree>
    <p:extLst>
      <p:ext uri="{BB962C8B-B14F-4D97-AF65-F5344CB8AC3E}">
        <p14:creationId xmlns:p14="http://schemas.microsoft.com/office/powerpoint/2010/main" val="3248037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708658-1590-2141-BEA7-541D64E02436}"/>
              </a:ext>
            </a:extLst>
          </p:cNvPr>
          <p:cNvSpPr/>
          <p:nvPr userDrawn="1"/>
        </p:nvSpPr>
        <p:spPr>
          <a:xfrm>
            <a:off x="0" y="0"/>
            <a:ext cx="12192000" cy="6858000"/>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07E7A0A-2663-C241-B479-E7EDD8253189}"/>
              </a:ext>
            </a:extLst>
          </p:cNvPr>
          <p:cNvSpPr>
            <a:spLocks noGrp="1"/>
          </p:cNvSpPr>
          <p:nvPr>
            <p:ph type="sldNum" sz="quarter" idx="12"/>
          </p:nvPr>
        </p:nvSpPr>
        <p:spPr/>
        <p:txBody>
          <a:bodyPr/>
          <a:lstStyle/>
          <a:p>
            <a:fld id="{EE7A0045-B339-2D4D-9AD7-870214976D75}" type="slidenum">
              <a:rPr lang="en-US" smtClean="0"/>
              <a:t>‹#›</a:t>
            </a:fld>
            <a:endParaRPr lang="en-US"/>
          </a:p>
        </p:txBody>
      </p:sp>
    </p:spTree>
    <p:extLst>
      <p:ext uri="{BB962C8B-B14F-4D97-AF65-F5344CB8AC3E}">
        <p14:creationId xmlns:p14="http://schemas.microsoft.com/office/powerpoint/2010/main" val="304121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 Industry Analysis">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FF068E-A87D-C04C-A552-83C1C3D50C4D}"/>
              </a:ext>
            </a:extLst>
          </p:cNvPr>
          <p:cNvSpPr>
            <a:spLocks noGrp="1"/>
          </p:cNvSpPr>
          <p:nvPr>
            <p:ph type="sldNum" sz="quarter" idx="12"/>
          </p:nvPr>
        </p:nvSpPr>
        <p:spPr/>
        <p:txBody>
          <a:bodyPr/>
          <a:lstStyle/>
          <a:p>
            <a:fld id="{EE7A0045-B339-2D4D-9AD7-870214976D75}" type="slidenum">
              <a:rPr lang="en-US" smtClean="0"/>
              <a:t>‹#›</a:t>
            </a:fld>
            <a:endParaRPr lang="en-US"/>
          </a:p>
        </p:txBody>
      </p:sp>
      <p:sp>
        <p:nvSpPr>
          <p:cNvPr id="4" name="TextBox 3">
            <a:extLst>
              <a:ext uri="{FF2B5EF4-FFF2-40B4-BE49-F238E27FC236}">
                <a16:creationId xmlns:a16="http://schemas.microsoft.com/office/drawing/2014/main" id="{362840B5-D009-D040-808C-4A9A9A9B348C}"/>
              </a:ext>
            </a:extLst>
          </p:cNvPr>
          <p:cNvSpPr txBox="1"/>
          <p:nvPr userDrawn="1"/>
        </p:nvSpPr>
        <p:spPr>
          <a:xfrm>
            <a:off x="358345" y="1114093"/>
            <a:ext cx="3411549"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INDUSTRY:</a:t>
            </a:r>
          </a:p>
        </p:txBody>
      </p:sp>
      <p:sp>
        <p:nvSpPr>
          <p:cNvPr id="7" name="TextBox 6">
            <a:extLst>
              <a:ext uri="{FF2B5EF4-FFF2-40B4-BE49-F238E27FC236}">
                <a16:creationId xmlns:a16="http://schemas.microsoft.com/office/drawing/2014/main" id="{D4C7EEB1-12DB-BA49-99DC-89C82796A900}"/>
              </a:ext>
            </a:extLst>
          </p:cNvPr>
          <p:cNvSpPr txBox="1"/>
          <p:nvPr userDrawn="1"/>
        </p:nvSpPr>
        <p:spPr>
          <a:xfrm>
            <a:off x="358345" y="1683588"/>
            <a:ext cx="3411549"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MARKET SEGMENT:</a:t>
            </a:r>
          </a:p>
        </p:txBody>
      </p:sp>
      <p:sp>
        <p:nvSpPr>
          <p:cNvPr id="9" name="Text Placeholder 8">
            <a:extLst>
              <a:ext uri="{FF2B5EF4-FFF2-40B4-BE49-F238E27FC236}">
                <a16:creationId xmlns:a16="http://schemas.microsoft.com/office/drawing/2014/main" id="{B496DFBF-64BF-BB4E-B71C-8246CD61CCB0}"/>
              </a:ext>
            </a:extLst>
          </p:cNvPr>
          <p:cNvSpPr>
            <a:spLocks noGrp="1"/>
          </p:cNvSpPr>
          <p:nvPr>
            <p:ph type="body" sz="quarter" idx="13" hasCustomPrompt="1"/>
          </p:nvPr>
        </p:nvSpPr>
        <p:spPr>
          <a:xfrm>
            <a:off x="3529263" y="1114092"/>
            <a:ext cx="8332537" cy="430887"/>
          </a:xfrm>
        </p:spPr>
        <p:txBody>
          <a:bodyPr>
            <a:noAutofit/>
          </a:bodyPr>
          <a:lstStyle>
            <a:lvl1pPr marL="0" indent="0">
              <a:buNone/>
              <a:defRPr sz="2200"/>
            </a:lvl1pPr>
            <a:lvl2pPr marL="457200" indent="0">
              <a:buNone/>
              <a:defRPr/>
            </a:lvl2pPr>
          </a:lstStyle>
          <a:p>
            <a:pPr lvl="0"/>
            <a:r>
              <a:rPr lang="en-US" dirty="0"/>
              <a:t>Identify the industry you chose for your project.</a:t>
            </a:r>
          </a:p>
        </p:txBody>
      </p:sp>
      <p:sp>
        <p:nvSpPr>
          <p:cNvPr id="10" name="Text Placeholder 8">
            <a:extLst>
              <a:ext uri="{FF2B5EF4-FFF2-40B4-BE49-F238E27FC236}">
                <a16:creationId xmlns:a16="http://schemas.microsoft.com/office/drawing/2014/main" id="{31395ED0-049B-4442-B2C4-68B5BB927824}"/>
              </a:ext>
            </a:extLst>
          </p:cNvPr>
          <p:cNvSpPr>
            <a:spLocks noGrp="1"/>
          </p:cNvSpPr>
          <p:nvPr>
            <p:ph type="body" sz="quarter" idx="14" hasCustomPrompt="1"/>
          </p:nvPr>
        </p:nvSpPr>
        <p:spPr>
          <a:xfrm>
            <a:off x="3529264" y="1683588"/>
            <a:ext cx="8332537" cy="430887"/>
          </a:xfrm>
        </p:spPr>
        <p:txBody>
          <a:bodyPr>
            <a:noAutofit/>
          </a:bodyPr>
          <a:lstStyle>
            <a:lvl1pPr marL="0" indent="0">
              <a:buNone/>
              <a:defRPr sz="2200"/>
            </a:lvl1pPr>
            <a:lvl2pPr marL="457200" indent="0">
              <a:buNone/>
              <a:defRPr/>
            </a:lvl2pPr>
          </a:lstStyle>
          <a:p>
            <a:pPr lvl="0"/>
            <a:r>
              <a:rPr lang="en-US" dirty="0"/>
              <a:t>Identify the market segment you chose for your project.</a:t>
            </a:r>
          </a:p>
        </p:txBody>
      </p:sp>
      <p:sp>
        <p:nvSpPr>
          <p:cNvPr id="11" name="TextBox 10">
            <a:extLst>
              <a:ext uri="{FF2B5EF4-FFF2-40B4-BE49-F238E27FC236}">
                <a16:creationId xmlns:a16="http://schemas.microsoft.com/office/drawing/2014/main" id="{069CC46F-C42A-5042-BF35-78C957B2DB01}"/>
              </a:ext>
            </a:extLst>
          </p:cNvPr>
          <p:cNvSpPr txBox="1"/>
          <p:nvPr userDrawn="1"/>
        </p:nvSpPr>
        <p:spPr>
          <a:xfrm>
            <a:off x="358346" y="2251818"/>
            <a:ext cx="4935550"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RATIONALE</a:t>
            </a:r>
          </a:p>
        </p:txBody>
      </p:sp>
      <p:sp>
        <p:nvSpPr>
          <p:cNvPr id="13" name="Text Placeholder 12">
            <a:extLst>
              <a:ext uri="{FF2B5EF4-FFF2-40B4-BE49-F238E27FC236}">
                <a16:creationId xmlns:a16="http://schemas.microsoft.com/office/drawing/2014/main" id="{AA71CFF6-7125-B74F-8E23-77CE7DFBD788}"/>
              </a:ext>
            </a:extLst>
          </p:cNvPr>
          <p:cNvSpPr>
            <a:spLocks noGrp="1"/>
          </p:cNvSpPr>
          <p:nvPr>
            <p:ph type="body" sz="quarter" idx="15" hasCustomPrompt="1"/>
          </p:nvPr>
        </p:nvSpPr>
        <p:spPr>
          <a:xfrm>
            <a:off x="358346" y="2713483"/>
            <a:ext cx="11503454" cy="3618805"/>
          </a:xfrm>
        </p:spPr>
        <p:txBody>
          <a:bodyPr>
            <a:normAutofit/>
          </a:bodyPr>
          <a:lstStyle>
            <a:lvl1pPr marL="0" indent="0">
              <a:buNone/>
              <a:defRPr sz="2200"/>
            </a:lvl1pPr>
            <a:lvl2pPr marL="457200" indent="0">
              <a:buNone/>
              <a:defRPr/>
            </a:lvl2pPr>
            <a:lvl3pPr marL="914400" indent="0">
              <a:buNone/>
              <a:defRPr/>
            </a:lvl3pPr>
            <a:lvl4pPr marL="1371600" indent="0">
              <a:buNone/>
              <a:defRPr/>
            </a:lvl4pPr>
            <a:lvl5pPr marL="1828800" indent="0">
              <a:buNone/>
              <a:defRPr/>
            </a:lvl5pPr>
          </a:lstStyle>
          <a:p>
            <a:pPr lvl="0"/>
            <a:r>
              <a:rPr lang="en-US" dirty="0"/>
              <a:t>Explain why the market segment you selected is attractive for blockchain technologies.</a:t>
            </a:r>
          </a:p>
        </p:txBody>
      </p:sp>
      <p:sp>
        <p:nvSpPr>
          <p:cNvPr id="14" name="Title 1">
            <a:extLst>
              <a:ext uri="{FF2B5EF4-FFF2-40B4-BE49-F238E27FC236}">
                <a16:creationId xmlns:a16="http://schemas.microsoft.com/office/drawing/2014/main" id="{7FF01423-900B-8F42-914F-2DC94211E12E}"/>
              </a:ext>
            </a:extLst>
          </p:cNvPr>
          <p:cNvSpPr txBox="1">
            <a:spLocks/>
          </p:cNvSpPr>
          <p:nvPr userDrawn="1"/>
        </p:nvSpPr>
        <p:spPr>
          <a:xfrm>
            <a:off x="358345" y="0"/>
            <a:ext cx="11504140" cy="114617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b="1" kern="1200">
                <a:solidFill>
                  <a:srgbClr val="333333"/>
                </a:solidFill>
                <a:latin typeface="Arial" panose="020B0604020202020204" pitchFamily="34" charset="0"/>
                <a:ea typeface="Verdana" panose="020B0604030504040204" pitchFamily="34" charset="0"/>
                <a:cs typeface="Arial" panose="020B0604020202020204" pitchFamily="34" charset="0"/>
              </a:defRPr>
            </a:lvl1pPr>
          </a:lstStyle>
          <a:p>
            <a:r>
              <a:rPr lang="en-US" dirty="0"/>
              <a:t>INDUSTRY ANALYSIS</a:t>
            </a:r>
          </a:p>
        </p:txBody>
      </p:sp>
    </p:spTree>
    <p:extLst>
      <p:ext uri="{BB962C8B-B14F-4D97-AF65-F5344CB8AC3E}">
        <p14:creationId xmlns:p14="http://schemas.microsoft.com/office/powerpoint/2010/main" val="1321101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 Market Research">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FF068E-A87D-C04C-A552-83C1C3D50C4D}"/>
              </a:ext>
            </a:extLst>
          </p:cNvPr>
          <p:cNvSpPr>
            <a:spLocks noGrp="1"/>
          </p:cNvSpPr>
          <p:nvPr>
            <p:ph type="sldNum" sz="quarter" idx="12"/>
          </p:nvPr>
        </p:nvSpPr>
        <p:spPr/>
        <p:txBody>
          <a:bodyPr/>
          <a:lstStyle/>
          <a:p>
            <a:fld id="{EE7A0045-B339-2D4D-9AD7-870214976D75}" type="slidenum">
              <a:rPr lang="en-US" smtClean="0"/>
              <a:t>‹#›</a:t>
            </a:fld>
            <a:endParaRPr lang="en-US" dirty="0"/>
          </a:p>
        </p:txBody>
      </p:sp>
      <p:sp>
        <p:nvSpPr>
          <p:cNvPr id="12" name="TextBox 11">
            <a:extLst>
              <a:ext uri="{FF2B5EF4-FFF2-40B4-BE49-F238E27FC236}">
                <a16:creationId xmlns:a16="http://schemas.microsoft.com/office/drawing/2014/main" id="{764A0073-60F5-DD47-9DA0-D356098018EA}"/>
              </a:ext>
            </a:extLst>
          </p:cNvPr>
          <p:cNvSpPr txBox="1"/>
          <p:nvPr userDrawn="1"/>
        </p:nvSpPr>
        <p:spPr>
          <a:xfrm>
            <a:off x="358346" y="1122115"/>
            <a:ext cx="6940812"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MARKET RESEARCH</a:t>
            </a:r>
          </a:p>
        </p:txBody>
      </p:sp>
      <p:sp>
        <p:nvSpPr>
          <p:cNvPr id="14" name="Text Placeholder 12">
            <a:extLst>
              <a:ext uri="{FF2B5EF4-FFF2-40B4-BE49-F238E27FC236}">
                <a16:creationId xmlns:a16="http://schemas.microsoft.com/office/drawing/2014/main" id="{59717032-D41C-654E-A7FD-907233071E16}"/>
              </a:ext>
            </a:extLst>
          </p:cNvPr>
          <p:cNvSpPr>
            <a:spLocks noGrp="1"/>
          </p:cNvSpPr>
          <p:nvPr>
            <p:ph type="body" sz="quarter" idx="16" hasCustomPrompt="1"/>
          </p:nvPr>
        </p:nvSpPr>
        <p:spPr>
          <a:xfrm>
            <a:off x="358346" y="1583780"/>
            <a:ext cx="11519913" cy="4748508"/>
          </a:xfrm>
        </p:spPr>
        <p:txBody>
          <a:bodyPr>
            <a:normAutofit/>
          </a:bodyPr>
          <a:lstStyle>
            <a:lvl1pPr marL="0" indent="0">
              <a:buFont typeface="Wingdings" pitchFamily="2" charset="2"/>
              <a:buNone/>
              <a:defRPr sz="2200"/>
            </a:lvl1pPr>
            <a:lvl2pPr marL="457200" indent="0">
              <a:buNone/>
              <a:defRPr/>
            </a:lvl2pPr>
            <a:lvl3pPr marL="914400" indent="0">
              <a:buNone/>
              <a:defRPr/>
            </a:lvl3pPr>
            <a:lvl4pPr marL="1371600" indent="0">
              <a:buNone/>
              <a:defRPr/>
            </a:lvl4pPr>
            <a:lvl5pPr marL="1828800" indent="0">
              <a:buNone/>
              <a:defRPr/>
            </a:lvl5pPr>
          </a:lstStyle>
          <a:p>
            <a:pPr lvl="0"/>
            <a:r>
              <a:rPr lang="en-US" dirty="0"/>
              <a:t>Describe the market research approach(</a:t>
            </a:r>
            <a:r>
              <a:rPr lang="en-US" dirty="0" err="1"/>
              <a:t>es</a:t>
            </a:r>
            <a:r>
              <a:rPr lang="en-US" dirty="0"/>
              <a:t>) you used to explore your industry and identify your market segment. Summarize the key findings from your market research.</a:t>
            </a:r>
          </a:p>
        </p:txBody>
      </p:sp>
      <p:sp>
        <p:nvSpPr>
          <p:cNvPr id="15" name="Title 1">
            <a:extLst>
              <a:ext uri="{FF2B5EF4-FFF2-40B4-BE49-F238E27FC236}">
                <a16:creationId xmlns:a16="http://schemas.microsoft.com/office/drawing/2014/main" id="{A69E6469-9D9D-294E-942B-1D4C3020A741}"/>
              </a:ext>
            </a:extLst>
          </p:cNvPr>
          <p:cNvSpPr txBox="1">
            <a:spLocks/>
          </p:cNvSpPr>
          <p:nvPr userDrawn="1"/>
        </p:nvSpPr>
        <p:spPr>
          <a:xfrm>
            <a:off x="358345" y="0"/>
            <a:ext cx="11504140" cy="114617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b="1" kern="1200">
                <a:solidFill>
                  <a:srgbClr val="333333"/>
                </a:solidFill>
                <a:latin typeface="Arial" panose="020B0604020202020204" pitchFamily="34" charset="0"/>
                <a:ea typeface="Verdana" panose="020B0604030504040204" pitchFamily="34" charset="0"/>
                <a:cs typeface="Arial" panose="020B0604020202020204" pitchFamily="34" charset="0"/>
              </a:defRPr>
            </a:lvl1pPr>
          </a:lstStyle>
          <a:p>
            <a:r>
              <a:rPr lang="en-US" dirty="0"/>
              <a:t>INDUSTRY ANALYSIS</a:t>
            </a:r>
          </a:p>
        </p:txBody>
      </p:sp>
    </p:spTree>
    <p:extLst>
      <p:ext uri="{BB962C8B-B14F-4D97-AF65-F5344CB8AC3E}">
        <p14:creationId xmlns:p14="http://schemas.microsoft.com/office/powerpoint/2010/main" val="205842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 Competitive Analysis">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FF068E-A87D-C04C-A552-83C1C3D50C4D}"/>
              </a:ext>
            </a:extLst>
          </p:cNvPr>
          <p:cNvSpPr>
            <a:spLocks noGrp="1"/>
          </p:cNvSpPr>
          <p:nvPr>
            <p:ph type="sldNum" sz="quarter" idx="12"/>
          </p:nvPr>
        </p:nvSpPr>
        <p:spPr/>
        <p:txBody>
          <a:bodyPr/>
          <a:lstStyle/>
          <a:p>
            <a:fld id="{EE7A0045-B339-2D4D-9AD7-870214976D75}" type="slidenum">
              <a:rPr lang="en-US" smtClean="0"/>
              <a:t>‹#›</a:t>
            </a:fld>
            <a:endParaRPr lang="en-US"/>
          </a:p>
        </p:txBody>
      </p:sp>
      <p:sp>
        <p:nvSpPr>
          <p:cNvPr id="12" name="TextBox 11">
            <a:extLst>
              <a:ext uri="{FF2B5EF4-FFF2-40B4-BE49-F238E27FC236}">
                <a16:creationId xmlns:a16="http://schemas.microsoft.com/office/drawing/2014/main" id="{764A0073-60F5-DD47-9DA0-D356098018EA}"/>
              </a:ext>
            </a:extLst>
          </p:cNvPr>
          <p:cNvSpPr txBox="1"/>
          <p:nvPr userDrawn="1"/>
        </p:nvSpPr>
        <p:spPr>
          <a:xfrm>
            <a:off x="358346" y="1122115"/>
            <a:ext cx="6940812"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COMPETITIVE ANALYSIS</a:t>
            </a:r>
          </a:p>
        </p:txBody>
      </p:sp>
      <p:sp>
        <p:nvSpPr>
          <p:cNvPr id="14" name="Text Placeholder 12">
            <a:extLst>
              <a:ext uri="{FF2B5EF4-FFF2-40B4-BE49-F238E27FC236}">
                <a16:creationId xmlns:a16="http://schemas.microsoft.com/office/drawing/2014/main" id="{59717032-D41C-654E-A7FD-907233071E16}"/>
              </a:ext>
            </a:extLst>
          </p:cNvPr>
          <p:cNvSpPr>
            <a:spLocks noGrp="1"/>
          </p:cNvSpPr>
          <p:nvPr>
            <p:ph type="body" sz="quarter" idx="16" hasCustomPrompt="1"/>
          </p:nvPr>
        </p:nvSpPr>
        <p:spPr>
          <a:xfrm>
            <a:off x="358346" y="1583780"/>
            <a:ext cx="11519913" cy="4748508"/>
          </a:xfrm>
        </p:spPr>
        <p:txBody>
          <a:bodyPr>
            <a:normAutofit/>
          </a:bodyPr>
          <a:lstStyle>
            <a:lvl1pPr marL="0" indent="0">
              <a:buFont typeface="Wingdings" pitchFamily="2" charset="2"/>
              <a:buNone/>
              <a:defRPr sz="2200"/>
            </a:lvl1pPr>
            <a:lvl2pPr marL="457200" indent="0">
              <a:buNone/>
              <a:defRPr/>
            </a:lvl2pPr>
            <a:lvl3pPr marL="914400" indent="0">
              <a:buNone/>
              <a:defRPr/>
            </a:lvl3pPr>
            <a:lvl4pPr marL="1371600" indent="0">
              <a:buNone/>
              <a:defRPr/>
            </a:lvl4pPr>
            <a:lvl5pPr marL="1828800" indent="0">
              <a:buNone/>
              <a:defRPr/>
            </a:lvl5pPr>
          </a:lstStyle>
          <a:p>
            <a:pPr lvl="0"/>
            <a:r>
              <a:rPr lang="en-US" dirty="0"/>
              <a:t>Summarize the results of your competitive analysis. Identify your top three competitors, and list their main strengths and weaknesses.</a:t>
            </a:r>
          </a:p>
        </p:txBody>
      </p:sp>
      <p:sp>
        <p:nvSpPr>
          <p:cNvPr id="7" name="Title 1">
            <a:extLst>
              <a:ext uri="{FF2B5EF4-FFF2-40B4-BE49-F238E27FC236}">
                <a16:creationId xmlns:a16="http://schemas.microsoft.com/office/drawing/2014/main" id="{AAE977A3-9703-934F-95BA-5BD0D9A7BB18}"/>
              </a:ext>
            </a:extLst>
          </p:cNvPr>
          <p:cNvSpPr txBox="1">
            <a:spLocks/>
          </p:cNvSpPr>
          <p:nvPr userDrawn="1"/>
        </p:nvSpPr>
        <p:spPr>
          <a:xfrm>
            <a:off x="358345" y="0"/>
            <a:ext cx="11504140" cy="114617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b="1" kern="1200">
                <a:solidFill>
                  <a:srgbClr val="333333"/>
                </a:solidFill>
                <a:latin typeface="Arial" panose="020B0604020202020204" pitchFamily="34" charset="0"/>
                <a:ea typeface="Verdana" panose="020B0604030504040204" pitchFamily="34" charset="0"/>
                <a:cs typeface="Arial" panose="020B0604020202020204" pitchFamily="34" charset="0"/>
              </a:defRPr>
            </a:lvl1pPr>
          </a:lstStyle>
          <a:p>
            <a:r>
              <a:rPr lang="en-US" dirty="0"/>
              <a:t>INDUSTRY ANALYSIS</a:t>
            </a:r>
          </a:p>
        </p:txBody>
      </p:sp>
    </p:spTree>
    <p:extLst>
      <p:ext uri="{BB962C8B-B14F-4D97-AF65-F5344CB8AC3E}">
        <p14:creationId xmlns:p14="http://schemas.microsoft.com/office/powerpoint/2010/main" val="174795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1 Decision Matrix">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FF068E-A87D-C04C-A552-83C1C3D50C4D}"/>
              </a:ext>
            </a:extLst>
          </p:cNvPr>
          <p:cNvSpPr>
            <a:spLocks noGrp="1"/>
          </p:cNvSpPr>
          <p:nvPr>
            <p:ph type="sldNum" sz="quarter" idx="12"/>
          </p:nvPr>
        </p:nvSpPr>
        <p:spPr/>
        <p:txBody>
          <a:bodyPr/>
          <a:lstStyle/>
          <a:p>
            <a:fld id="{EE7A0045-B339-2D4D-9AD7-870214976D75}" type="slidenum">
              <a:rPr lang="en-US" smtClean="0"/>
              <a:t>‹#›</a:t>
            </a:fld>
            <a:endParaRPr lang="en-US"/>
          </a:p>
        </p:txBody>
      </p:sp>
      <p:sp>
        <p:nvSpPr>
          <p:cNvPr id="4" name="Picture Placeholder 3">
            <a:extLst>
              <a:ext uri="{FF2B5EF4-FFF2-40B4-BE49-F238E27FC236}">
                <a16:creationId xmlns:a16="http://schemas.microsoft.com/office/drawing/2014/main" id="{08599610-D476-8845-9CEF-2C355136AF66}"/>
              </a:ext>
            </a:extLst>
          </p:cNvPr>
          <p:cNvSpPr>
            <a:spLocks noGrp="1"/>
          </p:cNvSpPr>
          <p:nvPr>
            <p:ph type="pic" sz="quarter" idx="13" hasCustomPrompt="1"/>
          </p:nvPr>
        </p:nvSpPr>
        <p:spPr>
          <a:xfrm>
            <a:off x="358347" y="985756"/>
            <a:ext cx="11503454" cy="5506951"/>
          </a:xfrm>
        </p:spPr>
        <p:txBody>
          <a:bodyPr>
            <a:normAutofit/>
          </a:bodyPr>
          <a:lstStyle>
            <a:lvl1pPr marL="0" indent="0">
              <a:buNone/>
              <a:defRPr sz="2200"/>
            </a:lvl1pPr>
          </a:lstStyle>
          <a:p>
            <a:r>
              <a:rPr lang="en-US" dirty="0"/>
              <a:t>Insert a picture of your completed decision matrix. (Optional)</a:t>
            </a:r>
          </a:p>
        </p:txBody>
      </p:sp>
      <p:sp>
        <p:nvSpPr>
          <p:cNvPr id="11" name="Title 1">
            <a:extLst>
              <a:ext uri="{FF2B5EF4-FFF2-40B4-BE49-F238E27FC236}">
                <a16:creationId xmlns:a16="http://schemas.microsoft.com/office/drawing/2014/main" id="{4D276D2E-790B-AC46-9D80-89753C98C097}"/>
              </a:ext>
            </a:extLst>
          </p:cNvPr>
          <p:cNvSpPr txBox="1">
            <a:spLocks/>
          </p:cNvSpPr>
          <p:nvPr userDrawn="1"/>
        </p:nvSpPr>
        <p:spPr>
          <a:xfrm>
            <a:off x="358345" y="0"/>
            <a:ext cx="11504140" cy="114617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b="1" kern="1200">
                <a:solidFill>
                  <a:srgbClr val="333333"/>
                </a:solidFill>
                <a:latin typeface="Arial" panose="020B0604020202020204" pitchFamily="34" charset="0"/>
                <a:ea typeface="Verdana" panose="020B0604030504040204" pitchFamily="34" charset="0"/>
                <a:cs typeface="Arial" panose="020B0604020202020204" pitchFamily="34" charset="0"/>
              </a:defRPr>
            </a:lvl1pPr>
          </a:lstStyle>
          <a:p>
            <a:r>
              <a:rPr lang="en-US" dirty="0"/>
              <a:t>OPPORTUNITY IDENTIFICATION</a:t>
            </a:r>
          </a:p>
        </p:txBody>
      </p:sp>
    </p:spTree>
    <p:extLst>
      <p:ext uri="{BB962C8B-B14F-4D97-AF65-F5344CB8AC3E}">
        <p14:creationId xmlns:p14="http://schemas.microsoft.com/office/powerpoint/2010/main" val="1732957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2 Opportunity Identificatio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FF068E-A87D-C04C-A552-83C1C3D50C4D}"/>
              </a:ext>
            </a:extLst>
          </p:cNvPr>
          <p:cNvSpPr>
            <a:spLocks noGrp="1"/>
          </p:cNvSpPr>
          <p:nvPr>
            <p:ph type="sldNum" sz="quarter" idx="12"/>
          </p:nvPr>
        </p:nvSpPr>
        <p:spPr/>
        <p:txBody>
          <a:bodyPr/>
          <a:lstStyle/>
          <a:p>
            <a:fld id="{EE7A0045-B339-2D4D-9AD7-870214976D75}" type="slidenum">
              <a:rPr lang="en-US" smtClean="0"/>
              <a:t>‹#›</a:t>
            </a:fld>
            <a:endParaRPr lang="en-US"/>
          </a:p>
        </p:txBody>
      </p:sp>
      <p:sp>
        <p:nvSpPr>
          <p:cNvPr id="14" name="Text Placeholder 12">
            <a:extLst>
              <a:ext uri="{FF2B5EF4-FFF2-40B4-BE49-F238E27FC236}">
                <a16:creationId xmlns:a16="http://schemas.microsoft.com/office/drawing/2014/main" id="{59717032-D41C-654E-A7FD-907233071E16}"/>
              </a:ext>
            </a:extLst>
          </p:cNvPr>
          <p:cNvSpPr>
            <a:spLocks noGrp="1"/>
          </p:cNvSpPr>
          <p:nvPr>
            <p:ph type="body" sz="quarter" idx="16" hasCustomPrompt="1"/>
          </p:nvPr>
        </p:nvSpPr>
        <p:spPr>
          <a:xfrm>
            <a:off x="358346" y="4299288"/>
            <a:ext cx="11519913" cy="2033000"/>
          </a:xfrm>
        </p:spPr>
        <p:txBody>
          <a:bodyPr>
            <a:normAutofit/>
          </a:bodyPr>
          <a:lstStyle>
            <a:lvl1pPr marL="0" marR="0" indent="0" algn="l" defTabSz="914400" rtl="0" eaLnBrk="1" fontAlgn="auto" latinLnBrk="0" hangingPunct="1">
              <a:lnSpc>
                <a:spcPct val="100000"/>
              </a:lnSpc>
              <a:spcBef>
                <a:spcPts val="2200"/>
              </a:spcBef>
              <a:spcAft>
                <a:spcPts val="0"/>
              </a:spcAft>
              <a:buClr>
                <a:srgbClr val="1383C6"/>
              </a:buClr>
              <a:buSzPct val="125000"/>
              <a:buFont typeface="Wingdings" pitchFamily="2" charset="2"/>
              <a:buNone/>
              <a:tabLst/>
              <a:defRPr sz="2200"/>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100000"/>
              </a:lnSpc>
              <a:spcBef>
                <a:spcPts val="2200"/>
              </a:spcBef>
              <a:spcAft>
                <a:spcPts val="0"/>
              </a:spcAft>
              <a:buClr>
                <a:srgbClr val="1383C6"/>
              </a:buClr>
              <a:buSzPct val="125000"/>
              <a:buFont typeface="Wingdings" pitchFamily="2" charset="2"/>
              <a:buNone/>
              <a:tabLst/>
              <a:defRPr/>
            </a:pPr>
            <a:r>
              <a:rPr lang="en-US" dirty="0"/>
              <a:t>Explain why you chose this idea/opportunity over others, and why it is well-suited to blockchain technologies.</a:t>
            </a:r>
          </a:p>
        </p:txBody>
      </p:sp>
      <p:sp>
        <p:nvSpPr>
          <p:cNvPr id="7" name="TextBox 6">
            <a:extLst>
              <a:ext uri="{FF2B5EF4-FFF2-40B4-BE49-F238E27FC236}">
                <a16:creationId xmlns:a16="http://schemas.microsoft.com/office/drawing/2014/main" id="{D8EEE41A-67BF-AC47-B906-2D6800245B91}"/>
              </a:ext>
            </a:extLst>
          </p:cNvPr>
          <p:cNvSpPr txBox="1"/>
          <p:nvPr userDrawn="1"/>
        </p:nvSpPr>
        <p:spPr>
          <a:xfrm>
            <a:off x="358346" y="1122116"/>
            <a:ext cx="3411549"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PROJECT NAME:</a:t>
            </a:r>
          </a:p>
        </p:txBody>
      </p:sp>
      <p:sp>
        <p:nvSpPr>
          <p:cNvPr id="8" name="Text Placeholder 8">
            <a:extLst>
              <a:ext uri="{FF2B5EF4-FFF2-40B4-BE49-F238E27FC236}">
                <a16:creationId xmlns:a16="http://schemas.microsoft.com/office/drawing/2014/main" id="{7AF29ADE-2329-2944-B1F9-93DC524218EC}"/>
              </a:ext>
            </a:extLst>
          </p:cNvPr>
          <p:cNvSpPr>
            <a:spLocks noGrp="1"/>
          </p:cNvSpPr>
          <p:nvPr>
            <p:ph type="body" sz="quarter" idx="14" hasCustomPrompt="1"/>
          </p:nvPr>
        </p:nvSpPr>
        <p:spPr>
          <a:xfrm>
            <a:off x="3064042" y="1122116"/>
            <a:ext cx="8814217" cy="430887"/>
          </a:xfrm>
        </p:spPr>
        <p:txBody>
          <a:bodyPr rIns="0">
            <a:noAutofit/>
          </a:bodyPr>
          <a:lstStyle>
            <a:lvl1pPr marL="0" indent="0">
              <a:buNone/>
              <a:defRPr sz="2200"/>
            </a:lvl1pPr>
            <a:lvl2pPr marL="457200" indent="0">
              <a:buNone/>
              <a:defRPr/>
            </a:lvl2pPr>
          </a:lstStyle>
          <a:p>
            <a:pPr lvl="0"/>
            <a:r>
              <a:rPr lang="en-US" dirty="0"/>
              <a:t>Name the idea/opportunity you selected for your project.</a:t>
            </a:r>
          </a:p>
        </p:txBody>
      </p:sp>
      <p:sp>
        <p:nvSpPr>
          <p:cNvPr id="9" name="TextBox 8">
            <a:extLst>
              <a:ext uri="{FF2B5EF4-FFF2-40B4-BE49-F238E27FC236}">
                <a16:creationId xmlns:a16="http://schemas.microsoft.com/office/drawing/2014/main" id="{62432393-5BE2-B841-9F09-BE133D099F49}"/>
              </a:ext>
            </a:extLst>
          </p:cNvPr>
          <p:cNvSpPr txBox="1"/>
          <p:nvPr userDrawn="1"/>
        </p:nvSpPr>
        <p:spPr>
          <a:xfrm>
            <a:off x="358346" y="1743708"/>
            <a:ext cx="4935550"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PROJECT DESCRIPTION</a:t>
            </a:r>
          </a:p>
        </p:txBody>
      </p:sp>
      <p:sp>
        <p:nvSpPr>
          <p:cNvPr id="10" name="TextBox 9">
            <a:extLst>
              <a:ext uri="{FF2B5EF4-FFF2-40B4-BE49-F238E27FC236}">
                <a16:creationId xmlns:a16="http://schemas.microsoft.com/office/drawing/2014/main" id="{8ED6DA33-C603-4448-A915-FD378D214829}"/>
              </a:ext>
            </a:extLst>
          </p:cNvPr>
          <p:cNvSpPr txBox="1"/>
          <p:nvPr userDrawn="1"/>
        </p:nvSpPr>
        <p:spPr>
          <a:xfrm>
            <a:off x="358346" y="3837623"/>
            <a:ext cx="4935550"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RATIONALE</a:t>
            </a:r>
          </a:p>
        </p:txBody>
      </p:sp>
      <p:sp>
        <p:nvSpPr>
          <p:cNvPr id="11" name="Text Placeholder 12">
            <a:extLst>
              <a:ext uri="{FF2B5EF4-FFF2-40B4-BE49-F238E27FC236}">
                <a16:creationId xmlns:a16="http://schemas.microsoft.com/office/drawing/2014/main" id="{93A279E0-902C-7045-92B9-72B4408AEA14}"/>
              </a:ext>
            </a:extLst>
          </p:cNvPr>
          <p:cNvSpPr>
            <a:spLocks noGrp="1"/>
          </p:cNvSpPr>
          <p:nvPr>
            <p:ph type="body" sz="quarter" idx="17" hasCustomPrompt="1"/>
          </p:nvPr>
        </p:nvSpPr>
        <p:spPr>
          <a:xfrm>
            <a:off x="358346" y="2205373"/>
            <a:ext cx="11519913" cy="1526669"/>
          </a:xfrm>
        </p:spPr>
        <p:txBody>
          <a:bodyPr>
            <a:normAutofit/>
          </a:bodyPr>
          <a:lstStyle>
            <a:lvl1pPr marL="0" marR="0" indent="0" algn="l" defTabSz="914400" rtl="0" eaLnBrk="1" fontAlgn="auto" latinLnBrk="0" hangingPunct="1">
              <a:lnSpc>
                <a:spcPct val="100000"/>
              </a:lnSpc>
              <a:spcBef>
                <a:spcPts val="2200"/>
              </a:spcBef>
              <a:spcAft>
                <a:spcPts val="0"/>
              </a:spcAft>
              <a:buClr>
                <a:srgbClr val="1383C6"/>
              </a:buClr>
              <a:buSzPct val="125000"/>
              <a:buFont typeface="Wingdings" pitchFamily="2" charset="2"/>
              <a:buNone/>
              <a:tabLst/>
              <a:defRPr sz="2200"/>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100000"/>
              </a:lnSpc>
              <a:spcBef>
                <a:spcPts val="2200"/>
              </a:spcBef>
              <a:spcAft>
                <a:spcPts val="0"/>
              </a:spcAft>
              <a:buClr>
                <a:srgbClr val="1383C6"/>
              </a:buClr>
              <a:buSzPct val="125000"/>
              <a:buFont typeface="Wingdings" pitchFamily="2" charset="2"/>
              <a:buNone/>
              <a:tabLst/>
              <a:defRPr/>
            </a:pPr>
            <a:r>
              <a:rPr lang="en-US" dirty="0"/>
              <a:t>Briefly describe your idea/opportunity, including its purpose and/or objectives.</a:t>
            </a:r>
          </a:p>
        </p:txBody>
      </p:sp>
      <p:sp>
        <p:nvSpPr>
          <p:cNvPr id="12" name="Title 1">
            <a:extLst>
              <a:ext uri="{FF2B5EF4-FFF2-40B4-BE49-F238E27FC236}">
                <a16:creationId xmlns:a16="http://schemas.microsoft.com/office/drawing/2014/main" id="{14CABEC3-F335-3F48-95D4-384741C92E50}"/>
              </a:ext>
            </a:extLst>
          </p:cNvPr>
          <p:cNvSpPr txBox="1">
            <a:spLocks/>
          </p:cNvSpPr>
          <p:nvPr userDrawn="1"/>
        </p:nvSpPr>
        <p:spPr>
          <a:xfrm>
            <a:off x="358345" y="0"/>
            <a:ext cx="11504140" cy="114617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b="1" kern="1200">
                <a:solidFill>
                  <a:srgbClr val="333333"/>
                </a:solidFill>
                <a:latin typeface="Arial" panose="020B0604020202020204" pitchFamily="34" charset="0"/>
                <a:ea typeface="Verdana" panose="020B0604030504040204" pitchFamily="34" charset="0"/>
                <a:cs typeface="Arial" panose="020B0604020202020204" pitchFamily="34" charset="0"/>
              </a:defRPr>
            </a:lvl1pPr>
          </a:lstStyle>
          <a:p>
            <a:r>
              <a:rPr lang="en-US" dirty="0"/>
              <a:t>OPPORTUNITY IDENTIFICATION</a:t>
            </a:r>
          </a:p>
        </p:txBody>
      </p:sp>
    </p:spTree>
    <p:extLst>
      <p:ext uri="{BB962C8B-B14F-4D97-AF65-F5344CB8AC3E}">
        <p14:creationId xmlns:p14="http://schemas.microsoft.com/office/powerpoint/2010/main" val="311925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 Statement of Need / Benefi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FF068E-A87D-C04C-A552-83C1C3D50C4D}"/>
              </a:ext>
            </a:extLst>
          </p:cNvPr>
          <p:cNvSpPr>
            <a:spLocks noGrp="1"/>
          </p:cNvSpPr>
          <p:nvPr>
            <p:ph type="sldNum" sz="quarter" idx="12"/>
          </p:nvPr>
        </p:nvSpPr>
        <p:spPr/>
        <p:txBody>
          <a:bodyPr/>
          <a:lstStyle/>
          <a:p>
            <a:fld id="{EE7A0045-B339-2D4D-9AD7-870214976D75}" type="slidenum">
              <a:rPr lang="en-US" smtClean="0"/>
              <a:t>‹#›</a:t>
            </a:fld>
            <a:endParaRPr lang="en-US"/>
          </a:p>
        </p:txBody>
      </p:sp>
      <p:sp>
        <p:nvSpPr>
          <p:cNvPr id="9" name="TextBox 8">
            <a:extLst>
              <a:ext uri="{FF2B5EF4-FFF2-40B4-BE49-F238E27FC236}">
                <a16:creationId xmlns:a16="http://schemas.microsoft.com/office/drawing/2014/main" id="{62432393-5BE2-B841-9F09-BE133D099F49}"/>
              </a:ext>
            </a:extLst>
          </p:cNvPr>
          <p:cNvSpPr txBox="1"/>
          <p:nvPr userDrawn="1"/>
        </p:nvSpPr>
        <p:spPr>
          <a:xfrm>
            <a:off x="358345" y="1134112"/>
            <a:ext cx="11519913"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STATEMENT OF NEED</a:t>
            </a:r>
          </a:p>
        </p:txBody>
      </p:sp>
      <p:sp>
        <p:nvSpPr>
          <p:cNvPr id="11" name="Text Placeholder 12">
            <a:extLst>
              <a:ext uri="{FF2B5EF4-FFF2-40B4-BE49-F238E27FC236}">
                <a16:creationId xmlns:a16="http://schemas.microsoft.com/office/drawing/2014/main" id="{93A279E0-902C-7045-92B9-72B4408AEA14}"/>
              </a:ext>
            </a:extLst>
          </p:cNvPr>
          <p:cNvSpPr>
            <a:spLocks noGrp="1"/>
          </p:cNvSpPr>
          <p:nvPr>
            <p:ph type="body" sz="quarter" idx="17" hasCustomPrompt="1"/>
          </p:nvPr>
        </p:nvSpPr>
        <p:spPr>
          <a:xfrm>
            <a:off x="358345" y="1595777"/>
            <a:ext cx="11521440" cy="2011680"/>
          </a:xfrm>
        </p:spPr>
        <p:txBody>
          <a:bodyPr>
            <a:normAutofit/>
          </a:bodyPr>
          <a:lstStyle>
            <a:lvl1pPr marL="0" marR="0" indent="0" algn="l" defTabSz="914400" rtl="0" eaLnBrk="1" fontAlgn="auto" latinLnBrk="0" hangingPunct="1">
              <a:lnSpc>
                <a:spcPct val="100000"/>
              </a:lnSpc>
              <a:spcBef>
                <a:spcPts val="2200"/>
              </a:spcBef>
              <a:spcAft>
                <a:spcPts val="0"/>
              </a:spcAft>
              <a:buClr>
                <a:srgbClr val="1383C6"/>
              </a:buClr>
              <a:buSzPct val="125000"/>
              <a:buFont typeface="Wingdings" pitchFamily="2" charset="2"/>
              <a:buNone/>
              <a:tabLst/>
              <a:defRPr sz="2200"/>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100000"/>
              </a:lnSpc>
              <a:spcBef>
                <a:spcPts val="2200"/>
              </a:spcBef>
              <a:spcAft>
                <a:spcPts val="0"/>
              </a:spcAft>
              <a:buClr>
                <a:srgbClr val="1383C6"/>
              </a:buClr>
              <a:buSzPct val="125000"/>
              <a:buFont typeface="Wingdings" pitchFamily="2" charset="2"/>
              <a:buNone/>
              <a:tabLst/>
              <a:defRPr/>
            </a:pPr>
            <a:r>
              <a:rPr lang="en-US" dirty="0"/>
              <a:t>Write your statement of need (a.k.a. problem statement) here.</a:t>
            </a:r>
          </a:p>
        </p:txBody>
      </p:sp>
      <p:sp>
        <p:nvSpPr>
          <p:cNvPr id="12" name="TextBox 11">
            <a:extLst>
              <a:ext uri="{FF2B5EF4-FFF2-40B4-BE49-F238E27FC236}">
                <a16:creationId xmlns:a16="http://schemas.microsoft.com/office/drawing/2014/main" id="{3C185B9D-5B9F-CB48-9030-F5D7E3D23A53}"/>
              </a:ext>
            </a:extLst>
          </p:cNvPr>
          <p:cNvSpPr txBox="1"/>
          <p:nvPr userDrawn="1"/>
        </p:nvSpPr>
        <p:spPr>
          <a:xfrm>
            <a:off x="358346" y="3649094"/>
            <a:ext cx="11519912"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STATEMENT OF BENEFIT</a:t>
            </a:r>
          </a:p>
        </p:txBody>
      </p:sp>
      <p:sp>
        <p:nvSpPr>
          <p:cNvPr id="13" name="Text Placeholder 12">
            <a:extLst>
              <a:ext uri="{FF2B5EF4-FFF2-40B4-BE49-F238E27FC236}">
                <a16:creationId xmlns:a16="http://schemas.microsoft.com/office/drawing/2014/main" id="{9D332300-EE55-0344-A3ED-3F9BDAD25F71}"/>
              </a:ext>
            </a:extLst>
          </p:cNvPr>
          <p:cNvSpPr>
            <a:spLocks noGrp="1"/>
          </p:cNvSpPr>
          <p:nvPr>
            <p:ph type="body" sz="quarter" idx="18" hasCustomPrompt="1"/>
          </p:nvPr>
        </p:nvSpPr>
        <p:spPr>
          <a:xfrm>
            <a:off x="358346" y="4110758"/>
            <a:ext cx="11519913" cy="2011680"/>
          </a:xfrm>
        </p:spPr>
        <p:txBody>
          <a:bodyPr>
            <a:normAutofit/>
          </a:bodyPr>
          <a:lstStyle>
            <a:lvl1pPr marL="0" marR="0" indent="0" algn="l" defTabSz="914400" rtl="0" eaLnBrk="1" fontAlgn="auto" latinLnBrk="0" hangingPunct="1">
              <a:lnSpc>
                <a:spcPct val="100000"/>
              </a:lnSpc>
              <a:spcBef>
                <a:spcPts val="2200"/>
              </a:spcBef>
              <a:spcAft>
                <a:spcPts val="0"/>
              </a:spcAft>
              <a:buClr>
                <a:srgbClr val="1383C6"/>
              </a:buClr>
              <a:buSzPct val="125000"/>
              <a:buFont typeface="Wingdings" pitchFamily="2" charset="2"/>
              <a:buNone/>
              <a:tabLst/>
              <a:defRPr sz="2200"/>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100000"/>
              </a:lnSpc>
              <a:spcBef>
                <a:spcPts val="2200"/>
              </a:spcBef>
              <a:spcAft>
                <a:spcPts val="0"/>
              </a:spcAft>
              <a:buClr>
                <a:srgbClr val="1383C6"/>
              </a:buClr>
              <a:buSzPct val="125000"/>
              <a:buFont typeface="Wingdings" pitchFamily="2" charset="2"/>
              <a:buNone/>
              <a:tabLst/>
              <a:defRPr/>
            </a:pPr>
            <a:r>
              <a:rPr lang="en-US" dirty="0"/>
              <a:t>Write your statement of benefit here.</a:t>
            </a:r>
          </a:p>
        </p:txBody>
      </p:sp>
      <p:sp>
        <p:nvSpPr>
          <p:cNvPr id="16" name="Title 1">
            <a:extLst>
              <a:ext uri="{FF2B5EF4-FFF2-40B4-BE49-F238E27FC236}">
                <a16:creationId xmlns:a16="http://schemas.microsoft.com/office/drawing/2014/main" id="{06D64184-1C56-A34A-BE1F-116A1D8747C2}"/>
              </a:ext>
            </a:extLst>
          </p:cNvPr>
          <p:cNvSpPr txBox="1">
            <a:spLocks/>
          </p:cNvSpPr>
          <p:nvPr userDrawn="1"/>
        </p:nvSpPr>
        <p:spPr>
          <a:xfrm>
            <a:off x="358345" y="0"/>
            <a:ext cx="11504140" cy="114617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b="1" kern="1200">
                <a:solidFill>
                  <a:srgbClr val="333333"/>
                </a:solidFill>
                <a:latin typeface="Arial" panose="020B0604020202020204" pitchFamily="34" charset="0"/>
                <a:ea typeface="Verdana" panose="020B0604030504040204" pitchFamily="34" charset="0"/>
                <a:cs typeface="Arial" panose="020B0604020202020204" pitchFamily="34" charset="0"/>
              </a:defRPr>
            </a:lvl1pPr>
          </a:lstStyle>
          <a:p>
            <a:r>
              <a:rPr lang="en-US" dirty="0"/>
              <a:t>OPPORTUNITY IDENTIFICATION</a:t>
            </a:r>
          </a:p>
        </p:txBody>
      </p:sp>
    </p:spTree>
    <p:extLst>
      <p:ext uri="{BB962C8B-B14F-4D97-AF65-F5344CB8AC3E}">
        <p14:creationId xmlns:p14="http://schemas.microsoft.com/office/powerpoint/2010/main" val="3195575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1 Valu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FF068E-A87D-C04C-A552-83C1C3D50C4D}"/>
              </a:ext>
            </a:extLst>
          </p:cNvPr>
          <p:cNvSpPr>
            <a:spLocks noGrp="1"/>
          </p:cNvSpPr>
          <p:nvPr>
            <p:ph type="sldNum" sz="quarter" idx="12"/>
          </p:nvPr>
        </p:nvSpPr>
        <p:spPr/>
        <p:txBody>
          <a:bodyPr/>
          <a:lstStyle/>
          <a:p>
            <a:fld id="{EE7A0045-B339-2D4D-9AD7-870214976D75}" type="slidenum">
              <a:rPr lang="en-US" smtClean="0"/>
              <a:t>‹#›</a:t>
            </a:fld>
            <a:endParaRPr lang="en-US"/>
          </a:p>
        </p:txBody>
      </p:sp>
      <p:sp>
        <p:nvSpPr>
          <p:cNvPr id="9" name="TextBox 8">
            <a:extLst>
              <a:ext uri="{FF2B5EF4-FFF2-40B4-BE49-F238E27FC236}">
                <a16:creationId xmlns:a16="http://schemas.microsoft.com/office/drawing/2014/main" id="{62432393-5BE2-B841-9F09-BE133D099F49}"/>
              </a:ext>
            </a:extLst>
          </p:cNvPr>
          <p:cNvSpPr txBox="1"/>
          <p:nvPr userDrawn="1"/>
        </p:nvSpPr>
        <p:spPr>
          <a:xfrm>
            <a:off x="358345" y="1134112"/>
            <a:ext cx="11519913"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VALUE</a:t>
            </a:r>
          </a:p>
        </p:txBody>
      </p:sp>
      <p:sp>
        <p:nvSpPr>
          <p:cNvPr id="11" name="Text Placeholder 12">
            <a:extLst>
              <a:ext uri="{FF2B5EF4-FFF2-40B4-BE49-F238E27FC236}">
                <a16:creationId xmlns:a16="http://schemas.microsoft.com/office/drawing/2014/main" id="{93A279E0-902C-7045-92B9-72B4408AEA14}"/>
              </a:ext>
            </a:extLst>
          </p:cNvPr>
          <p:cNvSpPr>
            <a:spLocks noGrp="1"/>
          </p:cNvSpPr>
          <p:nvPr>
            <p:ph type="body" sz="quarter" idx="17" hasCustomPrompt="1"/>
          </p:nvPr>
        </p:nvSpPr>
        <p:spPr>
          <a:xfrm>
            <a:off x="358346" y="1595777"/>
            <a:ext cx="11519913" cy="1680373"/>
          </a:xfrm>
        </p:spPr>
        <p:txBody>
          <a:bodyPr>
            <a:normAutofit/>
          </a:bodyPr>
          <a:lstStyle>
            <a:lvl1pPr marL="0" marR="0" indent="0" algn="l" defTabSz="914400" rtl="0" eaLnBrk="1" fontAlgn="auto" latinLnBrk="0" hangingPunct="1">
              <a:lnSpc>
                <a:spcPct val="100000"/>
              </a:lnSpc>
              <a:spcBef>
                <a:spcPts val="2200"/>
              </a:spcBef>
              <a:spcAft>
                <a:spcPts val="0"/>
              </a:spcAft>
              <a:buClr>
                <a:srgbClr val="1383C6"/>
              </a:buClr>
              <a:buSzPct val="125000"/>
              <a:buFont typeface="Arial" panose="020B0604020202020204" pitchFamily="34" charset="0"/>
              <a:buNone/>
              <a:tabLst/>
              <a:defRPr sz="2200"/>
            </a:lvl1pPr>
            <a:lvl2pPr marL="457200" indent="0">
              <a:buNone/>
              <a:defRPr/>
            </a:lvl2pPr>
            <a:lvl3pPr marL="914400" indent="0">
              <a:buNone/>
              <a:defRPr/>
            </a:lvl3pPr>
            <a:lvl4pPr marL="1371600" indent="0">
              <a:buNone/>
              <a:defRPr/>
            </a:lvl4pPr>
            <a:lvl5pPr marL="1828800" indent="0">
              <a:buNone/>
              <a:defRPr/>
            </a:lvl5pPr>
          </a:lstStyle>
          <a:p>
            <a:pPr marL="342900" marR="0" lvl="0" indent="-342900" algn="l" defTabSz="914400" rtl="0" eaLnBrk="1" fontAlgn="auto" latinLnBrk="0" hangingPunct="1">
              <a:lnSpc>
                <a:spcPct val="100000"/>
              </a:lnSpc>
              <a:spcBef>
                <a:spcPts val="2200"/>
              </a:spcBef>
              <a:spcAft>
                <a:spcPts val="0"/>
              </a:spcAft>
              <a:buClr>
                <a:srgbClr val="1383C6"/>
              </a:buClr>
              <a:buSzPct val="125000"/>
              <a:tabLst/>
              <a:defRPr/>
            </a:pPr>
            <a:r>
              <a:rPr lang="en-US" dirty="0"/>
              <a:t>Explain how your idea will bring new or added value to your customers.</a:t>
            </a:r>
          </a:p>
        </p:txBody>
      </p:sp>
      <p:sp>
        <p:nvSpPr>
          <p:cNvPr id="12" name="TextBox 11">
            <a:extLst>
              <a:ext uri="{FF2B5EF4-FFF2-40B4-BE49-F238E27FC236}">
                <a16:creationId xmlns:a16="http://schemas.microsoft.com/office/drawing/2014/main" id="{3C185B9D-5B9F-CB48-9030-F5D7E3D23A53}"/>
              </a:ext>
            </a:extLst>
          </p:cNvPr>
          <p:cNvSpPr txBox="1"/>
          <p:nvPr userDrawn="1"/>
        </p:nvSpPr>
        <p:spPr>
          <a:xfrm>
            <a:off x="358346" y="3424506"/>
            <a:ext cx="11519912"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POSITIONING STATEMENT</a:t>
            </a:r>
          </a:p>
        </p:txBody>
      </p:sp>
      <p:sp>
        <p:nvSpPr>
          <p:cNvPr id="13" name="Text Placeholder 12">
            <a:extLst>
              <a:ext uri="{FF2B5EF4-FFF2-40B4-BE49-F238E27FC236}">
                <a16:creationId xmlns:a16="http://schemas.microsoft.com/office/drawing/2014/main" id="{9D332300-EE55-0344-A3ED-3F9BDAD25F71}"/>
              </a:ext>
            </a:extLst>
          </p:cNvPr>
          <p:cNvSpPr>
            <a:spLocks noGrp="1"/>
          </p:cNvSpPr>
          <p:nvPr>
            <p:ph type="body" sz="quarter" idx="18" hasCustomPrompt="1"/>
          </p:nvPr>
        </p:nvSpPr>
        <p:spPr>
          <a:xfrm>
            <a:off x="358346" y="3886170"/>
            <a:ext cx="11519913" cy="2446118"/>
          </a:xfrm>
        </p:spPr>
        <p:txBody>
          <a:bodyPr>
            <a:normAutofit/>
          </a:bodyPr>
          <a:lstStyle>
            <a:lvl1pPr marL="0" marR="0" indent="0" algn="l" defTabSz="914400" rtl="0" eaLnBrk="1" fontAlgn="auto" latinLnBrk="0" hangingPunct="1">
              <a:lnSpc>
                <a:spcPct val="100000"/>
              </a:lnSpc>
              <a:spcBef>
                <a:spcPts val="2200"/>
              </a:spcBef>
              <a:spcAft>
                <a:spcPts val="0"/>
              </a:spcAft>
              <a:buClr>
                <a:srgbClr val="1383C6"/>
              </a:buClr>
              <a:buSzPct val="125000"/>
              <a:buFont typeface="Wingdings" pitchFamily="2" charset="2"/>
              <a:buNone/>
              <a:tabLst/>
              <a:defRPr sz="2200" i="0"/>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100000"/>
              </a:lnSpc>
              <a:spcBef>
                <a:spcPts val="2200"/>
              </a:spcBef>
              <a:spcAft>
                <a:spcPts val="0"/>
              </a:spcAft>
              <a:buClr>
                <a:srgbClr val="1383C6"/>
              </a:buClr>
              <a:buSzPct val="125000"/>
              <a:buFont typeface="Wingdings" pitchFamily="2" charset="2"/>
              <a:buNone/>
              <a:tabLst/>
              <a:defRPr/>
            </a:pPr>
            <a:r>
              <a:rPr lang="en-US" dirty="0"/>
              <a:t>Write your positioning statement here.</a:t>
            </a:r>
          </a:p>
        </p:txBody>
      </p:sp>
      <p:sp>
        <p:nvSpPr>
          <p:cNvPr id="8" name="Title 1">
            <a:extLst>
              <a:ext uri="{FF2B5EF4-FFF2-40B4-BE49-F238E27FC236}">
                <a16:creationId xmlns:a16="http://schemas.microsoft.com/office/drawing/2014/main" id="{2974CD71-8415-7E49-BE37-BDB6E9354ECB}"/>
              </a:ext>
            </a:extLst>
          </p:cNvPr>
          <p:cNvSpPr txBox="1">
            <a:spLocks/>
          </p:cNvSpPr>
          <p:nvPr userDrawn="1"/>
        </p:nvSpPr>
        <p:spPr>
          <a:xfrm>
            <a:off x="358345" y="0"/>
            <a:ext cx="11504140" cy="114617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b="1" kern="1200">
                <a:solidFill>
                  <a:srgbClr val="333333"/>
                </a:solidFill>
                <a:latin typeface="Arial" panose="020B0604020202020204" pitchFamily="34" charset="0"/>
                <a:ea typeface="Verdana" panose="020B0604030504040204" pitchFamily="34" charset="0"/>
                <a:cs typeface="Arial" panose="020B0604020202020204" pitchFamily="34" charset="0"/>
              </a:defRPr>
            </a:lvl1pPr>
          </a:lstStyle>
          <a:p>
            <a:r>
              <a:rPr lang="en-US" dirty="0"/>
              <a:t>POSITIONING</a:t>
            </a:r>
          </a:p>
        </p:txBody>
      </p:sp>
    </p:spTree>
    <p:extLst>
      <p:ext uri="{BB962C8B-B14F-4D97-AF65-F5344CB8AC3E}">
        <p14:creationId xmlns:p14="http://schemas.microsoft.com/office/powerpoint/2010/main" val="2520018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2 Positionin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FF068E-A87D-C04C-A552-83C1C3D50C4D}"/>
              </a:ext>
            </a:extLst>
          </p:cNvPr>
          <p:cNvSpPr>
            <a:spLocks noGrp="1"/>
          </p:cNvSpPr>
          <p:nvPr>
            <p:ph type="sldNum" sz="quarter" idx="12"/>
          </p:nvPr>
        </p:nvSpPr>
        <p:spPr/>
        <p:txBody>
          <a:bodyPr/>
          <a:lstStyle/>
          <a:p>
            <a:fld id="{EE7A0045-B339-2D4D-9AD7-870214976D75}" type="slidenum">
              <a:rPr lang="en-US" smtClean="0"/>
              <a:t>‹#›</a:t>
            </a:fld>
            <a:endParaRPr lang="en-US"/>
          </a:p>
        </p:txBody>
      </p:sp>
      <p:sp>
        <p:nvSpPr>
          <p:cNvPr id="9" name="TextBox 8">
            <a:extLst>
              <a:ext uri="{FF2B5EF4-FFF2-40B4-BE49-F238E27FC236}">
                <a16:creationId xmlns:a16="http://schemas.microsoft.com/office/drawing/2014/main" id="{62432393-5BE2-B841-9F09-BE133D099F49}"/>
              </a:ext>
            </a:extLst>
          </p:cNvPr>
          <p:cNvSpPr txBox="1"/>
          <p:nvPr userDrawn="1"/>
        </p:nvSpPr>
        <p:spPr>
          <a:xfrm>
            <a:off x="358345" y="1134112"/>
            <a:ext cx="11519913"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STRATEGIC POSITIONING</a:t>
            </a:r>
          </a:p>
        </p:txBody>
      </p:sp>
      <p:sp>
        <p:nvSpPr>
          <p:cNvPr id="11" name="Text Placeholder 12">
            <a:extLst>
              <a:ext uri="{FF2B5EF4-FFF2-40B4-BE49-F238E27FC236}">
                <a16:creationId xmlns:a16="http://schemas.microsoft.com/office/drawing/2014/main" id="{93A279E0-902C-7045-92B9-72B4408AEA14}"/>
              </a:ext>
            </a:extLst>
          </p:cNvPr>
          <p:cNvSpPr>
            <a:spLocks noGrp="1"/>
          </p:cNvSpPr>
          <p:nvPr>
            <p:ph type="body" sz="quarter" idx="17" hasCustomPrompt="1"/>
          </p:nvPr>
        </p:nvSpPr>
        <p:spPr>
          <a:xfrm>
            <a:off x="358346" y="1595777"/>
            <a:ext cx="11519913" cy="4736511"/>
          </a:xfrm>
        </p:spPr>
        <p:txBody>
          <a:bodyPr>
            <a:normAutofit/>
          </a:bodyPr>
          <a:lstStyle>
            <a:lvl1pPr marL="342900" marR="0" indent="-342900" algn="l" defTabSz="914400" rtl="0" eaLnBrk="1" fontAlgn="auto" latinLnBrk="0" hangingPunct="1">
              <a:lnSpc>
                <a:spcPct val="100000"/>
              </a:lnSpc>
              <a:spcBef>
                <a:spcPts val="2200"/>
              </a:spcBef>
              <a:spcAft>
                <a:spcPts val="0"/>
              </a:spcAft>
              <a:buClr>
                <a:srgbClr val="1383C6"/>
              </a:buClr>
              <a:buSzPct val="125000"/>
              <a:buFont typeface="Arial" panose="020B0604020202020204" pitchFamily="34" charset="0"/>
              <a:buChar char="•"/>
              <a:tabLst/>
              <a:defRPr sz="2200"/>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100000"/>
              </a:lnSpc>
              <a:spcBef>
                <a:spcPts val="2200"/>
              </a:spcBef>
              <a:spcAft>
                <a:spcPts val="0"/>
              </a:spcAft>
              <a:buClr>
                <a:srgbClr val="1383C6"/>
              </a:buClr>
              <a:buSzPct val="125000"/>
              <a:buFont typeface="Wingdings" pitchFamily="2" charset="2"/>
              <a:buNone/>
              <a:tabLst/>
              <a:defRPr/>
            </a:pPr>
            <a:r>
              <a:rPr lang="en-US" dirty="0"/>
              <a:t>Explain how your idea will affect the strategic positioning of your organization. Also describe your approach to sustaining this positioning.</a:t>
            </a:r>
          </a:p>
        </p:txBody>
      </p:sp>
      <p:sp>
        <p:nvSpPr>
          <p:cNvPr id="8" name="Title 1">
            <a:extLst>
              <a:ext uri="{FF2B5EF4-FFF2-40B4-BE49-F238E27FC236}">
                <a16:creationId xmlns:a16="http://schemas.microsoft.com/office/drawing/2014/main" id="{08C2E826-A626-F54B-A737-6A7DB246F3A7}"/>
              </a:ext>
            </a:extLst>
          </p:cNvPr>
          <p:cNvSpPr txBox="1">
            <a:spLocks/>
          </p:cNvSpPr>
          <p:nvPr userDrawn="1"/>
        </p:nvSpPr>
        <p:spPr>
          <a:xfrm>
            <a:off x="358345" y="0"/>
            <a:ext cx="11504140" cy="114617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b="1" kern="1200">
                <a:solidFill>
                  <a:srgbClr val="333333"/>
                </a:solidFill>
                <a:latin typeface="Arial" panose="020B0604020202020204" pitchFamily="34" charset="0"/>
                <a:ea typeface="Verdana" panose="020B0604030504040204" pitchFamily="34" charset="0"/>
                <a:cs typeface="Arial" panose="020B0604020202020204" pitchFamily="34" charset="0"/>
              </a:defRPr>
            </a:lvl1pPr>
          </a:lstStyle>
          <a:p>
            <a:r>
              <a:rPr lang="en-US" dirty="0"/>
              <a:t>POSITIONING</a:t>
            </a:r>
          </a:p>
        </p:txBody>
      </p:sp>
    </p:spTree>
    <p:extLst>
      <p:ext uri="{BB962C8B-B14F-4D97-AF65-F5344CB8AC3E}">
        <p14:creationId xmlns:p14="http://schemas.microsoft.com/office/powerpoint/2010/main" val="44546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EFF"/>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9E7187D0-4F97-4E4C-96EC-E7196819DAA6}"/>
              </a:ext>
            </a:extLst>
          </p:cNvPr>
          <p:cNvPicPr>
            <a:picLocks noChangeAspect="1"/>
          </p:cNvPicPr>
          <p:nvPr userDrawn="1"/>
        </p:nvPicPr>
        <p:blipFill rotWithShape="1">
          <a:blip r:embed="rId21">
            <a:extLst>
              <a:ext uri="{96DAC541-7B7A-43D3-8B79-37D633B846F1}">
                <asvg:svgBlip xmlns:asvg="http://schemas.microsoft.com/office/drawing/2016/SVG/main" r:embed="rId22"/>
              </a:ext>
            </a:extLst>
          </a:blip>
          <a:srcRect l="7964" t="9939" r="9967" b="43948"/>
          <a:stretch/>
        </p:blipFill>
        <p:spPr>
          <a:xfrm>
            <a:off x="-6678" y="-1"/>
            <a:ext cx="12205356" cy="6858001"/>
          </a:xfrm>
          <a:prstGeom prst="rect">
            <a:avLst/>
          </a:prstGeom>
        </p:spPr>
      </p:pic>
      <p:sp>
        <p:nvSpPr>
          <p:cNvPr id="2" name="Title Placeholder 1">
            <a:extLst>
              <a:ext uri="{FF2B5EF4-FFF2-40B4-BE49-F238E27FC236}">
                <a16:creationId xmlns:a16="http://schemas.microsoft.com/office/drawing/2014/main" id="{BF5DA42A-F4BC-294B-AB6A-C19BB7D5EA1B}"/>
              </a:ext>
            </a:extLst>
          </p:cNvPr>
          <p:cNvSpPr>
            <a:spLocks noGrp="1"/>
          </p:cNvSpPr>
          <p:nvPr>
            <p:ph type="title"/>
          </p:nvPr>
        </p:nvSpPr>
        <p:spPr>
          <a:xfrm>
            <a:off x="358346" y="1"/>
            <a:ext cx="11504140" cy="11461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63429EB-6A43-7246-93B4-9FE5075E067E}"/>
              </a:ext>
            </a:extLst>
          </p:cNvPr>
          <p:cNvSpPr>
            <a:spLocks noGrp="1"/>
          </p:cNvSpPr>
          <p:nvPr>
            <p:ph type="body" idx="1"/>
          </p:nvPr>
        </p:nvSpPr>
        <p:spPr>
          <a:xfrm>
            <a:off x="358346" y="1325563"/>
            <a:ext cx="11504140" cy="485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86106A14-7D63-5445-A5B2-172141EECD22}"/>
              </a:ext>
            </a:extLst>
          </p:cNvPr>
          <p:cNvSpPr>
            <a:spLocks noGrp="1"/>
          </p:cNvSpPr>
          <p:nvPr>
            <p:ph type="sldNum" sz="quarter" idx="4"/>
          </p:nvPr>
        </p:nvSpPr>
        <p:spPr>
          <a:xfrm>
            <a:off x="4208645" y="6492708"/>
            <a:ext cx="3803542"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Verdana" panose="020B0604030504040204" pitchFamily="34" charset="0"/>
                <a:cs typeface="Arial" panose="020B0604020202020204" pitchFamily="34" charset="0"/>
              </a:defRPr>
            </a:lvl1pPr>
          </a:lstStyle>
          <a:p>
            <a:fld id="{EE7A0045-B339-2D4D-9AD7-870214976D75}" type="slidenum">
              <a:rPr lang="en-US" smtClean="0"/>
              <a:pPr/>
              <a:t>‹#›</a:t>
            </a:fld>
            <a:endParaRPr lang="en-US" dirty="0"/>
          </a:p>
        </p:txBody>
      </p:sp>
    </p:spTree>
    <p:extLst>
      <p:ext uri="{BB962C8B-B14F-4D97-AF65-F5344CB8AC3E}">
        <p14:creationId xmlns:p14="http://schemas.microsoft.com/office/powerpoint/2010/main" val="24473585"/>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50" r:id="rId15"/>
    <p:sldLayoutId id="2147483652" r:id="rId16"/>
    <p:sldLayoutId id="2147483656" r:id="rId17"/>
    <p:sldLayoutId id="2147483654" r:id="rId18"/>
    <p:sldLayoutId id="2147483655" r:id="rId19"/>
  </p:sldLayoutIdLst>
  <p:txStyles>
    <p:titleStyle>
      <a:lvl1pPr algn="ctr" defTabSz="914400" rtl="0" eaLnBrk="1" latinLnBrk="0" hangingPunct="1">
        <a:lnSpc>
          <a:spcPct val="90000"/>
        </a:lnSpc>
        <a:spcBef>
          <a:spcPct val="0"/>
        </a:spcBef>
        <a:buNone/>
        <a:defRPr sz="3600" b="1" kern="1200">
          <a:solidFill>
            <a:srgbClr val="333333"/>
          </a:solidFill>
          <a:latin typeface="Arial" panose="020B0604020202020204" pitchFamily="34" charset="0"/>
          <a:ea typeface="Verdana" panose="020B0604030504040204" pitchFamily="34" charset="0"/>
          <a:cs typeface="Arial" panose="020B0604020202020204" pitchFamily="34" charset="0"/>
        </a:defRPr>
      </a:lvl1pPr>
    </p:titleStyle>
    <p:bodyStyle>
      <a:lvl1pPr marL="287338" indent="-287338" algn="l" defTabSz="914400" rtl="0" eaLnBrk="1" latinLnBrk="0" hangingPunct="1">
        <a:lnSpc>
          <a:spcPct val="100000"/>
        </a:lnSpc>
        <a:spcBef>
          <a:spcPts val="2200"/>
        </a:spcBef>
        <a:buClr>
          <a:srgbClr val="1383C6"/>
        </a:buClr>
        <a:buSzPct val="125000"/>
        <a:buFont typeface="Wingdings" pitchFamily="2" charset="2"/>
        <a:buChar char="§"/>
        <a:tabLst/>
        <a:defRPr sz="2400" kern="1200">
          <a:solidFill>
            <a:srgbClr val="333333"/>
          </a:solidFill>
          <a:latin typeface="Arial" panose="020B0604020202020204" pitchFamily="34" charset="0"/>
          <a:ea typeface="Verdana" panose="020B0604030504040204" pitchFamily="34" charset="0"/>
          <a:cs typeface="Arial" panose="020B0604020202020204" pitchFamily="34" charset="0"/>
        </a:defRPr>
      </a:lvl1pPr>
      <a:lvl2pPr marL="685800" indent="-228600" algn="l" defTabSz="914400" rtl="0" eaLnBrk="1" latinLnBrk="0" hangingPunct="1">
        <a:lnSpc>
          <a:spcPct val="100000"/>
        </a:lnSpc>
        <a:spcBef>
          <a:spcPts val="500"/>
        </a:spcBef>
        <a:buClr>
          <a:srgbClr val="1383C6"/>
        </a:buClr>
        <a:buSzPct val="125000"/>
        <a:buFont typeface="Wingdings" pitchFamily="2" charset="2"/>
        <a:buChar char="§"/>
        <a:defRPr sz="2000" kern="1200">
          <a:solidFill>
            <a:srgbClr val="333333"/>
          </a:solidFill>
          <a:latin typeface="Arial" panose="020B0604020202020204" pitchFamily="34" charset="0"/>
          <a:ea typeface="Verdana" panose="020B0604030504040204" pitchFamily="34" charset="0"/>
          <a:cs typeface="Arial" panose="020B0604020202020204" pitchFamily="34" charset="0"/>
        </a:defRPr>
      </a:lvl2pPr>
      <a:lvl3pPr marL="1143000" indent="-228600" algn="l" defTabSz="914400" rtl="0" eaLnBrk="1" latinLnBrk="0" hangingPunct="1">
        <a:lnSpc>
          <a:spcPct val="100000"/>
        </a:lnSpc>
        <a:spcBef>
          <a:spcPts val="500"/>
        </a:spcBef>
        <a:buClr>
          <a:srgbClr val="1383C6"/>
        </a:buClr>
        <a:buSzPct val="125000"/>
        <a:buFont typeface="Wingdings" pitchFamily="2" charset="2"/>
        <a:buChar char="§"/>
        <a:defRPr sz="1800" kern="1200">
          <a:solidFill>
            <a:srgbClr val="333333"/>
          </a:solidFill>
          <a:latin typeface="Arial" panose="020B0604020202020204" pitchFamily="34" charset="0"/>
          <a:ea typeface="Verdana" panose="020B0604030504040204" pitchFamily="34" charset="0"/>
          <a:cs typeface="Arial" panose="020B0604020202020204" pitchFamily="34" charset="0"/>
        </a:defRPr>
      </a:lvl3pPr>
      <a:lvl4pPr marL="1600200" indent="-228600" algn="l" defTabSz="914400" rtl="0" eaLnBrk="1" latinLnBrk="0" hangingPunct="1">
        <a:lnSpc>
          <a:spcPct val="100000"/>
        </a:lnSpc>
        <a:spcBef>
          <a:spcPts val="500"/>
        </a:spcBef>
        <a:buClr>
          <a:srgbClr val="1383C6"/>
        </a:buClr>
        <a:buSzPct val="125000"/>
        <a:buFont typeface="Wingdings" pitchFamily="2" charset="2"/>
        <a:buChar char="§"/>
        <a:defRPr sz="1600" kern="1200">
          <a:solidFill>
            <a:srgbClr val="333333"/>
          </a:solidFill>
          <a:latin typeface="Arial" panose="020B0604020202020204" pitchFamily="34" charset="0"/>
          <a:ea typeface="Verdana" panose="020B0604030504040204" pitchFamily="34" charset="0"/>
          <a:cs typeface="Arial" panose="020B0604020202020204" pitchFamily="34" charset="0"/>
        </a:defRPr>
      </a:lvl4pPr>
      <a:lvl5pPr marL="2057400" indent="-228600" algn="l" defTabSz="914400" rtl="0" eaLnBrk="1" latinLnBrk="0" hangingPunct="1">
        <a:lnSpc>
          <a:spcPct val="100000"/>
        </a:lnSpc>
        <a:spcBef>
          <a:spcPts val="500"/>
        </a:spcBef>
        <a:buClr>
          <a:srgbClr val="1383C6"/>
        </a:buClr>
        <a:buSzPct val="125000"/>
        <a:buFont typeface="Wingdings" pitchFamily="2" charset="2"/>
        <a:buChar char="§"/>
        <a:defRPr sz="1600" kern="1200">
          <a:solidFill>
            <a:srgbClr val="333333"/>
          </a:solidFill>
          <a:latin typeface="Arial" panose="020B0604020202020204" pitchFamily="34" charset="0"/>
          <a:ea typeface="Verdana" panose="020B060403050404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FCAE-EEDB-9E43-B872-28EE473E141A}"/>
              </a:ext>
            </a:extLst>
          </p:cNvPr>
          <p:cNvSpPr>
            <a:spLocks noGrp="1"/>
          </p:cNvSpPr>
          <p:nvPr>
            <p:ph type="ctrTitle"/>
          </p:nvPr>
        </p:nvSpPr>
        <p:spPr/>
        <p:txBody>
          <a:bodyPr/>
          <a:lstStyle/>
          <a:p>
            <a:r>
              <a:rPr lang="en-US" dirty="0"/>
              <a:t>Smart Data Tracing</a:t>
            </a:r>
          </a:p>
        </p:txBody>
      </p:sp>
      <p:sp>
        <p:nvSpPr>
          <p:cNvPr id="3" name="Subtitle 2">
            <a:extLst>
              <a:ext uri="{FF2B5EF4-FFF2-40B4-BE49-F238E27FC236}">
                <a16:creationId xmlns:a16="http://schemas.microsoft.com/office/drawing/2014/main" id="{EF88833A-EDD9-254C-8431-C36A872619F8}"/>
              </a:ext>
            </a:extLst>
          </p:cNvPr>
          <p:cNvSpPr>
            <a:spLocks noGrp="1"/>
          </p:cNvSpPr>
          <p:nvPr>
            <p:ph type="subTitle" idx="1"/>
          </p:nvPr>
        </p:nvSpPr>
        <p:spPr/>
        <p:txBody>
          <a:bodyPr/>
          <a:lstStyle/>
          <a:p>
            <a:r>
              <a:rPr lang="en-US" dirty="0"/>
              <a:t>Cesar Robles</a:t>
            </a:r>
          </a:p>
        </p:txBody>
      </p:sp>
      <p:sp>
        <p:nvSpPr>
          <p:cNvPr id="6" name="Text Placeholder 5">
            <a:extLst>
              <a:ext uri="{FF2B5EF4-FFF2-40B4-BE49-F238E27FC236}">
                <a16:creationId xmlns:a16="http://schemas.microsoft.com/office/drawing/2014/main" id="{D2A07B18-30D7-DA42-83E0-E5264BAE8464}"/>
              </a:ext>
            </a:extLst>
          </p:cNvPr>
          <p:cNvSpPr>
            <a:spLocks noGrp="1"/>
          </p:cNvSpPr>
          <p:nvPr>
            <p:ph type="body" sz="quarter" idx="10"/>
          </p:nvPr>
        </p:nvSpPr>
        <p:spPr/>
        <p:txBody>
          <a:bodyPr/>
          <a:lstStyle/>
          <a:p>
            <a:r>
              <a:rPr lang="en-US" dirty="0"/>
              <a:t>Feb 20</a:t>
            </a:r>
            <a:r>
              <a:rPr lang="en-US" baseline="30000" dirty="0"/>
              <a:t>th</a:t>
            </a:r>
            <a:r>
              <a:rPr lang="en-US" dirty="0"/>
              <a:t>, 2022</a:t>
            </a:r>
          </a:p>
        </p:txBody>
      </p:sp>
      <p:sp>
        <p:nvSpPr>
          <p:cNvPr id="7" name="Text Placeholder 6">
            <a:extLst>
              <a:ext uri="{FF2B5EF4-FFF2-40B4-BE49-F238E27FC236}">
                <a16:creationId xmlns:a16="http://schemas.microsoft.com/office/drawing/2014/main" id="{FE484DB1-3797-E744-A540-E6A91E48E7D2}"/>
              </a:ext>
            </a:extLst>
          </p:cNvPr>
          <p:cNvSpPr>
            <a:spLocks noGrp="1"/>
          </p:cNvSpPr>
          <p:nvPr>
            <p:ph type="body" sz="quarter" idx="11"/>
          </p:nvPr>
        </p:nvSpPr>
        <p:spPr/>
        <p:txBody>
          <a:bodyPr/>
          <a:lstStyle/>
          <a:p>
            <a:r>
              <a:rPr lang="en-US" dirty="0"/>
              <a:t>Vice President Data &amp; Analytics</a:t>
            </a:r>
          </a:p>
        </p:txBody>
      </p:sp>
    </p:spTree>
    <p:extLst>
      <p:ext uri="{BB962C8B-B14F-4D97-AF65-F5344CB8AC3E}">
        <p14:creationId xmlns:p14="http://schemas.microsoft.com/office/powerpoint/2010/main" val="3824192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848F1107-FB0D-8745-AEB4-19F0F8089B1C}"/>
              </a:ext>
            </a:extLst>
          </p:cNvPr>
          <p:cNvPicPr>
            <a:picLocks noChangeAspect="1"/>
          </p:cNvPicPr>
          <p:nvPr/>
        </p:nvPicPr>
        <p:blipFill>
          <a:blip r:embed="rId2"/>
          <a:stretch>
            <a:fillRect/>
          </a:stretch>
        </p:blipFill>
        <p:spPr>
          <a:xfrm>
            <a:off x="789543" y="802381"/>
            <a:ext cx="10612913" cy="5974595"/>
          </a:xfrm>
          <a:prstGeom prst="rect">
            <a:avLst/>
          </a:prstGeom>
        </p:spPr>
      </p:pic>
    </p:spTree>
    <p:extLst>
      <p:ext uri="{BB962C8B-B14F-4D97-AF65-F5344CB8AC3E}">
        <p14:creationId xmlns:p14="http://schemas.microsoft.com/office/powerpoint/2010/main" val="1392501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016FC9E-08E6-7443-BC4A-A7518CA2AE60}"/>
              </a:ext>
            </a:extLst>
          </p:cNvPr>
          <p:cNvSpPr txBox="1">
            <a:spLocks/>
          </p:cNvSpPr>
          <p:nvPr/>
        </p:nvSpPr>
        <p:spPr>
          <a:xfrm>
            <a:off x="327260" y="1595777"/>
            <a:ext cx="11703400" cy="4888912"/>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2200"/>
              </a:spcBef>
              <a:spcAft>
                <a:spcPts val="0"/>
              </a:spcAft>
              <a:buClr>
                <a:srgbClr val="1383C6"/>
              </a:buClr>
              <a:buSzPct val="125000"/>
              <a:buFont typeface="Wingdings" pitchFamily="2" charset="2"/>
              <a:buChar char="§"/>
              <a:tabLst/>
              <a:defRPr sz="2200" kern="1200">
                <a:solidFill>
                  <a:srgbClr val="333333"/>
                </a:solidFill>
                <a:latin typeface="Arial" panose="020B0604020202020204" pitchFamily="34" charset="0"/>
                <a:ea typeface="Verdana" panose="020B0604030504040204" pitchFamily="34" charset="0"/>
                <a:cs typeface="Arial" panose="020B0604020202020204" pitchFamily="34" charset="0"/>
              </a:defRPr>
            </a:lvl1pPr>
            <a:lvl2pPr marL="457200" indent="0" algn="l" defTabSz="914400" rtl="0" eaLnBrk="1" latinLnBrk="0" hangingPunct="1">
              <a:lnSpc>
                <a:spcPct val="100000"/>
              </a:lnSpc>
              <a:spcBef>
                <a:spcPts val="500"/>
              </a:spcBef>
              <a:buClr>
                <a:srgbClr val="1383C6"/>
              </a:buClr>
              <a:buSzPct val="125000"/>
              <a:buFont typeface="Wingdings" pitchFamily="2" charset="2"/>
              <a:buNone/>
              <a:defRPr sz="2000" kern="1200">
                <a:solidFill>
                  <a:srgbClr val="333333"/>
                </a:solidFill>
                <a:latin typeface="Arial" panose="020B0604020202020204" pitchFamily="34" charset="0"/>
                <a:ea typeface="Verdana" panose="020B0604030504040204" pitchFamily="34" charset="0"/>
                <a:cs typeface="Arial" panose="020B0604020202020204" pitchFamily="34" charset="0"/>
              </a:defRPr>
            </a:lvl2pPr>
            <a:lvl3pPr marL="914400" indent="0" algn="l" defTabSz="914400" rtl="0" eaLnBrk="1" latinLnBrk="0" hangingPunct="1">
              <a:lnSpc>
                <a:spcPct val="100000"/>
              </a:lnSpc>
              <a:spcBef>
                <a:spcPts val="500"/>
              </a:spcBef>
              <a:buClr>
                <a:srgbClr val="1383C6"/>
              </a:buClr>
              <a:buSzPct val="125000"/>
              <a:buFont typeface="Wingdings" pitchFamily="2" charset="2"/>
              <a:buNone/>
              <a:defRPr sz="1800" kern="1200">
                <a:solidFill>
                  <a:srgbClr val="333333"/>
                </a:solidFill>
                <a:latin typeface="Arial" panose="020B0604020202020204" pitchFamily="34" charset="0"/>
                <a:ea typeface="Verdana" panose="020B0604030504040204" pitchFamily="34" charset="0"/>
                <a:cs typeface="Arial" panose="020B0604020202020204" pitchFamily="34" charset="0"/>
              </a:defRPr>
            </a:lvl3pPr>
            <a:lvl4pPr marL="1371600" indent="0" algn="l" defTabSz="914400" rtl="0" eaLnBrk="1" latinLnBrk="0" hangingPunct="1">
              <a:lnSpc>
                <a:spcPct val="100000"/>
              </a:lnSpc>
              <a:spcBef>
                <a:spcPts val="500"/>
              </a:spcBef>
              <a:buClr>
                <a:srgbClr val="1383C6"/>
              </a:buClr>
              <a:buSzPct val="125000"/>
              <a:buFont typeface="Wingdings" pitchFamily="2" charset="2"/>
              <a:buNone/>
              <a:defRPr sz="1600" kern="1200">
                <a:solidFill>
                  <a:srgbClr val="333333"/>
                </a:solidFill>
                <a:latin typeface="Arial" panose="020B0604020202020204" pitchFamily="34" charset="0"/>
                <a:ea typeface="Verdana" panose="020B0604030504040204" pitchFamily="34" charset="0"/>
                <a:cs typeface="Arial" panose="020B0604020202020204" pitchFamily="34" charset="0"/>
              </a:defRPr>
            </a:lvl4pPr>
            <a:lvl5pPr marL="1828800" indent="0" algn="l" defTabSz="914400" rtl="0" eaLnBrk="1" latinLnBrk="0" hangingPunct="1">
              <a:lnSpc>
                <a:spcPct val="100000"/>
              </a:lnSpc>
              <a:spcBef>
                <a:spcPts val="500"/>
              </a:spcBef>
              <a:buClr>
                <a:srgbClr val="1383C6"/>
              </a:buClr>
              <a:buSzPct val="125000"/>
              <a:buFont typeface="Wingdings" pitchFamily="2" charset="2"/>
              <a:buNone/>
              <a:defRPr sz="1600" kern="1200">
                <a:solidFill>
                  <a:srgbClr val="333333"/>
                </a:solidFill>
                <a:latin typeface="Arial" panose="020B0604020202020204" pitchFamily="34" charset="0"/>
                <a:ea typeface="Verdana" panose="020B060403050404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0"/>
              </a:spcBef>
              <a:buFont typeface="Arial" panose="020B0604020202020204" pitchFamily="34" charset="0"/>
              <a:buChar char="•"/>
            </a:pPr>
            <a:r>
              <a:rPr lang="en-US" dirty="0">
                <a:solidFill>
                  <a:srgbClr val="1F1F1F"/>
                </a:solidFill>
                <a:latin typeface="OpenSans"/>
              </a:rPr>
              <a:t>Banks and other enterprises need to have their information with the highly standards of quality, lineage and metadata to ensure their trustworthy.</a:t>
            </a:r>
          </a:p>
          <a:p>
            <a:pPr>
              <a:spcBef>
                <a:spcPts val="1000"/>
              </a:spcBef>
              <a:buFont typeface="Arial" panose="020B0604020202020204" pitchFamily="34" charset="0"/>
              <a:buChar char="•"/>
            </a:pPr>
            <a:r>
              <a:rPr lang="en-US" dirty="0">
                <a:solidFill>
                  <a:srgbClr val="1F1F1F"/>
                </a:solidFill>
                <a:latin typeface="OpenSans"/>
              </a:rPr>
              <a:t>This information need to be accurate and on-line most of the time. Furthermore, it is necessary to track any changes to the original information and store it online.</a:t>
            </a:r>
          </a:p>
          <a:p>
            <a:pPr>
              <a:spcBef>
                <a:spcPts val="1000"/>
              </a:spcBef>
              <a:buFont typeface="Arial" panose="020B0604020202020204" pitchFamily="34" charset="0"/>
              <a:buChar char="•"/>
            </a:pPr>
            <a:r>
              <a:rPr lang="en-US" dirty="0">
                <a:solidFill>
                  <a:srgbClr val="1F1F1F"/>
                </a:solidFill>
                <a:latin typeface="OpenSans"/>
              </a:rPr>
              <a:t>Giving the opportunity to the colleges, people and enterprises to know the product using freeware version of the software, they can test it and evaluate the application to fulfil their needs.</a:t>
            </a:r>
          </a:p>
          <a:p>
            <a:pPr>
              <a:spcBef>
                <a:spcPts val="1000"/>
              </a:spcBef>
              <a:buFont typeface="Arial" panose="020B0604020202020204" pitchFamily="34" charset="0"/>
              <a:buChar char="•"/>
            </a:pPr>
            <a:r>
              <a:rPr lang="en-US" dirty="0">
                <a:solidFill>
                  <a:srgbClr val="1F1F1F"/>
                </a:solidFill>
                <a:latin typeface="OpenSans"/>
              </a:rPr>
              <a:t>Consulting enterprises can also help to ensure the usability and the performance on the software. </a:t>
            </a:r>
          </a:p>
        </p:txBody>
      </p:sp>
    </p:spTree>
    <p:extLst>
      <p:ext uri="{BB962C8B-B14F-4D97-AF65-F5344CB8AC3E}">
        <p14:creationId xmlns:p14="http://schemas.microsoft.com/office/powerpoint/2010/main" val="292131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54DF0E-EF72-5740-B17D-6A5319F755F8}"/>
              </a:ext>
            </a:extLst>
          </p:cNvPr>
          <p:cNvSpPr>
            <a:spLocks noGrp="1"/>
          </p:cNvSpPr>
          <p:nvPr>
            <p:ph type="body" sz="quarter" idx="17"/>
          </p:nvPr>
        </p:nvSpPr>
        <p:spPr/>
        <p:txBody>
          <a:bodyPr vert="horz" lIns="91440" tIns="45720" rIns="91440" bIns="45720" rtlCol="0">
            <a:normAutofit fontScale="77500" lnSpcReduction="20000"/>
          </a:bodyPr>
          <a:lstStyle/>
          <a:p>
            <a:pPr>
              <a:spcBef>
                <a:spcPts val="1000"/>
              </a:spcBef>
            </a:pPr>
            <a:r>
              <a:rPr lang="en-US" dirty="0">
                <a:solidFill>
                  <a:srgbClr val="1F1F1F"/>
                </a:solidFill>
                <a:latin typeface="OpenSans"/>
              </a:rPr>
              <a:t>Personal with Data Management training</a:t>
            </a:r>
          </a:p>
          <a:p>
            <a:pPr>
              <a:spcBef>
                <a:spcPts val="1000"/>
              </a:spcBef>
            </a:pPr>
            <a:r>
              <a:rPr lang="en-US" dirty="0">
                <a:solidFill>
                  <a:srgbClr val="1F1F1F"/>
                </a:solidFill>
                <a:latin typeface="OpenSans"/>
              </a:rPr>
              <a:t>Data Scientist and API Engineers</a:t>
            </a:r>
          </a:p>
          <a:p>
            <a:pPr>
              <a:spcBef>
                <a:spcPts val="1000"/>
              </a:spcBef>
            </a:pPr>
            <a:r>
              <a:rPr lang="en-US" dirty="0">
                <a:solidFill>
                  <a:srgbClr val="1F1F1F"/>
                </a:solidFill>
                <a:latin typeface="OpenSans"/>
              </a:rPr>
              <a:t>Cloud and Stand-alone architectures</a:t>
            </a:r>
          </a:p>
          <a:p>
            <a:pPr>
              <a:spcBef>
                <a:spcPts val="1000"/>
              </a:spcBef>
            </a:pPr>
            <a:r>
              <a:rPr lang="en-US" dirty="0">
                <a:solidFill>
                  <a:srgbClr val="1F1F1F"/>
                </a:solidFill>
                <a:latin typeface="OpenSans"/>
              </a:rPr>
              <a:t>Finance area</a:t>
            </a:r>
          </a:p>
          <a:p>
            <a:pPr>
              <a:spcBef>
                <a:spcPts val="1000"/>
              </a:spcBef>
            </a:pPr>
            <a:r>
              <a:rPr lang="en-US" dirty="0">
                <a:solidFill>
                  <a:srgbClr val="1F1F1F"/>
                </a:solidFill>
                <a:latin typeface="OpenSans"/>
              </a:rPr>
              <a:t>Human Resources</a:t>
            </a:r>
          </a:p>
          <a:p>
            <a:pPr>
              <a:spcBef>
                <a:spcPts val="1000"/>
              </a:spcBef>
            </a:pPr>
            <a:r>
              <a:rPr lang="en-US" dirty="0">
                <a:solidFill>
                  <a:srgbClr val="1F1F1F"/>
                </a:solidFill>
                <a:latin typeface="OpenSans"/>
              </a:rPr>
              <a:t>Accounting</a:t>
            </a:r>
          </a:p>
        </p:txBody>
      </p:sp>
      <p:sp>
        <p:nvSpPr>
          <p:cNvPr id="3" name="Text Placeholder 2">
            <a:extLst>
              <a:ext uri="{FF2B5EF4-FFF2-40B4-BE49-F238E27FC236}">
                <a16:creationId xmlns:a16="http://schemas.microsoft.com/office/drawing/2014/main" id="{FED9EFFE-A697-DF4A-AE45-EF499F701863}"/>
              </a:ext>
            </a:extLst>
          </p:cNvPr>
          <p:cNvSpPr>
            <a:spLocks noGrp="1"/>
          </p:cNvSpPr>
          <p:nvPr>
            <p:ph type="body" sz="quarter" idx="18"/>
          </p:nvPr>
        </p:nvSpPr>
        <p:spPr/>
        <p:txBody>
          <a:bodyPr vert="horz" lIns="91440" tIns="45720" rIns="91440" bIns="45720" rtlCol="0">
            <a:normAutofit fontScale="62500" lnSpcReduction="20000"/>
          </a:bodyPr>
          <a:lstStyle/>
          <a:p>
            <a:pPr>
              <a:spcBef>
                <a:spcPts val="1000"/>
              </a:spcBef>
            </a:pPr>
            <a:r>
              <a:rPr lang="en-US" dirty="0">
                <a:solidFill>
                  <a:srgbClr val="1F1F1F"/>
                </a:solidFill>
                <a:latin typeface="OpenSans"/>
              </a:rPr>
              <a:t>The main potential partners will be the banks and third-party companies that consume the product</a:t>
            </a:r>
          </a:p>
          <a:p>
            <a:pPr>
              <a:spcBef>
                <a:spcPts val="1000"/>
              </a:spcBef>
            </a:pPr>
            <a:r>
              <a:rPr lang="en-US" dirty="0">
                <a:solidFill>
                  <a:srgbClr val="1F1F1F"/>
                </a:solidFill>
                <a:latin typeface="OpenSans"/>
              </a:rPr>
              <a:t>Also, the Freeware version that Colleges can use for their practices</a:t>
            </a:r>
            <a:endParaRPr lang="en-MX" dirty="0">
              <a:solidFill>
                <a:srgbClr val="1F1F1F"/>
              </a:solidFill>
              <a:latin typeface="OpenSans"/>
            </a:endParaRPr>
          </a:p>
          <a:p>
            <a:pPr>
              <a:spcBef>
                <a:spcPts val="1000"/>
              </a:spcBef>
            </a:pPr>
            <a:r>
              <a:rPr lang="en-MX" dirty="0">
                <a:solidFill>
                  <a:srgbClr val="1F1F1F"/>
                </a:solidFill>
                <a:latin typeface="OpenSans"/>
              </a:rPr>
              <a:t>AWS Cloud Services</a:t>
            </a:r>
          </a:p>
          <a:p>
            <a:pPr>
              <a:spcBef>
                <a:spcPts val="1000"/>
              </a:spcBef>
            </a:pPr>
            <a:r>
              <a:rPr lang="en-MX" dirty="0">
                <a:solidFill>
                  <a:srgbClr val="1F1F1F"/>
                </a:solidFill>
                <a:latin typeface="OpenSans"/>
              </a:rPr>
              <a:t>3rd party companies</a:t>
            </a:r>
          </a:p>
          <a:p>
            <a:pPr>
              <a:spcBef>
                <a:spcPts val="1000"/>
              </a:spcBef>
            </a:pPr>
            <a:r>
              <a:rPr lang="en-MX" dirty="0">
                <a:solidFill>
                  <a:srgbClr val="1F1F1F"/>
                </a:solidFill>
                <a:latin typeface="OpenSans"/>
              </a:rPr>
              <a:t>Other banks</a:t>
            </a:r>
          </a:p>
          <a:p>
            <a:pPr>
              <a:spcBef>
                <a:spcPts val="1000"/>
              </a:spcBef>
            </a:pPr>
            <a:r>
              <a:rPr lang="en-MX" dirty="0">
                <a:solidFill>
                  <a:srgbClr val="1F1F1F"/>
                </a:solidFill>
                <a:latin typeface="OpenSans"/>
              </a:rPr>
              <a:t>Schools and Colleges</a:t>
            </a:r>
          </a:p>
          <a:p>
            <a:pPr>
              <a:spcBef>
                <a:spcPts val="1000"/>
              </a:spcBef>
            </a:pPr>
            <a:r>
              <a:rPr lang="en-MX" dirty="0">
                <a:solidFill>
                  <a:srgbClr val="1F1F1F"/>
                </a:solidFill>
                <a:latin typeface="OpenSans"/>
              </a:rPr>
              <a:t>Sowftware partners such as Microsoft.</a:t>
            </a:r>
          </a:p>
        </p:txBody>
      </p:sp>
    </p:spTree>
    <p:extLst>
      <p:ext uri="{BB962C8B-B14F-4D97-AF65-F5344CB8AC3E}">
        <p14:creationId xmlns:p14="http://schemas.microsoft.com/office/powerpoint/2010/main" val="1061152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143005-368B-0C49-8FA0-CB13BBECCCDC}"/>
              </a:ext>
            </a:extLst>
          </p:cNvPr>
          <p:cNvSpPr>
            <a:spLocks noGrp="1"/>
          </p:cNvSpPr>
          <p:nvPr>
            <p:ph type="body" sz="quarter" idx="17"/>
          </p:nvPr>
        </p:nvSpPr>
        <p:spPr/>
        <p:txBody>
          <a:bodyPr vert="horz" lIns="91440" tIns="45720" rIns="91440" bIns="45720" rtlCol="0">
            <a:normAutofit/>
          </a:bodyPr>
          <a:lstStyle/>
          <a:p>
            <a:pPr marL="342900" indent="-342900">
              <a:spcBef>
                <a:spcPts val="1000"/>
              </a:spcBef>
              <a:buFont typeface="Arial" panose="020B0604020202020204" pitchFamily="34" charset="0"/>
              <a:buChar char="•"/>
            </a:pPr>
            <a:r>
              <a:rPr lang="en-US" dirty="0">
                <a:solidFill>
                  <a:srgbClr val="1F1F1F"/>
                </a:solidFill>
                <a:latin typeface="OpenSans"/>
              </a:rPr>
              <a:t>Cloud and home solutions</a:t>
            </a:r>
          </a:p>
          <a:p>
            <a:pPr marL="342900" indent="-342900">
              <a:spcBef>
                <a:spcPts val="1000"/>
              </a:spcBef>
              <a:buFont typeface="Arial" panose="020B0604020202020204" pitchFamily="34" charset="0"/>
              <a:buChar char="•"/>
            </a:pPr>
            <a:r>
              <a:rPr lang="en-US" dirty="0">
                <a:solidFill>
                  <a:srgbClr val="1F1F1F"/>
                </a:solidFill>
                <a:latin typeface="OpenSans"/>
              </a:rPr>
              <a:t>Competency that has structural solutions such as Ab Initio</a:t>
            </a:r>
          </a:p>
          <a:p>
            <a:pPr marL="342900" indent="-342900">
              <a:spcBef>
                <a:spcPts val="1000"/>
              </a:spcBef>
              <a:buFont typeface="Arial" panose="020B0604020202020204" pitchFamily="34" charset="0"/>
              <a:buChar char="•"/>
            </a:pPr>
            <a:r>
              <a:rPr lang="en-US" dirty="0">
                <a:solidFill>
                  <a:srgbClr val="1F1F1F"/>
                </a:solidFill>
                <a:latin typeface="OpenSans"/>
              </a:rPr>
              <a:t>Third party solutions that has complete integration with all the ETL such as Collibra</a:t>
            </a:r>
          </a:p>
          <a:p>
            <a:pPr marL="342900" indent="-342900">
              <a:spcBef>
                <a:spcPts val="1000"/>
              </a:spcBef>
              <a:buFont typeface="Arial" panose="020B0604020202020204" pitchFamily="34" charset="0"/>
              <a:buChar char="•"/>
            </a:pPr>
            <a:r>
              <a:rPr lang="en-US" dirty="0">
                <a:solidFill>
                  <a:srgbClr val="1F1F1F"/>
                </a:solidFill>
                <a:latin typeface="OpenSans"/>
              </a:rPr>
              <a:t>The sponsors and the partners because the enterprise is relatively new</a:t>
            </a:r>
          </a:p>
        </p:txBody>
      </p:sp>
    </p:spTree>
    <p:extLst>
      <p:ext uri="{BB962C8B-B14F-4D97-AF65-F5344CB8AC3E}">
        <p14:creationId xmlns:p14="http://schemas.microsoft.com/office/powerpoint/2010/main" val="63814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EF25-9168-A147-AFBB-788BB5A6754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B2000F0-F1AB-4D4C-91A4-42A2DD383C1E}"/>
              </a:ext>
            </a:extLst>
          </p:cNvPr>
          <p:cNvSpPr>
            <a:spLocks noGrp="1"/>
          </p:cNvSpPr>
          <p:nvPr>
            <p:ph type="subTitle" idx="1"/>
          </p:nvPr>
        </p:nvSpPr>
        <p:spPr/>
        <p:txBody>
          <a:bodyPr/>
          <a:lstStyle/>
          <a:p>
            <a:r>
              <a:rPr lang="en-US" dirty="0"/>
              <a:t>Cesar Robles</a:t>
            </a:r>
          </a:p>
        </p:txBody>
      </p:sp>
      <p:sp>
        <p:nvSpPr>
          <p:cNvPr id="4" name="Text Placeholder 3">
            <a:extLst>
              <a:ext uri="{FF2B5EF4-FFF2-40B4-BE49-F238E27FC236}">
                <a16:creationId xmlns:a16="http://schemas.microsoft.com/office/drawing/2014/main" id="{29F1CB6E-2A4E-1342-8AAF-353EBCDA5A0B}"/>
              </a:ext>
            </a:extLst>
          </p:cNvPr>
          <p:cNvSpPr>
            <a:spLocks noGrp="1"/>
          </p:cNvSpPr>
          <p:nvPr>
            <p:ph type="body" sz="quarter" idx="11"/>
          </p:nvPr>
        </p:nvSpPr>
        <p:spPr/>
        <p:txBody>
          <a:bodyPr/>
          <a:lstStyle/>
          <a:p>
            <a:r>
              <a:rPr lang="en-US" dirty="0"/>
              <a:t>Vice President Data &amp; Analytics</a:t>
            </a:r>
          </a:p>
        </p:txBody>
      </p:sp>
    </p:spTree>
    <p:extLst>
      <p:ext uri="{BB962C8B-B14F-4D97-AF65-F5344CB8AC3E}">
        <p14:creationId xmlns:p14="http://schemas.microsoft.com/office/powerpoint/2010/main" val="159848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C3100D6-CFD4-514C-AC79-ADA1C398D84F}"/>
              </a:ext>
            </a:extLst>
          </p:cNvPr>
          <p:cNvSpPr>
            <a:spLocks noGrp="1"/>
          </p:cNvSpPr>
          <p:nvPr>
            <p:ph type="body" sz="quarter" idx="13"/>
          </p:nvPr>
        </p:nvSpPr>
        <p:spPr/>
        <p:txBody>
          <a:bodyPr/>
          <a:lstStyle/>
          <a:p>
            <a:r>
              <a:rPr lang="en-US" dirty="0"/>
              <a:t>Banks</a:t>
            </a:r>
          </a:p>
        </p:txBody>
      </p:sp>
      <p:sp>
        <p:nvSpPr>
          <p:cNvPr id="6" name="Text Placeholder 5">
            <a:extLst>
              <a:ext uri="{FF2B5EF4-FFF2-40B4-BE49-F238E27FC236}">
                <a16:creationId xmlns:a16="http://schemas.microsoft.com/office/drawing/2014/main" id="{56C03552-DE6D-0E4B-93B2-22DFA84B4A19}"/>
              </a:ext>
            </a:extLst>
          </p:cNvPr>
          <p:cNvSpPr>
            <a:spLocks noGrp="1"/>
          </p:cNvSpPr>
          <p:nvPr>
            <p:ph type="body" sz="quarter" idx="14"/>
          </p:nvPr>
        </p:nvSpPr>
        <p:spPr/>
        <p:txBody>
          <a:bodyPr/>
          <a:lstStyle/>
          <a:p>
            <a:r>
              <a:rPr lang="en-MX" sz="1800" dirty="0">
                <a:effectLst/>
                <a:latin typeface="Verdana" panose="020B0604030504040204" pitchFamily="34" charset="0"/>
                <a:ea typeface="Verdana" panose="020B0604030504040204" pitchFamily="34" charset="0"/>
                <a:cs typeface="Verdana" panose="020B0604030504040204" pitchFamily="34" charset="0"/>
              </a:rPr>
              <a:t>Information Technology on the Data Governance </a:t>
            </a:r>
            <a:endParaRPr lang="en-US" dirty="0"/>
          </a:p>
        </p:txBody>
      </p:sp>
      <p:sp>
        <p:nvSpPr>
          <p:cNvPr id="7" name="Text Placeholder 6">
            <a:extLst>
              <a:ext uri="{FF2B5EF4-FFF2-40B4-BE49-F238E27FC236}">
                <a16:creationId xmlns:a16="http://schemas.microsoft.com/office/drawing/2014/main" id="{5D7EFB2F-E854-4B43-83D8-BBCAFB6F4F7C}"/>
              </a:ext>
            </a:extLst>
          </p:cNvPr>
          <p:cNvSpPr>
            <a:spLocks noGrp="1"/>
          </p:cNvSpPr>
          <p:nvPr>
            <p:ph type="body" sz="quarter" idx="15"/>
          </p:nvPr>
        </p:nvSpPr>
        <p:spPr/>
        <p:txBody>
          <a:bodyPr/>
          <a:lstStyle/>
          <a:p>
            <a:r>
              <a:rPr lang="en-MX" sz="1800" dirty="0">
                <a:effectLst/>
                <a:latin typeface="Verdana" panose="020B0604030504040204" pitchFamily="34" charset="0"/>
                <a:ea typeface="Verdana" panose="020B0604030504040204" pitchFamily="34" charset="0"/>
                <a:cs typeface="Verdana" panose="020B0604030504040204" pitchFamily="34" charset="0"/>
              </a:rPr>
              <a:t>In the Banks segments, the data is becoming a high-valuable active that need to be monitored and controlled. Many different software is used to trace the data, get the metadata and data linage and algo to apply data quality. Furthermore, to store the information and trace any changes become an important challenge nowadays.</a:t>
            </a:r>
            <a:r>
              <a:rPr lang="en-MX" dirty="0">
                <a:effectLst/>
              </a:rPr>
              <a:t> </a:t>
            </a:r>
            <a:endParaRPr lang="en-US" dirty="0"/>
          </a:p>
        </p:txBody>
      </p:sp>
    </p:spTree>
    <p:extLst>
      <p:ext uri="{BB962C8B-B14F-4D97-AF65-F5344CB8AC3E}">
        <p14:creationId xmlns:p14="http://schemas.microsoft.com/office/powerpoint/2010/main" val="21876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E95836-3FEB-714C-A950-EA4AC52DF85E}"/>
              </a:ext>
            </a:extLst>
          </p:cNvPr>
          <p:cNvSpPr>
            <a:spLocks noGrp="1"/>
          </p:cNvSpPr>
          <p:nvPr>
            <p:ph type="body" sz="quarter" idx="16"/>
          </p:nvPr>
        </p:nvSpPr>
        <p:spPr/>
        <p:txBody>
          <a:bodyPr/>
          <a:lstStyle/>
          <a:p>
            <a:pPr marL="342900" indent="-342900">
              <a:buFont typeface="Arial" panose="020B0604020202020204" pitchFamily="34" charset="0"/>
              <a:buChar char="•"/>
            </a:pPr>
            <a:r>
              <a:rPr lang="en-US" dirty="0"/>
              <a:t>The data tracing is very useful, and it is a little bit common when using ETL programs such as:</a:t>
            </a:r>
          </a:p>
          <a:p>
            <a:pPr marL="800100" lvl="1" indent="-342900">
              <a:buFont typeface="Arial" panose="020B0604020202020204" pitchFamily="34" charset="0"/>
              <a:buChar char="•"/>
            </a:pPr>
            <a:r>
              <a:rPr lang="en-US" dirty="0"/>
              <a:t>Ab Initio</a:t>
            </a:r>
          </a:p>
          <a:p>
            <a:pPr marL="800100" lvl="1" indent="-342900">
              <a:buFont typeface="Arial" panose="020B0604020202020204" pitchFamily="34" charset="0"/>
              <a:buChar char="•"/>
            </a:pPr>
            <a:r>
              <a:rPr lang="en-US" dirty="0" err="1"/>
              <a:t>Alterix</a:t>
            </a:r>
            <a:endParaRPr lang="en-US" dirty="0"/>
          </a:p>
          <a:p>
            <a:pPr marL="342900" indent="-342900">
              <a:buFont typeface="Arial" panose="020B0604020202020204" pitchFamily="34" charset="0"/>
              <a:buChar char="•"/>
            </a:pPr>
            <a:r>
              <a:rPr lang="en-US" dirty="0"/>
              <a:t>Nevertheless, those applications do not explore the information on real-time and you have to buy different modules to trace the data, to get the data lineage and also the metadata. </a:t>
            </a:r>
          </a:p>
          <a:p>
            <a:pPr marL="342900" indent="-342900">
              <a:buFont typeface="Arial" panose="020B0604020202020204" pitchFamily="34" charset="0"/>
              <a:buChar char="•"/>
            </a:pPr>
            <a:r>
              <a:rPr lang="en-US" dirty="0"/>
              <a:t>Also, those applications used the data stored into a database that sometime are not verify or they are not trustful.</a:t>
            </a:r>
          </a:p>
        </p:txBody>
      </p:sp>
    </p:spTree>
    <p:extLst>
      <p:ext uri="{BB962C8B-B14F-4D97-AF65-F5344CB8AC3E}">
        <p14:creationId xmlns:p14="http://schemas.microsoft.com/office/powerpoint/2010/main" val="1465689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D79372-5DB8-4249-BF3F-2A733985F971}"/>
              </a:ext>
            </a:extLst>
          </p:cNvPr>
          <p:cNvSpPr>
            <a:spLocks noGrp="1"/>
          </p:cNvSpPr>
          <p:nvPr>
            <p:ph type="body" sz="quarter" idx="16"/>
          </p:nvPr>
        </p:nvSpPr>
        <p:spPr/>
        <p:txBody>
          <a:bodyPr/>
          <a:lstStyle/>
          <a:p>
            <a:pPr marL="342900" indent="-342900">
              <a:buFont typeface="Arial" panose="020B0604020202020204" pitchFamily="34" charset="0"/>
              <a:buChar char="•"/>
            </a:pPr>
            <a:r>
              <a:rPr lang="en-US" b="0" i="0" dirty="0">
                <a:solidFill>
                  <a:srgbClr val="1F1F1F"/>
                </a:solidFill>
                <a:effectLst/>
                <a:latin typeface="OpenSans"/>
              </a:rPr>
              <a:t>Setting-up a system that can track all the changes to the database as well as its transformation. </a:t>
            </a:r>
          </a:p>
          <a:p>
            <a:pPr marL="342900" indent="-342900">
              <a:buFont typeface="Arial" panose="020B0604020202020204" pitchFamily="34" charset="0"/>
              <a:buChar char="•"/>
            </a:pPr>
            <a:r>
              <a:rPr lang="en-US" b="0" i="0" dirty="0">
                <a:solidFill>
                  <a:srgbClr val="1F1F1F"/>
                </a:solidFill>
                <a:effectLst/>
                <a:latin typeface="OpenSans"/>
              </a:rPr>
              <a:t>Most of the time, the output date become with many different information that are not closely related to the original due to the governance and the masking process to consume the information by third party vendors. </a:t>
            </a:r>
          </a:p>
          <a:p>
            <a:pPr marL="342900" indent="-342900">
              <a:buFont typeface="Arial" panose="020B0604020202020204" pitchFamily="34" charset="0"/>
              <a:buChar char="•"/>
            </a:pPr>
            <a:r>
              <a:rPr lang="en-US" b="0" i="0" dirty="0">
                <a:solidFill>
                  <a:srgbClr val="1F1F1F"/>
                </a:solidFill>
                <a:effectLst/>
                <a:latin typeface="OpenSans"/>
              </a:rPr>
              <a:t>In this case, the most important factors to be considered are the Integrity of the data, due to the privacy of the individuals, it is required also security to stored huge number of transactions. </a:t>
            </a:r>
          </a:p>
          <a:p>
            <a:pPr marL="342900" indent="-342900">
              <a:buFont typeface="Arial" panose="020B0604020202020204" pitchFamily="34" charset="0"/>
              <a:buChar char="•"/>
            </a:pPr>
            <a:r>
              <a:rPr lang="en-US" b="0" i="0" dirty="0">
                <a:solidFill>
                  <a:srgbClr val="1F1F1F"/>
                </a:solidFill>
                <a:effectLst/>
                <a:latin typeface="OpenSans"/>
              </a:rPr>
              <a:t>Nevertheless, opensource solutions as well as interoperability are not needed because the information will be used by the Data Governance department to classified the information and determine its data quality.</a:t>
            </a:r>
            <a:endParaRPr lang="en-US" dirty="0"/>
          </a:p>
        </p:txBody>
      </p:sp>
    </p:spTree>
    <p:extLst>
      <p:ext uri="{BB962C8B-B14F-4D97-AF65-F5344CB8AC3E}">
        <p14:creationId xmlns:p14="http://schemas.microsoft.com/office/powerpoint/2010/main" val="210882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D503265-964B-1540-A8A0-2074DF7F9F21}"/>
              </a:ext>
            </a:extLst>
          </p:cNvPr>
          <p:cNvPicPr>
            <a:picLocks noChangeAspect="1"/>
          </p:cNvPicPr>
          <p:nvPr/>
        </p:nvPicPr>
        <p:blipFill>
          <a:blip r:embed="rId2"/>
          <a:stretch>
            <a:fillRect/>
          </a:stretch>
        </p:blipFill>
        <p:spPr>
          <a:xfrm>
            <a:off x="0" y="1412080"/>
            <a:ext cx="12192000" cy="4033840"/>
          </a:xfrm>
          <a:prstGeom prst="rect">
            <a:avLst/>
          </a:prstGeom>
        </p:spPr>
      </p:pic>
    </p:spTree>
    <p:extLst>
      <p:ext uri="{BB962C8B-B14F-4D97-AF65-F5344CB8AC3E}">
        <p14:creationId xmlns:p14="http://schemas.microsoft.com/office/powerpoint/2010/main" val="829517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8EAD00-0487-3C4D-A77A-E83D0459A580}"/>
              </a:ext>
            </a:extLst>
          </p:cNvPr>
          <p:cNvSpPr>
            <a:spLocks noGrp="1"/>
          </p:cNvSpPr>
          <p:nvPr>
            <p:ph type="body" sz="quarter" idx="16"/>
          </p:nvPr>
        </p:nvSpPr>
        <p:spPr/>
        <p:txBody>
          <a:bodyPr>
            <a:normAutofit/>
          </a:bodyPr>
          <a:lstStyle/>
          <a:p>
            <a:pPr marL="342900" indent="-342900">
              <a:buFont typeface="Arial" panose="020B0604020202020204" pitchFamily="34" charset="0"/>
              <a:buChar char="•"/>
            </a:pPr>
            <a:r>
              <a:rPr lang="en-US" sz="1800" dirty="0"/>
              <a:t>In the Banks segments, the data is becoming a high-valuable active that need to be monitored and controlled. </a:t>
            </a:r>
          </a:p>
          <a:p>
            <a:pPr marL="342900" indent="-342900">
              <a:buFont typeface="Arial" panose="020B0604020202020204" pitchFamily="34" charset="0"/>
              <a:buChar char="•"/>
            </a:pPr>
            <a:r>
              <a:rPr lang="en-US" sz="1800" dirty="0"/>
              <a:t>Many different software is used to trace the data, get the metadata and data linage and algo to apply data quality. </a:t>
            </a:r>
          </a:p>
          <a:p>
            <a:pPr marL="342900" indent="-342900">
              <a:buFont typeface="Arial" panose="020B0604020202020204" pitchFamily="34" charset="0"/>
              <a:buChar char="•"/>
            </a:pPr>
            <a:r>
              <a:rPr lang="en-US" sz="1800" dirty="0"/>
              <a:t>Furthermore, to store the information and trace any changes become an important challenge nowadays. </a:t>
            </a:r>
          </a:p>
          <a:p>
            <a:endParaRPr lang="en-US" sz="1800" dirty="0"/>
          </a:p>
        </p:txBody>
      </p:sp>
      <p:sp>
        <p:nvSpPr>
          <p:cNvPr id="3" name="Text Placeholder 2">
            <a:extLst>
              <a:ext uri="{FF2B5EF4-FFF2-40B4-BE49-F238E27FC236}">
                <a16:creationId xmlns:a16="http://schemas.microsoft.com/office/drawing/2014/main" id="{B90BB631-4A39-9F42-A9F3-2177A3468399}"/>
              </a:ext>
            </a:extLst>
          </p:cNvPr>
          <p:cNvSpPr>
            <a:spLocks noGrp="1"/>
          </p:cNvSpPr>
          <p:nvPr>
            <p:ph type="body" sz="quarter" idx="14"/>
          </p:nvPr>
        </p:nvSpPr>
        <p:spPr/>
        <p:txBody>
          <a:bodyPr/>
          <a:lstStyle/>
          <a:p>
            <a:r>
              <a:rPr lang="en-US" dirty="0"/>
              <a:t>Smart Data Tracing</a:t>
            </a:r>
          </a:p>
        </p:txBody>
      </p:sp>
      <p:sp>
        <p:nvSpPr>
          <p:cNvPr id="4" name="Text Placeholder 3">
            <a:extLst>
              <a:ext uri="{FF2B5EF4-FFF2-40B4-BE49-F238E27FC236}">
                <a16:creationId xmlns:a16="http://schemas.microsoft.com/office/drawing/2014/main" id="{6B71C3C7-5CBD-C141-8114-CD33F126FAF2}"/>
              </a:ext>
            </a:extLst>
          </p:cNvPr>
          <p:cNvSpPr>
            <a:spLocks noGrp="1"/>
          </p:cNvSpPr>
          <p:nvPr>
            <p:ph type="body" sz="quarter" idx="17"/>
          </p:nvPr>
        </p:nvSpPr>
        <p:spPr/>
        <p:txBody>
          <a:bodyPr>
            <a:normAutofit/>
          </a:bodyPr>
          <a:lstStyle/>
          <a:p>
            <a:pPr marL="342900" indent="-342900" algn="l">
              <a:buFont typeface="Arial" panose="020B0604020202020204" pitchFamily="34" charset="0"/>
              <a:buChar char="•"/>
            </a:pPr>
            <a:r>
              <a:rPr lang="en-US" b="0" i="0" dirty="0">
                <a:solidFill>
                  <a:srgbClr val="1F1F1F"/>
                </a:solidFill>
                <a:effectLst/>
                <a:latin typeface="OpenSans"/>
              </a:rPr>
              <a:t>Incorporating smart tracing and a blockchain based technology would ensure the correct scalability, traceability, and data governance procedure, that will get the latest but right information stored in the cloud or any database.</a:t>
            </a:r>
          </a:p>
        </p:txBody>
      </p:sp>
    </p:spTree>
    <p:extLst>
      <p:ext uri="{BB962C8B-B14F-4D97-AF65-F5344CB8AC3E}">
        <p14:creationId xmlns:p14="http://schemas.microsoft.com/office/powerpoint/2010/main" val="3198900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626450-7B39-B242-B89D-FD20CE79AF78}"/>
              </a:ext>
            </a:extLst>
          </p:cNvPr>
          <p:cNvSpPr>
            <a:spLocks noGrp="1"/>
          </p:cNvSpPr>
          <p:nvPr>
            <p:ph type="body" sz="quarter" idx="17"/>
          </p:nvPr>
        </p:nvSpPr>
        <p:spPr/>
        <p:txBody>
          <a:bodyPr>
            <a:normAutofit lnSpcReduction="10000"/>
          </a:bodyPr>
          <a:lstStyle/>
          <a:p>
            <a:pPr marL="342900" indent="-342900">
              <a:buFont typeface="Arial" panose="020B0604020202020204" pitchFamily="34" charset="0"/>
              <a:buChar char="•"/>
            </a:pPr>
            <a:r>
              <a:rPr lang="en-US" b="0" i="0" dirty="0">
                <a:solidFill>
                  <a:srgbClr val="1F1F1F"/>
                </a:solidFill>
                <a:effectLst/>
                <a:latin typeface="OpenSans"/>
              </a:rPr>
              <a:t>In the Banks segments, the data is becoming a high-valuable active that need to be monitored and controlled. </a:t>
            </a:r>
          </a:p>
          <a:p>
            <a:pPr marL="342900" indent="-342900">
              <a:buFont typeface="Arial" panose="020B0604020202020204" pitchFamily="34" charset="0"/>
              <a:buChar char="•"/>
            </a:pPr>
            <a:r>
              <a:rPr lang="en-US" b="0" i="0" dirty="0">
                <a:solidFill>
                  <a:srgbClr val="1F1F1F"/>
                </a:solidFill>
                <a:effectLst/>
                <a:latin typeface="OpenSans"/>
              </a:rPr>
              <a:t>Many different software is used to trace the data, get the metadata and data linage and algo to apply data quality. Furthermore, to store the information and trace any changes become an important challenge nowadays.</a:t>
            </a:r>
            <a:endParaRPr lang="en-US" dirty="0"/>
          </a:p>
        </p:txBody>
      </p:sp>
      <p:sp>
        <p:nvSpPr>
          <p:cNvPr id="3" name="Text Placeholder 2">
            <a:extLst>
              <a:ext uri="{FF2B5EF4-FFF2-40B4-BE49-F238E27FC236}">
                <a16:creationId xmlns:a16="http://schemas.microsoft.com/office/drawing/2014/main" id="{8B1D2A2F-E78E-4640-A27B-BCD51D15B8F2}"/>
              </a:ext>
            </a:extLst>
          </p:cNvPr>
          <p:cNvSpPr>
            <a:spLocks noGrp="1"/>
          </p:cNvSpPr>
          <p:nvPr>
            <p:ph type="body" sz="quarter" idx="18"/>
          </p:nvPr>
        </p:nvSpPr>
        <p:spPr/>
        <p:txBody>
          <a:bodyPr/>
          <a:lstStyle/>
          <a:p>
            <a:endParaRPr lang="en-US"/>
          </a:p>
        </p:txBody>
      </p:sp>
    </p:spTree>
    <p:extLst>
      <p:ext uri="{BB962C8B-B14F-4D97-AF65-F5344CB8AC3E}">
        <p14:creationId xmlns:p14="http://schemas.microsoft.com/office/powerpoint/2010/main" val="2999827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284E8F-8092-AB44-A91B-C466C1DF9C47}"/>
              </a:ext>
            </a:extLst>
          </p:cNvPr>
          <p:cNvSpPr>
            <a:spLocks noGrp="1"/>
          </p:cNvSpPr>
          <p:nvPr>
            <p:ph type="body" sz="quarter" idx="17"/>
          </p:nvPr>
        </p:nvSpPr>
        <p:spPr/>
        <p:txBody>
          <a:bodyPr/>
          <a:lstStyle/>
          <a:p>
            <a:pPr marL="342900" indent="-342900">
              <a:buFont typeface="Arial" panose="020B0604020202020204" pitchFamily="34" charset="0"/>
              <a:buChar char="•"/>
            </a:pPr>
            <a:r>
              <a:rPr lang="en-US" b="0" i="0" dirty="0">
                <a:solidFill>
                  <a:srgbClr val="1F1F1F"/>
                </a:solidFill>
                <a:effectLst/>
                <a:latin typeface="OpenSans"/>
              </a:rPr>
              <a:t>Getting the opportunity to traceback all the data, operations and contracts in real-time generating special alerts to detect any changes on the documentation, data and quality. Also, the possibility to store the information in small segments through the different databases and servers preserving its integrity and trustworthy.</a:t>
            </a:r>
            <a:endParaRPr lang="en-US" dirty="0"/>
          </a:p>
        </p:txBody>
      </p:sp>
      <p:sp>
        <p:nvSpPr>
          <p:cNvPr id="3" name="Text Placeholder 2">
            <a:extLst>
              <a:ext uri="{FF2B5EF4-FFF2-40B4-BE49-F238E27FC236}">
                <a16:creationId xmlns:a16="http://schemas.microsoft.com/office/drawing/2014/main" id="{6F2D500D-D34E-F84B-80A7-8DD6CE1BE17A}"/>
              </a:ext>
            </a:extLst>
          </p:cNvPr>
          <p:cNvSpPr>
            <a:spLocks noGrp="1"/>
          </p:cNvSpPr>
          <p:nvPr>
            <p:ph type="body" sz="quarter" idx="18"/>
          </p:nvPr>
        </p:nvSpPr>
        <p:spPr/>
        <p:txBody>
          <a:bodyPr/>
          <a:lstStyle/>
          <a:p>
            <a:endParaRPr lang="en-US" dirty="0"/>
          </a:p>
        </p:txBody>
      </p:sp>
    </p:spTree>
    <p:extLst>
      <p:ext uri="{BB962C8B-B14F-4D97-AF65-F5344CB8AC3E}">
        <p14:creationId xmlns:p14="http://schemas.microsoft.com/office/powerpoint/2010/main" val="1765809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C2308E-5F06-7948-80B7-67A7956C328A}"/>
              </a:ext>
            </a:extLst>
          </p:cNvPr>
          <p:cNvSpPr>
            <a:spLocks noGrp="1"/>
          </p:cNvSpPr>
          <p:nvPr>
            <p:ph type="body" sz="quarter" idx="17"/>
          </p:nvPr>
        </p:nvSpPr>
        <p:spPr/>
        <p:txBody>
          <a:bodyPr/>
          <a:lstStyle/>
          <a:p>
            <a:pPr>
              <a:spcBef>
                <a:spcPts val="1000"/>
              </a:spcBef>
            </a:pPr>
            <a:r>
              <a:rPr lang="en-US" dirty="0">
                <a:solidFill>
                  <a:srgbClr val="1F1F1F"/>
                </a:solidFill>
                <a:latin typeface="OpenSans"/>
              </a:rPr>
              <a:t>B</a:t>
            </a:r>
            <a:r>
              <a:rPr lang="en-US" b="0" i="0" dirty="0">
                <a:solidFill>
                  <a:srgbClr val="1F1F1F"/>
                </a:solidFill>
                <a:effectLst/>
                <a:latin typeface="OpenSans"/>
              </a:rPr>
              <a:t>anks wants to smart-trace their data, our smart data tracer is a metadata and data lineage service that helps to detect any changes on the data in real-time. </a:t>
            </a:r>
          </a:p>
          <a:p>
            <a:pPr>
              <a:spcBef>
                <a:spcPts val="1000"/>
              </a:spcBef>
            </a:pPr>
            <a:r>
              <a:rPr lang="en-MX" sz="1800" dirty="0">
                <a:effectLst/>
                <a:latin typeface="Verdana" panose="020B0604030504040204" pitchFamily="34" charset="0"/>
                <a:ea typeface="Verdana" panose="020B0604030504040204" pitchFamily="34" charset="0"/>
                <a:cs typeface="Verdana" panose="020B0604030504040204" pitchFamily="34" charset="0"/>
              </a:rPr>
              <a:t>Incorporating smart tracing and a blockchain based technology would ensure the correct scalability, traceability, and data governance procedure, that will get the latest but right information stored in the cloud or any database</a:t>
            </a:r>
            <a:r>
              <a:rPr lang="en-MX" dirty="0">
                <a:effectLst/>
              </a:rPr>
              <a:t> </a:t>
            </a:r>
            <a:endParaRPr lang="en-US" dirty="0">
              <a:solidFill>
                <a:srgbClr val="1F1F1F"/>
              </a:solidFill>
              <a:latin typeface="OpenSans"/>
            </a:endParaRPr>
          </a:p>
          <a:p>
            <a:pPr>
              <a:spcBef>
                <a:spcPts val="1000"/>
              </a:spcBef>
            </a:pPr>
            <a:endParaRPr lang="en-US" b="0" i="0" dirty="0">
              <a:solidFill>
                <a:srgbClr val="1F1F1F"/>
              </a:solidFill>
              <a:effectLst/>
              <a:latin typeface="OpenSans"/>
            </a:endParaRPr>
          </a:p>
        </p:txBody>
      </p:sp>
    </p:spTree>
    <p:extLst>
      <p:ext uri="{BB962C8B-B14F-4D97-AF65-F5344CB8AC3E}">
        <p14:creationId xmlns:p14="http://schemas.microsoft.com/office/powerpoint/2010/main" val="2772559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774</Words>
  <Application>Microsoft Macintosh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OpenSans</vt:lpstr>
      <vt:lpstr>Verdana</vt:lpstr>
      <vt:lpstr>Wingdings</vt:lpstr>
      <vt:lpstr>Office Theme</vt:lpstr>
      <vt:lpstr>Smart Data Tracing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Alisa Acosta</dc:creator>
  <cp:lastModifiedBy>C. Marco A. Robles G.</cp:lastModifiedBy>
  <cp:revision>40</cp:revision>
  <dcterms:created xsi:type="dcterms:W3CDTF">2019-03-19T14:42:41Z</dcterms:created>
  <dcterms:modified xsi:type="dcterms:W3CDTF">2022-02-21T04:28:17Z</dcterms:modified>
</cp:coreProperties>
</file>