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050" autoAdjust="0"/>
  </p:normalViewPr>
  <p:slideViewPr>
    <p:cSldViewPr snapToGrid="0">
      <p:cViewPr varScale="1">
        <p:scale>
          <a:sx n="62" d="100"/>
          <a:sy n="62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3D665-B427-9B87-CADB-C7659A086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1224E0-E25C-C34D-3A22-D46C23FBC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D4AACB-76D1-AE39-FAAD-74648F87B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5817-091E-415A-A37B-92D9FAE411D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0FAAF8-3C5F-ED5F-D2EE-A52BDEC4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7C7186-A599-5A3E-402D-1FCDF3A9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A280-CE9A-4057-ACF1-F438016294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3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14600-43D3-2431-41BE-212CC7A8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FA24EA-D1ED-2FAA-3A49-0B6FBC676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F53A62-69ED-AAB7-D714-677EDE10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5817-091E-415A-A37B-92D9FAE411D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07087D-123D-3785-C260-ECC24EC6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87FED3-5D54-6825-F090-50D59B76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A280-CE9A-4057-ACF1-F438016294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309F23-DD17-6ED0-E360-859BDC8BF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D5338F-D8B9-3D82-7E66-27EF08A67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E89EDC-CFE2-D234-3152-856AD5DE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5817-091E-415A-A37B-92D9FAE411D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F677D4-8515-BE3B-D38E-D6C21F1F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0B65A1-5B20-AF1C-BF11-5609E0A4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A280-CE9A-4057-ACF1-F438016294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9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C64E5-DD44-4B11-E232-259D63CD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2EC28-4B5C-00FC-7AC7-AB721F4C1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94714A-817D-AA41-0DFC-9C59D4EAB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5817-091E-415A-A37B-92D9FAE411D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E31E41-ABD0-5DEE-1943-4E108B69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08C753-9F0C-4BFE-4E07-D5CC4A76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A280-CE9A-4057-ACF1-F438016294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8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AD843-E417-4736-5E09-1CD0C077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4B8149-1D24-2387-CD89-61DC335F2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823FBA-B1D7-EF55-523F-EE1D09BF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5817-091E-415A-A37B-92D9FAE411D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579B92-2639-2965-47E0-F1AE31472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AB85A8-CC4C-3844-7196-BDE59C961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A280-CE9A-4057-ACF1-F438016294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7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47276-8B1A-331F-4FEF-A4B01BA8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0F8F1E-20D0-23ED-E13B-F2D799CA8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37E082-42FF-A396-9752-D2A834B4B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83D6DA-46ED-1649-B431-F1ED4044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5817-091E-415A-A37B-92D9FAE411D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538DE1-E53F-0A5A-5B2B-445FCC53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413BAB-665E-AB99-BF7C-642F569D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A280-CE9A-4057-ACF1-F438016294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2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2E3C6-7604-E7F4-9AE2-D0640E8B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926742-B9BA-5778-F054-D5FD71629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64B8D5-44BF-4CEF-B68E-1F2A40A91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82DB51-DDD9-C93C-7173-0238BB77C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0B1A6F-A051-A3FA-A2D1-DCD51E630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A6B43A-B8B9-75FB-66DC-0E1120D3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5817-091E-415A-A37B-92D9FAE411D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2C0A4D-450D-77D1-8AD7-CC4C4313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F3E232-75E2-86C8-1674-43BB11D5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A280-CE9A-4057-ACF1-F438016294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2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106FF-5944-DC27-5776-5A95E539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96BFDF-B43A-A1BA-D95B-0B2DC1BE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5817-091E-415A-A37B-92D9FAE411D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338C23-84DA-376E-9090-91701F5F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E7D9E1-292B-D990-494B-D61AEC43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A280-CE9A-4057-ACF1-F438016294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1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C4A5B8D-2966-851C-AAC6-69BB6BCB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5817-091E-415A-A37B-92D9FAE411D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A03F5C-DC6C-BE1C-DE3A-D641BF52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80D307-4200-8932-A4FB-CBFD4E0D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A280-CE9A-4057-ACF1-F438016294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2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324F1-0527-56B6-8991-548DDFD28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7C9756-E0BB-A464-73D1-46E3646BC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D93EF1-454E-01B3-4BE7-97A0F84C1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26D209-8108-18BF-31D7-9F2870C9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5817-091E-415A-A37B-92D9FAE411D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4AD2C3-3757-CC02-8863-085563A4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1ACB1D-89FB-25B7-1DA1-DFD03EF8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A280-CE9A-4057-ACF1-F438016294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B8395-82FA-18E6-0BA4-B117B6C5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9FB4F1-7AD7-9306-4CD8-C1F997B22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747AAB-92DF-DBB9-1F93-B8AA43B89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4E2892-2533-FEA9-83B1-4A53AACF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5817-091E-415A-A37B-92D9FAE411D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B8B6F4-B61A-5D1E-2156-25E08E10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4706F6-9019-F2D4-D7F3-6699AC31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1A280-CE9A-4057-ACF1-F438016294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2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B40166-FEFE-B307-F2E0-FBDA84664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9EF623-6E1C-479D-8096-EC84E3273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7268B1-C314-04D0-4E3F-07F9A9482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45817-091E-415A-A37B-92D9FAE411D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19705F-1387-EE84-45BA-DD13EB3A6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E2514E-CDF9-E19A-50FF-0B8452044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1A280-CE9A-4057-ACF1-F4380162945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8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n 31">
            <a:extLst>
              <a:ext uri="{FF2B5EF4-FFF2-40B4-BE49-F238E27FC236}">
                <a16:creationId xmlns:a16="http://schemas.microsoft.com/office/drawing/2014/main" id="{0B00FB88-A746-D601-68F5-E3508597FB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3" t="306" r="77562" b="38017"/>
          <a:stretch/>
        </p:blipFill>
        <p:spPr>
          <a:xfrm>
            <a:off x="0" y="0"/>
            <a:ext cx="5114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7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Raiza</dc:creator>
  <cp:lastModifiedBy>Raiza</cp:lastModifiedBy>
  <cp:revision>2</cp:revision>
  <dcterms:created xsi:type="dcterms:W3CDTF">2024-07-07T14:41:41Z</dcterms:created>
  <dcterms:modified xsi:type="dcterms:W3CDTF">2024-07-08T02:13:12Z</dcterms:modified>
</cp:coreProperties>
</file>