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2"/>
    <p:restoredTop sz="95801"/>
  </p:normalViewPr>
  <p:slideViewPr>
    <p:cSldViewPr snapToGrid="0" snapToObjects="1">
      <p:cViewPr varScale="1">
        <p:scale>
          <a:sx n="112" d="100"/>
          <a:sy n="112" d="100"/>
        </p:scale>
        <p:origin x="8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2193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2072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6081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67640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4820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07449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7517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624245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59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893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2/8/20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5217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332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2/8/20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43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2/8/20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260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2/8/20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28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2/8/20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3980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2/8/20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236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2/8/20</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78415662"/>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33" r:id="rId4"/>
    <p:sldLayoutId id="2147483734" r:id="rId5"/>
    <p:sldLayoutId id="2147483735" r:id="rId6"/>
    <p:sldLayoutId id="2147483736" r:id="rId7"/>
    <p:sldLayoutId id="2147483737" r:id="rId8"/>
    <p:sldLayoutId id="2147483738" r:id="rId9"/>
    <p:sldLayoutId id="2147483739" r:id="rId10"/>
    <p:sldLayoutId id="2147483746" r:id="rId11"/>
    <p:sldLayoutId id="2147483740" r:id="rId12"/>
    <p:sldLayoutId id="2147483741" r:id="rId13"/>
    <p:sldLayoutId id="2147483742" r:id="rId14"/>
    <p:sldLayoutId id="2147483743" r:id="rId15"/>
    <p:sldLayoutId id="2147483744" r:id="rId16"/>
    <p:sldLayoutId id="2147483745"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00000"/>
        </a:lnSpc>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hyperlink" Target="https://giftify-project2.herokuapp.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marshman/project2"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giftify-project2.herokuapp.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srcRect t="505" b="14268"/>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flipH="1">
            <a:off x="7426885"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4947701" y="3496574"/>
            <a:ext cx="6436104" cy="1052422"/>
          </a:xfrm>
        </p:spPr>
        <p:txBody>
          <a:bodyPr>
            <a:normAutofit/>
          </a:bodyPr>
          <a:lstStyle/>
          <a:p>
            <a:pPr algn="l"/>
            <a:r>
              <a:rPr lang="en-US" sz="4400" b="1" dirty="0" err="1">
                <a:latin typeface="Calibri" panose="020F0502020204030204" pitchFamily="34" charset="0"/>
                <a:cs typeface="Calibri" panose="020F0502020204030204" pitchFamily="34" charset="0"/>
              </a:rPr>
              <a:t>Giftify</a:t>
            </a:r>
            <a:endParaRPr lang="en-US" sz="44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8751F4A-F5AD-DC4E-8306-9569BF3304EC}"/>
              </a:ext>
            </a:extLst>
          </p:cNvPr>
          <p:cNvSpPr>
            <a:spLocks noGrp="1"/>
          </p:cNvSpPr>
          <p:nvPr>
            <p:ph type="subTitle" idx="1"/>
          </p:nvPr>
        </p:nvSpPr>
        <p:spPr>
          <a:xfrm>
            <a:off x="4947701" y="4548996"/>
            <a:ext cx="6436104" cy="534838"/>
          </a:xfrm>
        </p:spPr>
        <p:txBody>
          <a:bodyPr>
            <a:normAutofit fontScale="92500" lnSpcReduction="20000"/>
          </a:bodyPr>
          <a:lstStyle/>
          <a:p>
            <a:pPr algn="l"/>
            <a:r>
              <a:rPr lang="en-US" sz="1800" dirty="0">
                <a:solidFill>
                  <a:srgbClr val="35C39E"/>
                </a:solidFill>
                <a:latin typeface="Calibri" panose="020F0502020204030204" pitchFamily="34" charset="0"/>
                <a:cs typeface="Calibri" panose="020F0502020204030204" pitchFamily="34" charset="0"/>
              </a:rPr>
              <a:t>A multifunctional web-based application to find a unique gift for that special someone. </a:t>
            </a:r>
          </a:p>
        </p:txBody>
      </p:sp>
    </p:spTree>
    <p:extLst>
      <p:ext uri="{BB962C8B-B14F-4D97-AF65-F5344CB8AC3E}">
        <p14:creationId xmlns:p14="http://schemas.microsoft.com/office/powerpoint/2010/main" val="366893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Elevator Pitch</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7"/>
            <a:ext cx="5959791" cy="4827694"/>
          </a:xfrm>
          <a:prstGeom prst="rect">
            <a:avLst/>
          </a:prstGeom>
          <a:effectLst/>
        </p:spPr>
        <p:txBody>
          <a:bodyPr vert="horz" lIns="91440" tIns="45720" rIns="91440" bIns="45720" rtlCol="0" anchor="ctr">
            <a:normAutofit/>
          </a:bodyPr>
          <a:lstStyle/>
          <a:p>
            <a:pPr defTabSz="457200">
              <a:spcBef>
                <a:spcPct val="20000"/>
              </a:spcBef>
              <a:spcAft>
                <a:spcPts val="600"/>
              </a:spcAft>
              <a:buClr>
                <a:schemeClr val="tx2"/>
              </a:buClr>
              <a:buSzPct val="70000"/>
              <a:buFont typeface="Wingdings 2" charset="2"/>
            </a:pP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Giftify</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is a multifunctional web-based application, which allows user to find unique gifts for their special someone. We utilize two API’s; Etsy and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to give users two separate experiences. </a:t>
            </a:r>
          </a:p>
          <a:p>
            <a:pPr marL="285750" indent="-285750" defTabSz="457200">
              <a:spcBef>
                <a:spcPct val="20000"/>
              </a:spcBef>
              <a:spcAft>
                <a:spcPts val="600"/>
              </a:spcAft>
              <a:buClr>
                <a:schemeClr val="tx2"/>
              </a:buClr>
              <a:buSzPct val="70000"/>
              <a:buFont typeface="Arial" panose="020B0604020202020204" pitchFamily="34" charset="0"/>
              <a:buChar char="•"/>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User’s must Sign up or log in. </a:t>
            </a:r>
          </a:p>
          <a:p>
            <a:pPr marL="285750" indent="-285750" defTabSz="457200">
              <a:spcBef>
                <a:spcPct val="20000"/>
              </a:spcBef>
              <a:spcAft>
                <a:spcPts val="600"/>
              </a:spcAft>
              <a:buClr>
                <a:schemeClr val="tx2"/>
              </a:buClr>
              <a:buSzPct val="70000"/>
              <a:buFont typeface="Arial" panose="020B0604020202020204" pitchFamily="34" charset="0"/>
              <a:buChar char="•"/>
            </a:pP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The Esty API allows user to look for personalized and crafted items for unique gifts. The user’s choices are also logged and presented to them below, so they can utilize previous searched options, through a </a:t>
            </a: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Sequelized</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database.</a:t>
            </a:r>
          </a:p>
          <a:p>
            <a:pPr marL="285750" indent="-285750" defTabSz="457200">
              <a:spcBef>
                <a:spcPct val="20000"/>
              </a:spcBef>
              <a:spcAft>
                <a:spcPts val="600"/>
              </a:spcAft>
              <a:buClr>
                <a:schemeClr val="tx2"/>
              </a:buClr>
              <a:buSzPct val="70000"/>
              <a:buFont typeface="Arial" panose="020B0604020202020204" pitchFamily="34" charset="0"/>
              <a:buChar char="•"/>
            </a:pPr>
            <a:r>
              <a:rPr lang="en-US"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utilizes a web-based database to pull the top 50+ gifts of 2019, allowing user’s to find popular items.  It auto populates as the user searches by name or category</a:t>
            </a:r>
          </a:p>
        </p:txBody>
      </p:sp>
    </p:spTree>
    <p:extLst>
      <p:ext uri="{BB962C8B-B14F-4D97-AF65-F5344CB8AC3E}">
        <p14:creationId xmlns:p14="http://schemas.microsoft.com/office/powerpoint/2010/main" val="42013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Concept</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7"/>
            <a:ext cx="5959791" cy="4827694"/>
          </a:xfrm>
          <a:prstGeom prst="rect">
            <a:avLst/>
          </a:prstGeom>
          <a:effectLst/>
        </p:spPr>
        <p:txBody>
          <a:bodyPr vert="horz" lIns="91440" tIns="45720" rIns="91440" bIns="45720" rtlCol="0" anchor="ctr">
            <a:normAutofit fontScale="92500" lnSpcReduction="20000"/>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Description &amp; Motivation</a:t>
            </a:r>
          </a:p>
          <a:p>
            <a:pPr marL="742950" lvl="1" indent="-285750" defTabSz="457200">
              <a:spcAft>
                <a:spcPts val="600"/>
              </a:spcAft>
              <a:buClr>
                <a:schemeClr val="tx2"/>
              </a:buClr>
              <a:buSzPct val="70000"/>
              <a:buFont typeface="Arial" panose="020B0604020202020204" pitchFamily="34" charset="0"/>
              <a:buChar char="•"/>
            </a:pPr>
            <a:r>
              <a:rPr lang="en-US" dirty="0">
                <a:latin typeface="Calibri" panose="020F0502020204030204" pitchFamily="34" charset="0"/>
                <a:cs typeface="Calibri" panose="020F0502020204030204" pitchFamily="34" charset="0"/>
              </a:rPr>
              <a:t>Our web application will integrate user input to pull from 2 API’s to populate a user interface. The user interface will pull from </a:t>
            </a:r>
            <a:r>
              <a:rPr lang="en-US" dirty="0" err="1">
                <a:latin typeface="Calibri" panose="020F0502020204030204" pitchFamily="34" charset="0"/>
                <a:cs typeface="Calibri" panose="020F0502020204030204" pitchFamily="34" charset="0"/>
              </a:rPr>
              <a:t>Algolia</a:t>
            </a:r>
            <a:r>
              <a:rPr lang="en-US" dirty="0">
                <a:latin typeface="Calibri" panose="020F0502020204030204" pitchFamily="34" charset="0"/>
                <a:cs typeface="Calibri" panose="020F0502020204030204" pitchFamily="34" charset="0"/>
              </a:rPr>
              <a:t> to auto complete and suggest gifts options from a populated database. It also dynamically displays </a:t>
            </a:r>
            <a:r>
              <a:rPr lang="en-US" dirty="0" err="1">
                <a:latin typeface="Calibri" panose="020F0502020204030204" pitchFamily="34" charset="0"/>
                <a:cs typeface="Calibri" panose="020F0502020204030204" pitchFamily="34" charset="0"/>
              </a:rPr>
              <a:t>informatin</a:t>
            </a:r>
            <a:r>
              <a:rPr lang="en-US" dirty="0">
                <a:latin typeface="Calibri" panose="020F0502020204030204" pitchFamily="34" charset="0"/>
                <a:cs typeface="Calibri" panose="020F0502020204030204" pitchFamily="34" charset="0"/>
              </a:rPr>
              <a:t> from Etsy’s API  based off the user’s input. We will use </a:t>
            </a:r>
            <a:r>
              <a:rPr lang="en-US" dirty="0" err="1">
                <a:latin typeface="Calibri" panose="020F0502020204030204" pitchFamily="34" charset="0"/>
                <a:cs typeface="Calibri" panose="020F0502020204030204" pitchFamily="34" charset="0"/>
              </a:rPr>
              <a:t>Sequelize</a:t>
            </a:r>
            <a:r>
              <a:rPr lang="en-US" dirty="0">
                <a:latin typeface="Calibri" panose="020F0502020204030204" pitchFamily="34" charset="0"/>
                <a:cs typeface="Calibri" panose="020F0502020204030204" pitchFamily="34" charset="0"/>
              </a:rPr>
              <a:t> to log user’s selections so they can return to previously searched options. </a:t>
            </a: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User Story</a:t>
            </a:r>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As a person who frequents parties, finding a gift is difficult, </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I want to easily search for gifts suggested to me by my input,</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So that I can buy unique and fun gifts.</a:t>
            </a:r>
          </a:p>
          <a:p>
            <a:endParaRPr lang="en-US"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Given I am a party animal</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When I search for new gifts for my parties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I should receive unique content, suggested by auto-completing my input and displaying it in a user interface that displays previously searched options as well</a:t>
            </a:r>
          </a:p>
          <a:p>
            <a:pPr marL="742950" lvl="1" indent="-285750" defTabSz="457200">
              <a:spcAft>
                <a:spcPts val="600"/>
              </a:spcAft>
              <a:buClr>
                <a:schemeClr val="tx2"/>
              </a:buClr>
              <a:buSzPct val="70000"/>
              <a:buFont typeface="Arial" panose="020B0604020202020204" pitchFamily="34" charset="0"/>
              <a:buChar char="•"/>
            </a:pP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276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Process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fontScale="92500" lnSpcReduction="10000"/>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Technologies Used</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Bulma.io</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 Design Framework</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API’s</a:t>
            </a:r>
          </a:p>
          <a:p>
            <a:pPr marL="1200150" lvl="2"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API </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Etsy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NPM Packages</a:t>
            </a:r>
          </a:p>
          <a:p>
            <a:pPr marL="1200150" lvl="2"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Sequelize</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Passport</a:t>
            </a:r>
          </a:p>
          <a:p>
            <a:pPr marL="1200150" lvl="2"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Handlebars</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Breakdown of Tasks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Great collaboration across all tasks</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Challenges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API’s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Working with the Database</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Successes</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Populating Modals</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Auto-populate</a:t>
            </a:r>
          </a:p>
        </p:txBody>
      </p:sp>
    </p:spTree>
    <p:extLst>
      <p:ext uri="{BB962C8B-B14F-4D97-AF65-F5344CB8AC3E}">
        <p14:creationId xmlns:p14="http://schemas.microsoft.com/office/powerpoint/2010/main" val="149165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Contributions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Greg</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Sequelize</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Database Integration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Etsy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Back end routes </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JT</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Etsy API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Front end design</a:t>
            </a: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Johan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User login/sign-up</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Heroku/</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JawsDB</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Integration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Front End design</a:t>
            </a:r>
          </a:p>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Cory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Front end design</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Handlebar and CSS design</a:t>
            </a:r>
          </a:p>
          <a:p>
            <a:pPr marL="742950" lvl="1" indent="-285750" defTabSz="457200">
              <a:buClr>
                <a:schemeClr val="tx2"/>
              </a:buClr>
              <a:buSzPct val="70000"/>
              <a:buFont typeface="Arial" panose="020B0604020202020204" pitchFamily="34" charset="0"/>
              <a:buChar char="•"/>
            </a:pP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API</a:t>
            </a:r>
          </a:p>
        </p:txBody>
      </p:sp>
    </p:spTree>
    <p:extLst>
      <p:ext uri="{BB962C8B-B14F-4D97-AF65-F5344CB8AC3E}">
        <p14:creationId xmlns:p14="http://schemas.microsoft.com/office/powerpoint/2010/main" val="1212154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alphaModFix amt="35000"/>
          </a:blip>
          <a:srcRect t="1067" b="13706"/>
          <a:stretch/>
        </p:blipFill>
        <p:spPr>
          <a:xfrm>
            <a:off x="20" y="0"/>
            <a:ext cx="12191980" cy="6857990"/>
          </a:xfrm>
          <a:prstGeom prst="rect">
            <a:avLst/>
          </a:prstGeom>
        </p:spPr>
      </p:pic>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1370693" y="1769540"/>
            <a:ext cx="9440034" cy="1828801"/>
          </a:xfrm>
        </p:spPr>
        <p:txBody>
          <a:bodyPr>
            <a:normAutofit/>
          </a:bodyPr>
          <a:lstStyle/>
          <a:p>
            <a:r>
              <a:rPr lang="en-US" dirty="0">
                <a:solidFill>
                  <a:schemeClr val="tx1"/>
                </a:solidFill>
                <a:latin typeface="Calibri Light" panose="020F0302020204030204" pitchFamily="34" charset="0"/>
                <a:cs typeface="Calibri Light" panose="020F0302020204030204" pitchFamily="34" charset="0"/>
                <a:hlinkClick r:id="rId4">
                  <a:extLst>
                    <a:ext uri="{A12FA001-AC4F-418D-AE19-62706E023703}">
                      <ahyp:hlinkClr xmlns:ahyp="http://schemas.microsoft.com/office/drawing/2018/hyperlinkcolor" val="tx"/>
                    </a:ext>
                  </a:extLst>
                </a:hlinkClick>
              </a:rPr>
              <a:t>Demo</a:t>
            </a:r>
            <a:endParaRPr lang="en-US" dirty="0">
              <a:solidFill>
                <a:schemeClr val="tx1"/>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835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Future Development</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5959791"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Additional Information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Perpetually Updated </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Algolia</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Database</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Display username on page with uploaded photo</a:t>
            </a: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Additional Functionality</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Shopping cart and check-out functions in the app</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Add additional </a:t>
            </a:r>
            <a:r>
              <a:rPr lang="en-US" sz="2000" dirty="0" err="1">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Ebay</a:t>
            </a: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API</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Have an editable profile page.</a:t>
            </a:r>
            <a:endPar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452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alpha val="8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E0D4E2-9214-7C43-8A46-CEBDFB827E13}"/>
              </a:ext>
            </a:extLst>
          </p:cNvPr>
          <p:cNvSpPr>
            <a:spLocks noGrp="1"/>
          </p:cNvSpPr>
          <p:nvPr>
            <p:ph type="title"/>
          </p:nvPr>
        </p:nvSpPr>
        <p:spPr>
          <a:xfrm>
            <a:off x="913795" y="963506"/>
            <a:ext cx="3740815" cy="4827693"/>
          </a:xfrm>
        </p:spPr>
        <p:txBody>
          <a:bodyPr vert="horz" lIns="91440" tIns="45720" rIns="91440" bIns="45720" rtlCol="0" anchor="ctr">
            <a:normAutofit/>
          </a:bodyPr>
          <a:lstStyle/>
          <a:p>
            <a:pPr algn="r"/>
            <a:r>
              <a:rPr lang="en-US" dirty="0">
                <a:latin typeface="Calibri" panose="020F0502020204030204" pitchFamily="34" charset="0"/>
                <a:cs typeface="Calibri" panose="020F0502020204030204" pitchFamily="34" charset="0"/>
              </a:rPr>
              <a:t>Links</a:t>
            </a:r>
          </a:p>
        </p:txBody>
      </p:sp>
      <p:cxnSp>
        <p:nvCxnSpPr>
          <p:cNvPr id="19" name="Straight Connector 18">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FCAF36A-13C2-C742-A0E8-E1B664A37ACF}"/>
              </a:ext>
            </a:extLst>
          </p:cNvPr>
          <p:cNvSpPr txBox="1"/>
          <p:nvPr/>
        </p:nvSpPr>
        <p:spPr>
          <a:xfrm>
            <a:off x="5307765" y="963506"/>
            <a:ext cx="6161419" cy="5355231"/>
          </a:xfrm>
          <a:prstGeom prst="rect">
            <a:avLst/>
          </a:prstGeom>
          <a:effectLst/>
        </p:spPr>
        <p:txBody>
          <a:bodyPr vert="horz" lIns="91440" tIns="45720" rIns="91440" bIns="45720" rtlCol="0" anchor="ctr">
            <a:normAutofit/>
          </a:bodyPr>
          <a:lstStyle/>
          <a:p>
            <a:pPr marL="285750" indent="-285750" defTabSz="457200">
              <a:spcAft>
                <a:spcPts val="600"/>
              </a:spcAft>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GitHub Repo URL </a:t>
            </a:r>
          </a:p>
          <a:p>
            <a:pPr marL="742950" lvl="1" indent="-285750" defTabSz="457200">
              <a:spcAft>
                <a:spcPts val="600"/>
              </a:spcAft>
              <a:buClr>
                <a:schemeClr val="tx2"/>
              </a:buClr>
              <a:buSzPct val="70000"/>
              <a:buFont typeface="Arial" panose="020B0604020202020204" pitchFamily="34" charset="0"/>
              <a:buChar char="•"/>
            </a:pPr>
            <a:r>
              <a:rPr lang="en-US" sz="2000" dirty="0">
                <a:solidFill>
                  <a:schemeClr val="bg1">
                    <a:lumMod val="50000"/>
                    <a:lumOff val="50000"/>
                  </a:schemeClr>
                </a:solidFill>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https://github.com/cmarshman/project2</a:t>
            </a:r>
            <a:endPar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lvl="1" defTabSz="457200">
              <a:buClr>
                <a:schemeClr val="tx2"/>
              </a:buClr>
              <a:buSzPct val="70000"/>
            </a:pPr>
            <a:endParaRPr lang="en-US" sz="20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endParaRPr>
          </a:p>
          <a:p>
            <a:pPr marL="285750" indent="-285750" defTabSz="457200">
              <a:buClr>
                <a:schemeClr val="tx2"/>
              </a:buClr>
              <a:buSzPct val="70000"/>
              <a:buFont typeface="Arial" panose="020B0604020202020204" pitchFamily="34" charset="0"/>
              <a:buChar char="•"/>
            </a:pPr>
            <a:r>
              <a:rPr lang="en-US" sz="2800" dirty="0">
                <a:ln>
                  <a:solidFill>
                    <a:schemeClr val="bg1">
                      <a:lumMod val="75000"/>
                      <a:lumOff val="25000"/>
                      <a:alpha val="10000"/>
                    </a:schemeClr>
                  </a:solidFill>
                </a:ln>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Deployed URL </a:t>
            </a:r>
          </a:p>
          <a:p>
            <a:pPr marL="742950" lvl="1" indent="-285750" defTabSz="457200">
              <a:buClr>
                <a:schemeClr val="tx2"/>
              </a:buClr>
              <a:buSzPct val="70000"/>
              <a:buFont typeface="Arial" panose="020B0604020202020204" pitchFamily="34" charset="0"/>
              <a:buChar char="•"/>
            </a:pPr>
            <a:r>
              <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https://giftify-project2.herokuapp.com/</a:t>
            </a:r>
            <a:r>
              <a:rPr lang="en-US" sz="2000" dirty="0">
                <a:ln>
                  <a:solidFill>
                    <a:schemeClr val="bg1">
                      <a:lumMod val="75000"/>
                      <a:lumOff val="25000"/>
                      <a:alpha val="10000"/>
                    </a:schemeClr>
                  </a:solidFill>
                </a:ln>
                <a:solidFill>
                  <a:schemeClr val="bg1">
                    <a:lumMod val="50000"/>
                    <a:lumOff val="50000"/>
                  </a:schemeClr>
                </a:solidFill>
                <a:effectLst>
                  <a:outerShdw blurRad="9525" dist="25400" dir="14640000" algn="tl" rotWithShape="0">
                    <a:schemeClr val="bg1">
                      <a:alpha val="30000"/>
                    </a:schemeClr>
                  </a:outerShdw>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3779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752D21-384D-44CC-97A4-A5BFC87CB49B}"/>
              </a:ext>
            </a:extLst>
          </p:cNvPr>
          <p:cNvPicPr>
            <a:picLocks noChangeAspect="1"/>
          </p:cNvPicPr>
          <p:nvPr/>
        </p:nvPicPr>
        <p:blipFill rotWithShape="1">
          <a:blip r:embed="rId3">
            <a:alphaModFix amt="35000"/>
          </a:blip>
          <a:srcRect t="1067" b="13706"/>
          <a:stretch/>
        </p:blipFill>
        <p:spPr>
          <a:xfrm>
            <a:off x="20" y="10"/>
            <a:ext cx="12191980" cy="6857990"/>
          </a:xfrm>
          <a:prstGeom prst="rect">
            <a:avLst/>
          </a:prstGeom>
        </p:spPr>
      </p:pic>
      <p:sp>
        <p:nvSpPr>
          <p:cNvPr id="2" name="Title 1">
            <a:extLst>
              <a:ext uri="{FF2B5EF4-FFF2-40B4-BE49-F238E27FC236}">
                <a16:creationId xmlns:a16="http://schemas.microsoft.com/office/drawing/2014/main" id="{B547808C-51F2-AD48-B540-2B965D033F30}"/>
              </a:ext>
            </a:extLst>
          </p:cNvPr>
          <p:cNvSpPr>
            <a:spLocks noGrp="1"/>
          </p:cNvSpPr>
          <p:nvPr>
            <p:ph type="ctrTitle"/>
          </p:nvPr>
        </p:nvSpPr>
        <p:spPr>
          <a:xfrm>
            <a:off x="1370693" y="1769540"/>
            <a:ext cx="9440034" cy="1828801"/>
          </a:xfrm>
        </p:spPr>
        <p:txBody>
          <a:bodyPr>
            <a:normAutofit/>
          </a:bodyPr>
          <a:lstStyle/>
          <a:p>
            <a:r>
              <a:rPr lang="en-US" dirty="0">
                <a:solidFill>
                  <a:schemeClr val="tx1"/>
                </a:solidFill>
                <a:latin typeface="Calibri Light" panose="020F0302020204030204" pitchFamily="34" charset="0"/>
                <a:cs typeface="Calibri Light" panose="020F0302020204030204" pitchFamily="34" charset="0"/>
              </a:rPr>
              <a:t>Questions?</a:t>
            </a:r>
          </a:p>
        </p:txBody>
      </p:sp>
    </p:spTree>
    <p:extLst>
      <p:ext uri="{BB962C8B-B14F-4D97-AF65-F5344CB8AC3E}">
        <p14:creationId xmlns:p14="http://schemas.microsoft.com/office/powerpoint/2010/main" val="9404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A41"/>
      </a:dk2>
      <a:lt2>
        <a:srgbClr val="E2E8E4"/>
      </a:lt2>
      <a:accent1>
        <a:srgbClr val="C34DA3"/>
      </a:accent1>
      <a:accent2>
        <a:srgbClr val="A03BB1"/>
      </a:accent2>
      <a:accent3>
        <a:srgbClr val="814DC3"/>
      </a:accent3>
      <a:accent4>
        <a:srgbClr val="5B59BD"/>
      </a:accent4>
      <a:accent5>
        <a:srgbClr val="4D7BC3"/>
      </a:accent5>
      <a:accent6>
        <a:srgbClr val="3B9BB1"/>
      </a:accent6>
      <a:hlink>
        <a:srgbClr val="677ECC"/>
      </a:hlink>
      <a:folHlink>
        <a:srgbClr val="82828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1342</TotalTime>
  <Words>423</Words>
  <Application>Microsoft Macintosh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Calisto MT</vt:lpstr>
      <vt:lpstr>Wingdings 2</vt:lpstr>
      <vt:lpstr>SlateVTI</vt:lpstr>
      <vt:lpstr>Giftify</vt:lpstr>
      <vt:lpstr>Elevator Pitch</vt:lpstr>
      <vt:lpstr>Concept</vt:lpstr>
      <vt:lpstr>Process</vt:lpstr>
      <vt:lpstr>Contributions</vt:lpstr>
      <vt:lpstr>Demo</vt:lpstr>
      <vt:lpstr>Future Development</vt:lpstr>
      <vt:lpstr>Links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Intuitive Banana</dc:title>
  <dc:creator>Cory Marshman</dc:creator>
  <cp:lastModifiedBy>Cory Marshman</cp:lastModifiedBy>
  <cp:revision>15</cp:revision>
  <dcterms:created xsi:type="dcterms:W3CDTF">2019-12-04T02:00:14Z</dcterms:created>
  <dcterms:modified xsi:type="dcterms:W3CDTF">2020-02-08T15:09:06Z</dcterms:modified>
</cp:coreProperties>
</file>