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using-the-recycler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AFE9-59E1-084B-924B-2D8BF0703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Simple</a:t>
            </a:r>
            <a:br>
              <a:rPr lang="en-US" dirty="0"/>
            </a:b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 do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E009-AC68-6141-B9FC-C83799FF9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5708-A0DC-7648-8D6A-4513D721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77" y="0"/>
            <a:ext cx="8319579" cy="1450848"/>
          </a:xfrm>
        </p:spPr>
        <p:txBody>
          <a:bodyPr>
            <a:normAutofit/>
          </a:bodyPr>
          <a:lstStyle/>
          <a:p>
            <a:r>
              <a:rPr lang="en-US" sz="8000" dirty="0"/>
              <a:t>Set up Android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52FC-A50E-0F4F-AFFE-E7A207F3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5" y="1097281"/>
            <a:ext cx="3694176" cy="395020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Needed: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emulator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3C50F-6AC3-A14A-B55D-83F42A494E0A}"/>
              </a:ext>
            </a:extLst>
          </p:cNvPr>
          <p:cNvSpPr txBox="1"/>
          <p:nvPr/>
        </p:nvSpPr>
        <p:spPr>
          <a:xfrm>
            <a:off x="480344" y="460009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Start with downloading Android Studio: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https://developer.android.com/studio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267D4-B2AF-2744-9D63-EF930E62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55" y="1662971"/>
            <a:ext cx="6446301" cy="38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D506B-49B1-3549-A4A7-532FEA3F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659" y="1215771"/>
            <a:ext cx="3369133" cy="412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Once Android studio has installed, launch it and click:</a:t>
            </a:r>
            <a:b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1)Next </a:t>
            </a:r>
            <a:b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2)standard</a:t>
            </a:r>
            <a:b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3)Finish 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D07E8F-1321-0847-8F84-C20E6626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544" y="1215771"/>
            <a:ext cx="5915570" cy="440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2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F03-96AA-F54F-AB06-200B2C98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55" y="207264"/>
            <a:ext cx="5014229" cy="2706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You have installed android studio,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now lets use git to pull an existing project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279F50-C104-D143-B12C-0FF9E14F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270" y="3072384"/>
            <a:ext cx="4800201" cy="344961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C1180-3DE9-D940-83E7-44260D94027D}"/>
              </a:ext>
            </a:extLst>
          </p:cNvPr>
          <p:cNvSpPr txBox="1"/>
          <p:nvPr/>
        </p:nvSpPr>
        <p:spPr>
          <a:xfrm>
            <a:off x="5920409" y="200444"/>
            <a:ext cx="6271591" cy="6657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i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download git command-line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/>
              </a:rPr>
              <a:t>https://git-scm.com/downloads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i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and create a </a:t>
            </a:r>
            <a:r>
              <a:rPr lang="en-US" b="1" i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</a:t>
            </a:r>
            <a:r>
              <a:rPr lang="en-US" b="1" i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account using: 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5"/>
              </a:rPr>
              <a:t>https://github.com/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clone the hello world demo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change directory to where you want your sample project using 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cd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in the command line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run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 clone https://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github.com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codepath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android_hello_world.git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now close command line and run clone in android studio: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1) switch to android studio and select 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open existing project...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2)now find the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android_hello_world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directory that you just cloned and select the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build.gradle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file  </a:t>
            </a:r>
          </a:p>
        </p:txBody>
      </p:sp>
    </p:spTree>
    <p:extLst>
      <p:ext uri="{BB962C8B-B14F-4D97-AF65-F5344CB8AC3E}">
        <p14:creationId xmlns:p14="http://schemas.microsoft.com/office/powerpoint/2010/main" val="365801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797353-24E0-4148-ACC6-A0D95C7C6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r="134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FE66B-774F-0948-8627-94564EA1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Now lets set up your emulator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E051-FFEA-064A-8EAA-1E1F0E03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b="1" dirty="0"/>
              <a:t>tools</a:t>
            </a:r>
            <a:r>
              <a:rPr lang="en-US" dirty="0"/>
              <a:t> tab and click the first tab that says </a:t>
            </a:r>
            <a:r>
              <a:rPr lang="en-US" b="1" dirty="0" err="1"/>
              <a:t>avd</a:t>
            </a:r>
            <a:r>
              <a:rPr lang="en-US" b="1" dirty="0"/>
              <a:t> manager</a:t>
            </a:r>
            <a:r>
              <a:rPr lang="en-US" dirty="0"/>
              <a:t>… </a:t>
            </a:r>
          </a:p>
          <a:p>
            <a:r>
              <a:rPr lang="en-US" dirty="0">
                <a:effectLst/>
              </a:rPr>
              <a:t>Select </a:t>
            </a:r>
            <a:r>
              <a:rPr lang="en-US" b="1" dirty="0">
                <a:effectLst/>
              </a:rPr>
              <a:t>Create Virtual Device</a:t>
            </a:r>
          </a:p>
          <a:p>
            <a:r>
              <a:rPr lang="en-US" dirty="0">
                <a:effectLst/>
              </a:rPr>
              <a:t>Select the </a:t>
            </a:r>
            <a:r>
              <a:rPr lang="en-US" b="1" dirty="0">
                <a:effectLst/>
              </a:rPr>
              <a:t>pixel </a:t>
            </a:r>
            <a:r>
              <a:rPr lang="en-US" dirty="0">
                <a:effectLst/>
              </a:rPr>
              <a:t>android device </a:t>
            </a:r>
          </a:p>
          <a:p>
            <a:r>
              <a:rPr lang="en-US" dirty="0">
                <a:effectLst/>
              </a:rPr>
              <a:t>Select </a:t>
            </a:r>
            <a:r>
              <a:rPr lang="en-US" b="1" dirty="0">
                <a:effectLst/>
              </a:rPr>
              <a:t>recommended</a:t>
            </a:r>
            <a:r>
              <a:rPr lang="en-US" dirty="0">
                <a:effectLst/>
              </a:rPr>
              <a:t> tab and then select </a:t>
            </a:r>
            <a:r>
              <a:rPr lang="en-US" b="1" dirty="0" err="1">
                <a:effectLst/>
              </a:rPr>
              <a:t>api</a:t>
            </a:r>
            <a:r>
              <a:rPr lang="en-US" b="1" dirty="0">
                <a:effectLst/>
              </a:rPr>
              <a:t> 28 </a:t>
            </a:r>
            <a:r>
              <a:rPr lang="en-US" dirty="0">
                <a:effectLst/>
              </a:rPr>
              <a:t>and finally click </a:t>
            </a:r>
            <a:r>
              <a:rPr lang="en-US" b="1" dirty="0">
                <a:effectLst/>
              </a:rPr>
              <a:t>download</a:t>
            </a:r>
            <a:r>
              <a:rPr lang="en-US" dirty="0">
                <a:effectLst/>
              </a:rPr>
              <a:t> link </a:t>
            </a:r>
          </a:p>
          <a:p>
            <a:r>
              <a:rPr lang="en-US" dirty="0">
                <a:effectLst/>
              </a:rPr>
              <a:t>You may leave the configuration as is and click </a:t>
            </a:r>
            <a:r>
              <a:rPr lang="en-US" b="1" dirty="0">
                <a:effectLst/>
              </a:rPr>
              <a:t>finish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94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C400-3447-3347-A90D-D2B190B0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51" y="134112"/>
            <a:ext cx="9608755" cy="1088136"/>
          </a:xfrm>
        </p:spPr>
        <p:txBody>
          <a:bodyPr/>
          <a:lstStyle/>
          <a:p>
            <a:r>
              <a:rPr lang="en-US" b="1" dirty="0"/>
              <a:t>Now we get to start to do app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7212F-E0D7-094D-80FB-8A1BE6FA0DEC}"/>
              </a:ext>
            </a:extLst>
          </p:cNvPr>
          <p:cNvSpPr txBox="1"/>
          <p:nvPr/>
        </p:nvSpPr>
        <p:spPr>
          <a:xfrm>
            <a:off x="1341120" y="1572768"/>
            <a:ext cx="86441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-Open android studio and click on start new project </a:t>
            </a:r>
          </a:p>
          <a:p>
            <a:endParaRPr lang="en-US" sz="3200" dirty="0"/>
          </a:p>
          <a:p>
            <a:r>
              <a:rPr lang="en-US" sz="3200" dirty="0"/>
              <a:t>Lets select empty activity and lets name it </a:t>
            </a:r>
            <a:r>
              <a:rPr lang="en-US" sz="3200" b="1" dirty="0" err="1"/>
              <a:t>Simpletodo</a:t>
            </a:r>
            <a:endParaRPr lang="en-US" sz="3200" b="1" dirty="0"/>
          </a:p>
          <a:p>
            <a:endParaRPr lang="en-US" sz="3200" dirty="0"/>
          </a:p>
          <a:p>
            <a:r>
              <a:rPr lang="en-US" sz="3200" dirty="0"/>
              <a:t>Leave everything with default but make sure </a:t>
            </a:r>
            <a:r>
              <a:rPr lang="en-US" sz="3200" b="1" dirty="0" err="1"/>
              <a:t>androidx</a:t>
            </a:r>
            <a:r>
              <a:rPr lang="en-US" sz="3200" b="1" dirty="0"/>
              <a:t>. </a:t>
            </a:r>
            <a:r>
              <a:rPr lang="en-US" sz="3200" b="1" dirty="0" err="1"/>
              <a:t>artificats</a:t>
            </a:r>
            <a:r>
              <a:rPr lang="en-US" sz="3200" b="1" dirty="0"/>
              <a:t> </a:t>
            </a:r>
            <a:r>
              <a:rPr lang="en-US" sz="3200" dirty="0"/>
              <a:t>Is clicked </a:t>
            </a:r>
          </a:p>
        </p:txBody>
      </p:sp>
    </p:spTree>
    <p:extLst>
      <p:ext uri="{BB962C8B-B14F-4D97-AF65-F5344CB8AC3E}">
        <p14:creationId xmlns:p14="http://schemas.microsoft.com/office/powerpoint/2010/main" val="247493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F876-33A2-2D4D-B8C5-C5497C62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Android studio interface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4678F-1FE9-594B-932B-71BCC61A6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4638" y="640080"/>
            <a:ext cx="791810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80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5381-CD86-B249-8DFE-B4DEACB8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Model view controller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8688E-4254-D348-89AE-9D06D038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0838" y="640080"/>
            <a:ext cx="676570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123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A72-CBA1-C04A-BD22-9C00108E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26823"/>
            <a:ext cx="9233980" cy="2494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Recycler view in android studio</a:t>
            </a:r>
            <a:b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000" dirty="0">
                <a:hlinkClick r:id="rId3"/>
              </a:rPr>
              <a:t>https://guides.codepath.com/android/using-the-recyclerview</a:t>
            </a:r>
            <a:endParaRPr lang="en-US" sz="37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B081B-6E48-9E4A-90DC-4BAB7FBA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83734" y="224087"/>
            <a:ext cx="656853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2565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301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Mesh</vt:lpstr>
      <vt:lpstr>Creating Simple  to  do app </vt:lpstr>
      <vt:lpstr>Set up Android </vt:lpstr>
      <vt:lpstr>Once Android studio has installed, launch it and click:  1)Next  2)standard 3)Finish </vt:lpstr>
      <vt:lpstr>You have installed android studio,  now lets use git to pull an existing project </vt:lpstr>
      <vt:lpstr>Now lets set up your emulator </vt:lpstr>
      <vt:lpstr>Now we get to start to do app </vt:lpstr>
      <vt:lpstr>Android studio interface </vt:lpstr>
      <vt:lpstr>Model view controller </vt:lpstr>
      <vt:lpstr>Recycler view in android studio  https://guides.codepath.com/android/using-the-recyclerview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Simple  to  do app </dc:title>
  <dc:creator>Christopher G Martinez</dc:creator>
  <cp:lastModifiedBy>Christopher G Martinez</cp:lastModifiedBy>
  <cp:revision>2</cp:revision>
  <dcterms:created xsi:type="dcterms:W3CDTF">2019-11-09T02:01:38Z</dcterms:created>
  <dcterms:modified xsi:type="dcterms:W3CDTF">2019-11-09T02:11:20Z</dcterms:modified>
</cp:coreProperties>
</file>