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F41C-F45B-E5CB-2807-A7A917B8D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0C9B3-0880-9F55-C832-EAD27453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BED1-2DC6-5B3D-C409-D29F3660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8404-0D65-3D7E-443F-8BC76D16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1743-6977-C5F0-B2F5-A7A47236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8264-2B86-9FC6-A893-A201C33D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112C6-1370-DE79-F146-CA9C5E6FA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AFE1-480E-9150-74CC-CE1ADC35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C402-8324-5207-D389-F76A155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82B8-0C80-2424-EA2D-0DF4DEE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DE8C5-A152-A721-28F1-9DC2E28B6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C548E-85A3-37BD-659B-72B1836A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E107-0D07-176C-3423-E29350AB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6642-FAE3-017B-94D6-A9F6AB32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5252-6A74-836F-6228-6CFEADB0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B00E-81FE-7038-6A6A-DBC4F29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57BC-3ACC-827C-2E2A-55746675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2468-BB57-1F56-C252-1B0FC638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B61A-92E2-12C0-9210-68126289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5C85-A5CB-A632-D9E2-0C079ED7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EECE-C1B0-DF8D-F180-291A9FE8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FF229-5DFE-D3DE-5707-D6551529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E3DF-B124-186E-2D19-DD86ACBB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2FAC-F86F-48EF-D159-6E917E5E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7BA5-9317-DD03-4D9F-38C068D4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50E9-5D1B-1A1C-09C4-F802FCFD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2D4F-0965-857E-7A34-F3F52ECCA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E3A21-65D5-3074-7228-46E56F3B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180DF-030E-45BE-31F6-8B730B97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E8EB-0C74-0D00-BA62-01AE901F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AB1C4-C580-9F69-6C9B-0A14F860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BDE7-1539-D201-B949-20BA6DE7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344FD-AE8A-05B2-F5C7-46C4FA97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20770-ECF7-C891-84EC-5658FC0E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CCB6F-AA87-98B9-9440-1FF8572E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F2913-7539-96FB-4B2D-4D6367B42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B272A-3F26-889D-7883-6D8992A7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679BC-BB0B-FE64-E6DD-92016465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923A3-9977-45CE-D1FA-94819912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48DD-EBB8-BDBF-A1C5-A524EEC4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E513A-C75D-82DF-C746-198C5CCD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24DEA-AEA8-17E1-A0B6-C9A8F19A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03672-C4B4-2BB3-0B05-066E2D47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3AF6B-032E-C32E-0585-091FD2D8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650AB-8FED-9A1C-7C4B-1D02BFC6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A810A-E1A6-03B9-005E-1EA7483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1C7A-E9DF-647A-D9A4-06E896A0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285C-1F28-0EBE-B929-D0C4B278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17B40-8480-5B9D-455E-AF723DFC5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458A8-9C51-4EF8-4BE1-C2682B67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FE40-0FC6-CB1F-070E-7C02668C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7CEB-2D2B-4005-248E-3E898A0F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683A-EF8C-3406-189B-2A83FE84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E469C-5581-0515-071B-DD86EBF10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63C92-D71C-BDDE-D813-BEB0C563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CAFE0-FAD7-5408-B047-8BBF1148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F153-0A14-2E27-07E7-57EF0A13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69E2-46E3-922E-F870-18434D54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78C1C-108A-3A51-5D31-44959714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D4AA9-17D0-6DDC-DBFC-6AF77B04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A773-D90B-C584-4C49-5410C893A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ECB77-5427-40B0-B8FE-5DF774C874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637F-79A5-1A96-4635-30E11298E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5F054-2FD8-0044-A4FE-4D0F1270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3D162-0EB7-41FC-9424-A28EDDB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6F9-FBD2-3986-EFDA-EE66791E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mass and dispersal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349E1-EC82-96D3-3133-E080FEDD94D6}"/>
              </a:ext>
            </a:extLst>
          </p:cNvPr>
          <p:cNvSpPr txBox="1"/>
          <p:nvPr/>
        </p:nvSpPr>
        <p:spPr>
          <a:xfrm>
            <a:off x="838200" y="2188029"/>
            <a:ext cx="40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Taxonomic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4F51-42D5-7F4C-E01B-5419037F771B}"/>
              </a:ext>
            </a:extLst>
          </p:cNvPr>
          <p:cNvSpPr txBox="1"/>
          <p:nvPr/>
        </p:nvSpPr>
        <p:spPr>
          <a:xfrm>
            <a:off x="7282545" y="2188029"/>
            <a:ext cx="40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3E950E-8921-4D0B-C7DB-F2D53B2C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69"/>
            <a:ext cx="5841270" cy="2984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FCF20D-49CD-BFC4-4483-8A4B4B57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0" y="2917369"/>
            <a:ext cx="5841271" cy="29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8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250B2-D4E2-DD62-9F7B-D22880CC2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D1F8-CBAE-C711-B173-B950DF78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mass and dispersal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BE82-7B10-D54C-0D09-3679E154E727}"/>
              </a:ext>
            </a:extLst>
          </p:cNvPr>
          <p:cNvSpPr txBox="1"/>
          <p:nvPr/>
        </p:nvSpPr>
        <p:spPr>
          <a:xfrm>
            <a:off x="838200" y="2188029"/>
            <a:ext cx="40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Taxonomic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F18C6-071D-3B53-07D7-AC9B3C2FF5A4}"/>
              </a:ext>
            </a:extLst>
          </p:cNvPr>
          <p:cNvSpPr txBox="1"/>
          <p:nvPr/>
        </p:nvSpPr>
        <p:spPr>
          <a:xfrm>
            <a:off x="7282545" y="2188029"/>
            <a:ext cx="40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FAE78-62E4-E346-F7CA-987BA63A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1" y="2917370"/>
            <a:ext cx="5841270" cy="2984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6F083-4A55-380E-932B-FCAE3218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917369"/>
            <a:ext cx="5841271" cy="29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47411-61D9-93D0-9F6C-552CD193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4332-75D9-6516-BF6B-B363CBBD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mass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815AA-D30E-DC68-3D42-F6A7DCDD90EF}"/>
              </a:ext>
            </a:extLst>
          </p:cNvPr>
          <p:cNvSpPr txBox="1"/>
          <p:nvPr/>
        </p:nvSpPr>
        <p:spPr>
          <a:xfrm>
            <a:off x="838200" y="2188029"/>
            <a:ext cx="40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Taxonomic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C4D29-5446-696F-5B6B-6434A24EF14B}"/>
              </a:ext>
            </a:extLst>
          </p:cNvPr>
          <p:cNvSpPr txBox="1"/>
          <p:nvPr/>
        </p:nvSpPr>
        <p:spPr>
          <a:xfrm>
            <a:off x="7282545" y="2188029"/>
            <a:ext cx="40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A2E574-9E0C-082C-99CC-B11BE1DC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0" y="2917369"/>
            <a:ext cx="5841271" cy="29841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41F4E3-39D9-D83E-84C5-C7F78C27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2917368"/>
            <a:ext cx="5841273" cy="29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03E5F-6A5D-FE87-1705-A722016FA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B3DB-2614-D1AE-9DFB-6BC71D5D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mass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11471-B3F5-2E6D-AF13-789EBCAA2A18}"/>
              </a:ext>
            </a:extLst>
          </p:cNvPr>
          <p:cNvSpPr txBox="1"/>
          <p:nvPr/>
        </p:nvSpPr>
        <p:spPr>
          <a:xfrm>
            <a:off x="838200" y="2188029"/>
            <a:ext cx="40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Taxonomic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61786-CEFB-87AB-86C9-5E290B8FE26C}"/>
              </a:ext>
            </a:extLst>
          </p:cNvPr>
          <p:cNvSpPr txBox="1"/>
          <p:nvPr/>
        </p:nvSpPr>
        <p:spPr>
          <a:xfrm>
            <a:off x="7282545" y="2188029"/>
            <a:ext cx="40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404092-F44C-4C90-AD2C-505798DA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917370"/>
            <a:ext cx="5841271" cy="2984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4D96CD-359B-602B-189A-FDC6BE55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1" y="2917372"/>
            <a:ext cx="5841268" cy="29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1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052F-F3B7-8DC8-89DA-B58F5FA7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PERMANOVA (seed mass and dispersal)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73DD3-9E90-F62F-7B00-9D7D22BC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76" y="1909762"/>
            <a:ext cx="88296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9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BDE1C-2D4F-285A-D3AF-4B57989B0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8AB1-F116-969C-2686-48FEF007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dispersion (seed mass and dispersal)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AD282-A099-2272-6776-75D1404C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733675"/>
            <a:ext cx="8401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27EB2-2B42-D0BE-31CC-0CBA58DB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DCD8-481B-5EA2-A11A-33F0CAAB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PERMANOVA (seed mass only)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F4E57-463D-1F4F-EBB2-B936BE28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09" y="1924730"/>
            <a:ext cx="88011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C40BC-0D1F-746E-81E1-04BA1B33A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FF91-752B-E124-25D6-B2393FF7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dispersion (seed mass only)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6DEE8-306B-8B53-A41B-A34AAF3C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733675"/>
            <a:ext cx="84867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Seed mass and dispersal</vt:lpstr>
      <vt:lpstr>Seed mass and dispersal</vt:lpstr>
      <vt:lpstr>Seed mass only</vt:lpstr>
      <vt:lpstr>Seed mass only</vt:lpstr>
      <vt:lpstr>PERMANOVA (seed mass and dispersal)</vt:lpstr>
      <vt:lpstr>Beta dispersion (seed mass and dispersal)</vt:lpstr>
      <vt:lpstr>PERMANOVA (seed mass only)</vt:lpstr>
      <vt:lpstr>Beta dispersion (seed mass only)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Winick, Ian Archer - (iaw1)</dc:creator>
  <cp:lastModifiedBy>Winick, Ian Archer - (iaw1)</cp:lastModifiedBy>
  <cp:revision>4</cp:revision>
  <dcterms:created xsi:type="dcterms:W3CDTF">2025-03-17T22:13:21Z</dcterms:created>
  <dcterms:modified xsi:type="dcterms:W3CDTF">2025-03-17T23:07:26Z</dcterms:modified>
</cp:coreProperties>
</file>