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4" r:id="rId2"/>
    <p:sldId id="266" r:id="rId3"/>
    <p:sldId id="267" r:id="rId4"/>
    <p:sldId id="259" r:id="rId5"/>
    <p:sldId id="260" r:id="rId6"/>
    <p:sldId id="263" r:id="rId7"/>
    <p:sldId id="265" r:id="rId8"/>
    <p:sldId id="257" r:id="rId9"/>
    <p:sldId id="256"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B30000-D88E-4A32-BCD6-2410384A309B}" v="114" dt="2025-06-20T21:53:50.217"/>
    <p1510:client id="{38FC791F-9C6F-44CE-A3FB-73397BB1E565}" v="14" dt="2025-06-20T21:05:22.130"/>
    <p1510:client id="{896425BE-6EAE-4AC0-B701-21796F682822}" v="83" dt="2025-06-19T20:39:17.575"/>
    <p1510:client id="{B8BB3908-AF64-4544-93D0-A3956ABBF613}" v="4" dt="2025-06-20T18:24:31.743"/>
    <p1510:client id="{BF3317F9-93A0-4540-85DD-85DB4D45551E}" v="23" dt="2025-06-20T19:44:53.168"/>
    <p1510:client id="{ED327D76-E847-41EE-8233-062E8BBB82C4}" v="512" dt="2025-06-19T18:20:43.805"/>
    <p1510:client id="{F56C6827-4DBC-4CDC-AF37-7F071CFC9A4A}" v="83" dt="2025-06-20T21:27:28.7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8"/>
  </p:normalViewPr>
  <p:slideViewPr>
    <p:cSldViewPr snapToGrid="0">
      <p:cViewPr varScale="1">
        <p:scale>
          <a:sx n="120" d="100"/>
          <a:sy n="120" d="100"/>
        </p:scale>
        <p:origin x="8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n Lorelei Bromley" userId="EUFNz/kEbOG1AXdiiaeJmxJLM7n5/kufh6iraW7669k=" providerId="None" clId="Web-{ED327D76-E847-41EE-8233-062E8BBB82C4}"/>
    <pc:docChg chg="addSld modSld">
      <pc:chgData name="Fern Lorelei Bromley" userId="EUFNz/kEbOG1AXdiiaeJmxJLM7n5/kufh6iraW7669k=" providerId="None" clId="Web-{ED327D76-E847-41EE-8233-062E8BBB82C4}" dt="2025-06-19T18:20:43.805" v="308" actId="1076"/>
      <pc:docMkLst>
        <pc:docMk/>
      </pc:docMkLst>
      <pc:sldChg chg="modSp">
        <pc:chgData name="Fern Lorelei Bromley" userId="EUFNz/kEbOG1AXdiiaeJmxJLM7n5/kufh6iraW7669k=" providerId="None" clId="Web-{ED327D76-E847-41EE-8233-062E8BBB82C4}" dt="2025-06-19T17:58:49.835" v="6" actId="1076"/>
        <pc:sldMkLst>
          <pc:docMk/>
          <pc:sldMk cId="1953626959" sldId="257"/>
        </pc:sldMkLst>
        <pc:spChg chg="mod">
          <ac:chgData name="Fern Lorelei Bromley" userId="EUFNz/kEbOG1AXdiiaeJmxJLM7n5/kufh6iraW7669k=" providerId="None" clId="Web-{ED327D76-E847-41EE-8233-062E8BBB82C4}" dt="2025-06-19T17:58:49.835" v="6" actId="1076"/>
          <ac:spMkLst>
            <pc:docMk/>
            <pc:sldMk cId="1953626959" sldId="257"/>
            <ac:spMk id="13" creationId="{DFEB6379-9752-EB2A-EF43-1F5700AAA1B7}"/>
          </ac:spMkLst>
        </pc:spChg>
      </pc:sldChg>
      <pc:sldChg chg="addSp delSp modSp new">
        <pc:chgData name="Fern Lorelei Bromley" userId="EUFNz/kEbOG1AXdiiaeJmxJLM7n5/kufh6iraW7669k=" providerId="None" clId="Web-{ED327D76-E847-41EE-8233-062E8BBB82C4}" dt="2025-06-19T18:05:05.011" v="217" actId="1076"/>
        <pc:sldMkLst>
          <pc:docMk/>
          <pc:sldMk cId="3847742727" sldId="266"/>
        </pc:sldMkLst>
        <pc:spChg chg="add del mod">
          <ac:chgData name="Fern Lorelei Bromley" userId="EUFNz/kEbOG1AXdiiaeJmxJLM7n5/kufh6iraW7669k=" providerId="None" clId="Web-{ED327D76-E847-41EE-8233-062E8BBB82C4}" dt="2025-06-19T17:58:38.866" v="3"/>
          <ac:spMkLst>
            <pc:docMk/>
            <pc:sldMk cId="3847742727" sldId="266"/>
            <ac:spMk id="2" creationId="{C32B9499-5339-8C98-58E3-E95F0A8A3B26}"/>
          </ac:spMkLst>
        </pc:spChg>
        <pc:spChg chg="add mod">
          <ac:chgData name="Fern Lorelei Bromley" userId="EUFNz/kEbOG1AXdiiaeJmxJLM7n5/kufh6iraW7669k=" providerId="None" clId="Web-{ED327D76-E847-41EE-8233-062E8BBB82C4}" dt="2025-06-19T18:02:51.807" v="188" actId="20577"/>
          <ac:spMkLst>
            <pc:docMk/>
            <pc:sldMk cId="3847742727" sldId="266"/>
            <ac:spMk id="4" creationId="{9F5EEB11-97D1-B42B-6A18-F590A024D39C}"/>
          </ac:spMkLst>
        </pc:spChg>
        <pc:spChg chg="add mod">
          <ac:chgData name="Fern Lorelei Bromley" userId="EUFNz/kEbOG1AXdiiaeJmxJLM7n5/kufh6iraW7669k=" providerId="None" clId="Web-{ED327D76-E847-41EE-8233-062E8BBB82C4}" dt="2025-06-19T18:00:31.555" v="45" actId="1076"/>
          <ac:spMkLst>
            <pc:docMk/>
            <pc:sldMk cId="3847742727" sldId="266"/>
            <ac:spMk id="6" creationId="{9436F515-F131-A0C1-7629-13BA20BBD559}"/>
          </ac:spMkLst>
        </pc:spChg>
        <pc:spChg chg="add mod">
          <ac:chgData name="Fern Lorelei Bromley" userId="EUFNz/kEbOG1AXdiiaeJmxJLM7n5/kufh6iraW7669k=" providerId="None" clId="Web-{ED327D76-E847-41EE-8233-062E8BBB82C4}" dt="2025-06-19T18:00:42.414" v="48" actId="1076"/>
          <ac:spMkLst>
            <pc:docMk/>
            <pc:sldMk cId="3847742727" sldId="266"/>
            <ac:spMk id="7" creationId="{05B79A0E-BB70-E90C-FA52-2A3869CA2253}"/>
          </ac:spMkLst>
        </pc:spChg>
        <pc:spChg chg="add mod">
          <ac:chgData name="Fern Lorelei Bromley" userId="EUFNz/kEbOG1AXdiiaeJmxJLM7n5/kufh6iraW7669k=" providerId="None" clId="Web-{ED327D76-E847-41EE-8233-062E8BBB82C4}" dt="2025-06-19T18:00:37.867" v="47" actId="1076"/>
          <ac:spMkLst>
            <pc:docMk/>
            <pc:sldMk cId="3847742727" sldId="266"/>
            <ac:spMk id="8" creationId="{8E192219-2925-6406-1FA8-9164E4AAE38C}"/>
          </ac:spMkLst>
        </pc:spChg>
        <pc:spChg chg="add mod">
          <ac:chgData name="Fern Lorelei Bromley" userId="EUFNz/kEbOG1AXdiiaeJmxJLM7n5/kufh6iraW7669k=" providerId="None" clId="Web-{ED327D76-E847-41EE-8233-062E8BBB82C4}" dt="2025-06-19T18:00:46.711" v="49" actId="1076"/>
          <ac:spMkLst>
            <pc:docMk/>
            <pc:sldMk cId="3847742727" sldId="266"/>
            <ac:spMk id="9" creationId="{6470FB4F-13D9-EF10-B598-A56C3F7C71ED}"/>
          </ac:spMkLst>
        </pc:spChg>
        <pc:spChg chg="add mod">
          <ac:chgData name="Fern Lorelei Bromley" userId="EUFNz/kEbOG1AXdiiaeJmxJLM7n5/kufh6iraW7669k=" providerId="None" clId="Web-{ED327D76-E847-41EE-8233-062E8BBB82C4}" dt="2025-06-19T18:03:19.432" v="195" actId="1076"/>
          <ac:spMkLst>
            <pc:docMk/>
            <pc:sldMk cId="3847742727" sldId="266"/>
            <ac:spMk id="10" creationId="{19692902-ABFE-C90E-0C81-85F7DEA20D4D}"/>
          </ac:spMkLst>
        </pc:spChg>
        <pc:spChg chg="add mod">
          <ac:chgData name="Fern Lorelei Bromley" userId="EUFNz/kEbOG1AXdiiaeJmxJLM7n5/kufh6iraW7669k=" providerId="None" clId="Web-{ED327D76-E847-41EE-8233-062E8BBB82C4}" dt="2025-06-19T18:03:22.573" v="196" actId="1076"/>
          <ac:spMkLst>
            <pc:docMk/>
            <pc:sldMk cId="3847742727" sldId="266"/>
            <ac:spMk id="11" creationId="{45041846-EFC1-1500-A201-2E14A77AC51A}"/>
          </ac:spMkLst>
        </pc:spChg>
        <pc:spChg chg="add mod">
          <ac:chgData name="Fern Lorelei Bromley" userId="EUFNz/kEbOG1AXdiiaeJmxJLM7n5/kufh6iraW7669k=" providerId="None" clId="Web-{ED327D76-E847-41EE-8233-062E8BBB82C4}" dt="2025-06-19T18:03:16.026" v="194" actId="1076"/>
          <ac:spMkLst>
            <pc:docMk/>
            <pc:sldMk cId="3847742727" sldId="266"/>
            <ac:spMk id="12" creationId="{B7274629-8B58-0D09-B2C9-579EB990E353}"/>
          </ac:spMkLst>
        </pc:spChg>
        <pc:spChg chg="add mod">
          <ac:chgData name="Fern Lorelei Bromley" userId="EUFNz/kEbOG1AXdiiaeJmxJLM7n5/kufh6iraW7669k=" providerId="None" clId="Web-{ED327D76-E847-41EE-8233-062E8BBB82C4}" dt="2025-06-19T18:04:25.339" v="205" actId="1076"/>
          <ac:spMkLst>
            <pc:docMk/>
            <pc:sldMk cId="3847742727" sldId="266"/>
            <ac:spMk id="13" creationId="{3733010E-AC0C-150D-518B-CAB6E8C65A41}"/>
          </ac:spMkLst>
        </pc:spChg>
        <pc:spChg chg="add mod">
          <ac:chgData name="Fern Lorelei Bromley" userId="EUFNz/kEbOG1AXdiiaeJmxJLM7n5/kufh6iraW7669k=" providerId="None" clId="Web-{ED327D76-E847-41EE-8233-062E8BBB82C4}" dt="2025-06-19T18:04:19.714" v="204" actId="1076"/>
          <ac:spMkLst>
            <pc:docMk/>
            <pc:sldMk cId="3847742727" sldId="266"/>
            <ac:spMk id="14" creationId="{E5A3D1EB-42FE-B68D-6523-C54E1E1C25CB}"/>
          </ac:spMkLst>
        </pc:spChg>
        <pc:spChg chg="add mod">
          <ac:chgData name="Fern Lorelei Bromley" userId="EUFNz/kEbOG1AXdiiaeJmxJLM7n5/kufh6iraW7669k=" providerId="None" clId="Web-{ED327D76-E847-41EE-8233-062E8BBB82C4}" dt="2025-06-19T18:04:10.433" v="202" actId="1076"/>
          <ac:spMkLst>
            <pc:docMk/>
            <pc:sldMk cId="3847742727" sldId="266"/>
            <ac:spMk id="15" creationId="{358CA9B8-8F29-18D3-3E06-23AC958E0866}"/>
          </ac:spMkLst>
        </pc:spChg>
        <pc:spChg chg="add mod">
          <ac:chgData name="Fern Lorelei Bromley" userId="EUFNz/kEbOG1AXdiiaeJmxJLM7n5/kufh6iraW7669k=" providerId="None" clId="Web-{ED327D76-E847-41EE-8233-062E8BBB82C4}" dt="2025-06-19T18:04:43.605" v="207" actId="1076"/>
          <ac:spMkLst>
            <pc:docMk/>
            <pc:sldMk cId="3847742727" sldId="266"/>
            <ac:spMk id="16" creationId="{6DDB74ED-90CD-D574-E836-921A2910601B}"/>
          </ac:spMkLst>
        </pc:spChg>
        <pc:spChg chg="add mod">
          <ac:chgData name="Fern Lorelei Bromley" userId="EUFNz/kEbOG1AXdiiaeJmxJLM7n5/kufh6iraW7669k=" providerId="None" clId="Web-{ED327D76-E847-41EE-8233-062E8BBB82C4}" dt="2025-06-19T18:04:47.917" v="209" actId="1076"/>
          <ac:spMkLst>
            <pc:docMk/>
            <pc:sldMk cId="3847742727" sldId="266"/>
            <ac:spMk id="17" creationId="{7FA4AF2B-2663-BA26-B912-8A80C00F363F}"/>
          </ac:spMkLst>
        </pc:spChg>
        <pc:spChg chg="add mod">
          <ac:chgData name="Fern Lorelei Bromley" userId="EUFNz/kEbOG1AXdiiaeJmxJLM7n5/kufh6iraW7669k=" providerId="None" clId="Web-{ED327D76-E847-41EE-8233-062E8BBB82C4}" dt="2025-06-19T18:04:51.511" v="211" actId="1076"/>
          <ac:spMkLst>
            <pc:docMk/>
            <pc:sldMk cId="3847742727" sldId="266"/>
            <ac:spMk id="18" creationId="{035C6ED2-6F56-FD06-C5EE-952348FC44C6}"/>
          </ac:spMkLst>
        </pc:spChg>
        <pc:spChg chg="add mod">
          <ac:chgData name="Fern Lorelei Bromley" userId="EUFNz/kEbOG1AXdiiaeJmxJLM7n5/kufh6iraW7669k=" providerId="None" clId="Web-{ED327D76-E847-41EE-8233-062E8BBB82C4}" dt="2025-06-19T18:04:56.558" v="213" actId="1076"/>
          <ac:spMkLst>
            <pc:docMk/>
            <pc:sldMk cId="3847742727" sldId="266"/>
            <ac:spMk id="19" creationId="{3DB7DF2B-84E6-B193-604E-D9D8B55B634E}"/>
          </ac:spMkLst>
        </pc:spChg>
        <pc:spChg chg="add mod">
          <ac:chgData name="Fern Lorelei Bromley" userId="EUFNz/kEbOG1AXdiiaeJmxJLM7n5/kufh6iraW7669k=" providerId="None" clId="Web-{ED327D76-E847-41EE-8233-062E8BBB82C4}" dt="2025-06-19T18:05:00.168" v="215" actId="1076"/>
          <ac:spMkLst>
            <pc:docMk/>
            <pc:sldMk cId="3847742727" sldId="266"/>
            <ac:spMk id="20" creationId="{4308AA1C-5A4F-B25B-46F0-E753FFBD9DCD}"/>
          </ac:spMkLst>
        </pc:spChg>
        <pc:spChg chg="add mod">
          <ac:chgData name="Fern Lorelei Bromley" userId="EUFNz/kEbOG1AXdiiaeJmxJLM7n5/kufh6iraW7669k=" providerId="None" clId="Web-{ED327D76-E847-41EE-8233-062E8BBB82C4}" dt="2025-06-19T18:05:05.011" v="217" actId="1076"/>
          <ac:spMkLst>
            <pc:docMk/>
            <pc:sldMk cId="3847742727" sldId="266"/>
            <ac:spMk id="21" creationId="{F828D625-7F63-33A1-954F-B67B5ED54449}"/>
          </ac:spMkLst>
        </pc:spChg>
        <pc:picChg chg="add mod">
          <ac:chgData name="Fern Lorelei Bromley" userId="EUFNz/kEbOG1AXdiiaeJmxJLM7n5/kufh6iraW7669k=" providerId="None" clId="Web-{ED327D76-E847-41EE-8233-062E8BBB82C4}" dt="2025-06-19T17:59:45.195" v="25" actId="1076"/>
          <ac:picMkLst>
            <pc:docMk/>
            <pc:sldMk cId="3847742727" sldId="266"/>
            <ac:picMk id="5" creationId="{8217B6F7-C2D0-0825-EFA6-D65C7ADC9A20}"/>
          </ac:picMkLst>
        </pc:picChg>
      </pc:sldChg>
      <pc:sldChg chg="addSp modSp new">
        <pc:chgData name="Fern Lorelei Bromley" userId="EUFNz/kEbOG1AXdiiaeJmxJLM7n5/kufh6iraW7669k=" providerId="None" clId="Web-{ED327D76-E847-41EE-8233-062E8BBB82C4}" dt="2025-06-19T18:20:43.805" v="308" actId="1076"/>
        <pc:sldMkLst>
          <pc:docMk/>
          <pc:sldMk cId="2526394720" sldId="267"/>
        </pc:sldMkLst>
        <pc:spChg chg="add mod">
          <ac:chgData name="Fern Lorelei Bromley" userId="EUFNz/kEbOG1AXdiiaeJmxJLM7n5/kufh6iraW7669k=" providerId="None" clId="Web-{ED327D76-E847-41EE-8233-062E8BBB82C4}" dt="2025-06-19T18:07:49.154" v="306" actId="20577"/>
          <ac:spMkLst>
            <pc:docMk/>
            <pc:sldMk cId="2526394720" sldId="267"/>
            <ac:spMk id="3" creationId="{F970E337-9599-EB97-454E-B3AF0D50A91B}"/>
          </ac:spMkLst>
        </pc:spChg>
        <pc:spChg chg="add mod">
          <ac:chgData name="Fern Lorelei Bromley" userId="EUFNz/kEbOG1AXdiiaeJmxJLM7n5/kufh6iraW7669k=" providerId="None" clId="Web-{ED327D76-E847-41EE-8233-062E8BBB82C4}" dt="2025-06-19T18:06:19.262" v="247" actId="1076"/>
          <ac:spMkLst>
            <pc:docMk/>
            <pc:sldMk cId="2526394720" sldId="267"/>
            <ac:spMk id="6" creationId="{20FD4673-0751-5EA4-55FB-2C0464445757}"/>
          </ac:spMkLst>
        </pc:spChg>
        <pc:spChg chg="add mod">
          <ac:chgData name="Fern Lorelei Bromley" userId="EUFNz/kEbOG1AXdiiaeJmxJLM7n5/kufh6iraW7669k=" providerId="None" clId="Web-{ED327D76-E847-41EE-8233-062E8BBB82C4}" dt="2025-06-19T18:06:19.278" v="248" actId="1076"/>
          <ac:spMkLst>
            <pc:docMk/>
            <pc:sldMk cId="2526394720" sldId="267"/>
            <ac:spMk id="8" creationId="{CF187254-63D6-2A69-568D-D1539F877A27}"/>
          </ac:spMkLst>
        </pc:spChg>
        <pc:spChg chg="add mod">
          <ac:chgData name="Fern Lorelei Bromley" userId="EUFNz/kEbOG1AXdiiaeJmxJLM7n5/kufh6iraW7669k=" providerId="None" clId="Web-{ED327D76-E847-41EE-8233-062E8BBB82C4}" dt="2025-06-19T18:06:59.935" v="278" actId="1076"/>
          <ac:spMkLst>
            <pc:docMk/>
            <pc:sldMk cId="2526394720" sldId="267"/>
            <ac:spMk id="10" creationId="{C48AECC8-73D7-B6A6-1832-981460DEEC36}"/>
          </ac:spMkLst>
        </pc:spChg>
        <pc:spChg chg="add mod">
          <ac:chgData name="Fern Lorelei Bromley" userId="EUFNz/kEbOG1AXdiiaeJmxJLM7n5/kufh6iraW7669k=" providerId="None" clId="Web-{ED327D76-E847-41EE-8233-062E8BBB82C4}" dt="2025-06-19T18:07:06.888" v="280" actId="1076"/>
          <ac:spMkLst>
            <pc:docMk/>
            <pc:sldMk cId="2526394720" sldId="267"/>
            <ac:spMk id="12" creationId="{0A2B253A-1BDF-D5FD-2438-90E00B947950}"/>
          </ac:spMkLst>
        </pc:spChg>
        <pc:spChg chg="add mod">
          <ac:chgData name="Fern Lorelei Bromley" userId="EUFNz/kEbOG1AXdiiaeJmxJLM7n5/kufh6iraW7669k=" providerId="None" clId="Web-{ED327D76-E847-41EE-8233-062E8BBB82C4}" dt="2025-06-19T18:06:56.513" v="277" actId="1076"/>
          <ac:spMkLst>
            <pc:docMk/>
            <pc:sldMk cId="2526394720" sldId="267"/>
            <ac:spMk id="13" creationId="{08D1ED0F-470F-0F8C-1A59-F61AD80A4379}"/>
          </ac:spMkLst>
        </pc:spChg>
        <pc:spChg chg="add mod">
          <ac:chgData name="Fern Lorelei Bromley" userId="EUFNz/kEbOG1AXdiiaeJmxJLM7n5/kufh6iraW7669k=" providerId="None" clId="Web-{ED327D76-E847-41EE-8233-062E8BBB82C4}" dt="2025-06-19T18:07:23.498" v="290" actId="1076"/>
          <ac:spMkLst>
            <pc:docMk/>
            <pc:sldMk cId="2526394720" sldId="267"/>
            <ac:spMk id="14" creationId="{131DD2C5-FA6A-537D-1797-3AC9A0187BAC}"/>
          </ac:spMkLst>
        </pc:spChg>
        <pc:spChg chg="add mod">
          <ac:chgData name="Fern Lorelei Bromley" userId="EUFNz/kEbOG1AXdiiaeJmxJLM7n5/kufh6iraW7669k=" providerId="None" clId="Web-{ED327D76-E847-41EE-8233-062E8BBB82C4}" dt="2025-06-19T18:07:11.732" v="285" actId="1076"/>
          <ac:spMkLst>
            <pc:docMk/>
            <pc:sldMk cId="2526394720" sldId="267"/>
            <ac:spMk id="15" creationId="{25E8C044-1315-0407-7FEA-21D6B9D9582C}"/>
          </ac:spMkLst>
        </pc:spChg>
        <pc:spChg chg="add mod">
          <ac:chgData name="Fern Lorelei Bromley" userId="EUFNz/kEbOG1AXdiiaeJmxJLM7n5/kufh6iraW7669k=" providerId="None" clId="Web-{ED327D76-E847-41EE-8233-062E8BBB82C4}" dt="2025-06-19T18:07:18.497" v="288" actId="1076"/>
          <ac:spMkLst>
            <pc:docMk/>
            <pc:sldMk cId="2526394720" sldId="267"/>
            <ac:spMk id="16" creationId="{AFFED5F8-E598-9BFF-8A15-D01945126C97}"/>
          </ac:spMkLst>
        </pc:spChg>
        <pc:picChg chg="add mod">
          <ac:chgData name="Fern Lorelei Bromley" userId="EUFNz/kEbOG1AXdiiaeJmxJLM7n5/kufh6iraW7669k=" providerId="None" clId="Web-{ED327D76-E847-41EE-8233-062E8BBB82C4}" dt="2025-06-19T18:20:43.805" v="308" actId="1076"/>
          <ac:picMkLst>
            <pc:docMk/>
            <pc:sldMk cId="2526394720" sldId="267"/>
            <ac:picMk id="4" creationId="{AA9F2143-2B30-D49B-D537-F83836DF27B4}"/>
          </ac:picMkLst>
        </pc:picChg>
      </pc:sldChg>
    </pc:docChg>
  </pc:docChgLst>
  <pc:docChgLst>
    <pc:chgData name="Fern Lorelei Bromley" userId="EUFNz/kEbOG1AXdiiaeJmxJLM7n5/kufh6iraW7669k=" providerId="None" clId="Web-{BF3317F9-93A0-4540-85DD-85DB4D45551E}"/>
    <pc:docChg chg="modSld">
      <pc:chgData name="Fern Lorelei Bromley" userId="EUFNz/kEbOG1AXdiiaeJmxJLM7n5/kufh6iraW7669k=" providerId="None" clId="Web-{BF3317F9-93A0-4540-85DD-85DB4D45551E}" dt="2025-06-20T19:44:53.168" v="22" actId="1076"/>
      <pc:docMkLst>
        <pc:docMk/>
      </pc:docMkLst>
      <pc:sldChg chg="addSp delSp modSp">
        <pc:chgData name="Fern Lorelei Bromley" userId="EUFNz/kEbOG1AXdiiaeJmxJLM7n5/kufh6iraW7669k=" providerId="None" clId="Web-{BF3317F9-93A0-4540-85DD-85DB4D45551E}" dt="2025-06-20T19:44:53.168" v="22" actId="1076"/>
        <pc:sldMkLst>
          <pc:docMk/>
          <pc:sldMk cId="3847742727" sldId="266"/>
        </pc:sldMkLst>
        <pc:spChg chg="mod">
          <ac:chgData name="Fern Lorelei Bromley" userId="EUFNz/kEbOG1AXdiiaeJmxJLM7n5/kufh6iraW7669k=" providerId="None" clId="Web-{BF3317F9-93A0-4540-85DD-85DB4D45551E}" dt="2025-06-20T19:44:49.121" v="21" actId="1076"/>
          <ac:spMkLst>
            <pc:docMk/>
            <pc:sldMk cId="3847742727" sldId="266"/>
            <ac:spMk id="10" creationId="{19692902-ABFE-C90E-0C81-85F7DEA20D4D}"/>
          </ac:spMkLst>
        </pc:spChg>
        <pc:spChg chg="mod">
          <ac:chgData name="Fern Lorelei Bromley" userId="EUFNz/kEbOG1AXdiiaeJmxJLM7n5/kufh6iraW7669k=" providerId="None" clId="Web-{BF3317F9-93A0-4540-85DD-85DB4D45551E}" dt="2025-06-20T19:44:53.168" v="22" actId="1076"/>
          <ac:spMkLst>
            <pc:docMk/>
            <pc:sldMk cId="3847742727" sldId="266"/>
            <ac:spMk id="11" creationId="{45041846-EFC1-1500-A201-2E14A77AC51A}"/>
          </ac:spMkLst>
        </pc:spChg>
        <pc:spChg chg="mod">
          <ac:chgData name="Fern Lorelei Bromley" userId="EUFNz/kEbOG1AXdiiaeJmxJLM7n5/kufh6iraW7669k=" providerId="None" clId="Web-{BF3317F9-93A0-4540-85DD-85DB4D45551E}" dt="2025-06-20T19:44:35.105" v="19" actId="1076"/>
          <ac:spMkLst>
            <pc:docMk/>
            <pc:sldMk cId="3847742727" sldId="266"/>
            <ac:spMk id="13" creationId="{3733010E-AC0C-150D-518B-CAB6E8C65A41}"/>
          </ac:spMkLst>
        </pc:spChg>
        <pc:spChg chg="mod">
          <ac:chgData name="Fern Lorelei Bromley" userId="EUFNz/kEbOG1AXdiiaeJmxJLM7n5/kufh6iraW7669k=" providerId="None" clId="Web-{BF3317F9-93A0-4540-85DD-85DB4D45551E}" dt="2025-06-20T19:44:31.043" v="17" actId="1076"/>
          <ac:spMkLst>
            <pc:docMk/>
            <pc:sldMk cId="3847742727" sldId="266"/>
            <ac:spMk id="14" creationId="{E5A3D1EB-42FE-B68D-6523-C54E1E1C25CB}"/>
          </ac:spMkLst>
        </pc:spChg>
        <pc:spChg chg="mod">
          <ac:chgData name="Fern Lorelei Bromley" userId="EUFNz/kEbOG1AXdiiaeJmxJLM7n5/kufh6iraW7669k=" providerId="None" clId="Web-{BF3317F9-93A0-4540-85DD-85DB4D45551E}" dt="2025-06-20T19:44:42.840" v="20" actId="1076"/>
          <ac:spMkLst>
            <pc:docMk/>
            <pc:sldMk cId="3847742727" sldId="266"/>
            <ac:spMk id="15" creationId="{358CA9B8-8F29-18D3-3E06-23AC958E0866}"/>
          </ac:spMkLst>
        </pc:spChg>
        <pc:spChg chg="del">
          <ac:chgData name="Fern Lorelei Bromley" userId="EUFNz/kEbOG1AXdiiaeJmxJLM7n5/kufh6iraW7669k=" providerId="None" clId="Web-{BF3317F9-93A0-4540-85DD-85DB4D45551E}" dt="2025-06-20T19:44:09.105" v="11"/>
          <ac:spMkLst>
            <pc:docMk/>
            <pc:sldMk cId="3847742727" sldId="266"/>
            <ac:spMk id="16" creationId="{6DDB74ED-90CD-D574-E836-921A2910601B}"/>
          </ac:spMkLst>
        </pc:spChg>
        <pc:spChg chg="del">
          <ac:chgData name="Fern Lorelei Bromley" userId="EUFNz/kEbOG1AXdiiaeJmxJLM7n5/kufh6iraW7669k=" providerId="None" clId="Web-{BF3317F9-93A0-4540-85DD-85DB4D45551E}" dt="2025-06-20T19:44:09.089" v="10"/>
          <ac:spMkLst>
            <pc:docMk/>
            <pc:sldMk cId="3847742727" sldId="266"/>
            <ac:spMk id="17" creationId="{7FA4AF2B-2663-BA26-B912-8A80C00F363F}"/>
          </ac:spMkLst>
        </pc:spChg>
        <pc:spChg chg="del">
          <ac:chgData name="Fern Lorelei Bromley" userId="EUFNz/kEbOG1AXdiiaeJmxJLM7n5/kufh6iraW7669k=" providerId="None" clId="Web-{BF3317F9-93A0-4540-85DD-85DB4D45551E}" dt="2025-06-20T19:44:09.089" v="9"/>
          <ac:spMkLst>
            <pc:docMk/>
            <pc:sldMk cId="3847742727" sldId="266"/>
            <ac:spMk id="18" creationId="{035C6ED2-6F56-FD06-C5EE-952348FC44C6}"/>
          </ac:spMkLst>
        </pc:spChg>
        <pc:spChg chg="del">
          <ac:chgData name="Fern Lorelei Bromley" userId="EUFNz/kEbOG1AXdiiaeJmxJLM7n5/kufh6iraW7669k=" providerId="None" clId="Web-{BF3317F9-93A0-4540-85DD-85DB4D45551E}" dt="2025-06-20T19:44:04.620" v="8"/>
          <ac:spMkLst>
            <pc:docMk/>
            <pc:sldMk cId="3847742727" sldId="266"/>
            <ac:spMk id="19" creationId="{3DB7DF2B-84E6-B193-604E-D9D8B55B634E}"/>
          </ac:spMkLst>
        </pc:spChg>
        <pc:spChg chg="del">
          <ac:chgData name="Fern Lorelei Bromley" userId="EUFNz/kEbOG1AXdiiaeJmxJLM7n5/kufh6iraW7669k=" providerId="None" clId="Web-{BF3317F9-93A0-4540-85DD-85DB4D45551E}" dt="2025-06-20T19:44:04.620" v="7"/>
          <ac:spMkLst>
            <pc:docMk/>
            <pc:sldMk cId="3847742727" sldId="266"/>
            <ac:spMk id="20" creationId="{4308AA1C-5A4F-B25B-46F0-E753FFBD9DCD}"/>
          </ac:spMkLst>
        </pc:spChg>
        <pc:spChg chg="del">
          <ac:chgData name="Fern Lorelei Bromley" userId="EUFNz/kEbOG1AXdiiaeJmxJLM7n5/kufh6iraW7669k=" providerId="None" clId="Web-{BF3317F9-93A0-4540-85DD-85DB4D45551E}" dt="2025-06-20T19:44:04.620" v="6"/>
          <ac:spMkLst>
            <pc:docMk/>
            <pc:sldMk cId="3847742727" sldId="266"/>
            <ac:spMk id="21" creationId="{F828D625-7F63-33A1-954F-B67B5ED54449}"/>
          </ac:spMkLst>
        </pc:spChg>
        <pc:picChg chg="add mod ord">
          <ac:chgData name="Fern Lorelei Bromley" userId="EUFNz/kEbOG1AXdiiaeJmxJLM7n5/kufh6iraW7669k=" providerId="None" clId="Web-{BF3317F9-93A0-4540-85DD-85DB4D45551E}" dt="2025-06-20T19:43:58.292" v="5" actId="1076"/>
          <ac:picMkLst>
            <pc:docMk/>
            <pc:sldMk cId="3847742727" sldId="266"/>
            <ac:picMk id="2" creationId="{AEC5F530-EF05-5188-12E3-DB763AFC04DE}"/>
          </ac:picMkLst>
        </pc:picChg>
        <pc:picChg chg="del">
          <ac:chgData name="Fern Lorelei Bromley" userId="EUFNz/kEbOG1AXdiiaeJmxJLM7n5/kufh6iraW7669k=" providerId="None" clId="Web-{BF3317F9-93A0-4540-85DD-85DB4D45551E}" dt="2025-06-20T19:43:29.558" v="0"/>
          <ac:picMkLst>
            <pc:docMk/>
            <pc:sldMk cId="3847742727" sldId="266"/>
            <ac:picMk id="5" creationId="{8217B6F7-C2D0-0825-EFA6-D65C7ADC9A20}"/>
          </ac:picMkLst>
        </pc:picChg>
      </pc:sldChg>
    </pc:docChg>
  </pc:docChgLst>
  <pc:docChgLst>
    <pc:chgData name="Madeleine Wallace" userId="GyAQUBRKBfkT0PHfry5oi+syjl8rviicgcN44d8d9X4=" providerId="None" clId="Web-{896425BE-6EAE-4AC0-B701-21796F682822}"/>
    <pc:docChg chg="modSld">
      <pc:chgData name="Madeleine Wallace" userId="GyAQUBRKBfkT0PHfry5oi+syjl8rviicgcN44d8d9X4=" providerId="None" clId="Web-{896425BE-6EAE-4AC0-B701-21796F682822}" dt="2025-06-19T20:39:17.575" v="17"/>
      <pc:docMkLst>
        <pc:docMk/>
      </pc:docMkLst>
      <pc:sldChg chg="addSp delSp modSp">
        <pc:chgData name="Madeleine Wallace" userId="GyAQUBRKBfkT0PHfry5oi+syjl8rviicgcN44d8d9X4=" providerId="None" clId="Web-{896425BE-6EAE-4AC0-B701-21796F682822}" dt="2025-06-19T20:39:17.575" v="17"/>
        <pc:sldMkLst>
          <pc:docMk/>
          <pc:sldMk cId="1481923976" sldId="264"/>
        </pc:sldMkLst>
        <pc:spChg chg="mod topLvl">
          <ac:chgData name="Madeleine Wallace" userId="GyAQUBRKBfkT0PHfry5oi+syjl8rviicgcN44d8d9X4=" providerId="None" clId="Web-{896425BE-6EAE-4AC0-B701-21796F682822}" dt="2025-06-19T20:39:13.450" v="16" actId="1076"/>
          <ac:spMkLst>
            <pc:docMk/>
            <pc:sldMk cId="1481923976" sldId="264"/>
            <ac:spMk id="6" creationId="{CA904AEE-A56F-C9C7-D16E-AC20F51ACC9A}"/>
          </ac:spMkLst>
        </pc:spChg>
        <pc:grpChg chg="add">
          <ac:chgData name="Madeleine Wallace" userId="GyAQUBRKBfkT0PHfry5oi+syjl8rviicgcN44d8d9X4=" providerId="None" clId="Web-{896425BE-6EAE-4AC0-B701-21796F682822}" dt="2025-06-19T20:39:17.575" v="17"/>
          <ac:grpSpMkLst>
            <pc:docMk/>
            <pc:sldMk cId="1481923976" sldId="264"/>
            <ac:grpSpMk id="3" creationId="{B33A9787-9220-F2AE-1FF7-472B301D0A22}"/>
          </ac:grpSpMkLst>
        </pc:grpChg>
        <pc:grpChg chg="add del">
          <ac:chgData name="Madeleine Wallace" userId="GyAQUBRKBfkT0PHfry5oi+syjl8rviicgcN44d8d9X4=" providerId="None" clId="Web-{896425BE-6EAE-4AC0-B701-21796F682822}" dt="2025-06-19T20:30:32.204" v="2"/>
          <ac:grpSpMkLst>
            <pc:docMk/>
            <pc:sldMk cId="1481923976" sldId="264"/>
            <ac:grpSpMk id="7" creationId="{E5C03E66-2C53-8C07-094B-74C178B03298}"/>
          </ac:grpSpMkLst>
        </pc:grpChg>
        <pc:picChg chg="add del mod">
          <ac:chgData name="Madeleine Wallace" userId="GyAQUBRKBfkT0PHfry5oi+syjl8rviicgcN44d8d9X4=" providerId="None" clId="Web-{896425BE-6EAE-4AC0-B701-21796F682822}" dt="2025-06-19T20:39:05.372" v="15" actId="1076"/>
          <ac:picMkLst>
            <pc:docMk/>
            <pc:sldMk cId="1481923976" sldId="264"/>
            <ac:picMk id="2" creationId="{6D016809-25A4-1495-7B0C-966CD82F8065}"/>
          </ac:picMkLst>
        </pc:picChg>
        <pc:picChg chg="del mod topLvl">
          <ac:chgData name="Madeleine Wallace" userId="GyAQUBRKBfkT0PHfry5oi+syjl8rviicgcN44d8d9X4=" providerId="None" clId="Web-{896425BE-6EAE-4AC0-B701-21796F682822}" dt="2025-06-19T20:30:35.751" v="5"/>
          <ac:picMkLst>
            <pc:docMk/>
            <pc:sldMk cId="1481923976" sldId="264"/>
            <ac:picMk id="5" creationId="{D11166C8-75C1-B5CF-DA99-3D2D335B6D48}"/>
          </ac:picMkLst>
        </pc:picChg>
      </pc:sldChg>
    </pc:docChg>
  </pc:docChgLst>
  <pc:docChgLst>
    <pc:chgData name="Madeleine Wallace" userId="GyAQUBRKBfkT0PHfry5oi+syjl8rviicgcN44d8d9X4=" providerId="None" clId="Web-{B8BB3908-AF64-4544-93D0-A3956ABBF613}"/>
    <pc:docChg chg="modSld sldOrd">
      <pc:chgData name="Madeleine Wallace" userId="GyAQUBRKBfkT0PHfry5oi+syjl8rviicgcN44d8d9X4=" providerId="None" clId="Web-{B8BB3908-AF64-4544-93D0-A3956ABBF613}" dt="2025-06-20T18:24:31.743" v="3"/>
      <pc:docMkLst>
        <pc:docMk/>
      </pc:docMkLst>
      <pc:sldChg chg="ord">
        <pc:chgData name="Madeleine Wallace" userId="GyAQUBRKBfkT0PHfry5oi+syjl8rviicgcN44d8d9X4=" providerId="None" clId="Web-{B8BB3908-AF64-4544-93D0-A3956ABBF613}" dt="2025-06-20T18:24:31.743" v="3"/>
        <pc:sldMkLst>
          <pc:docMk/>
          <pc:sldMk cId="1953626959" sldId="257"/>
        </pc:sldMkLst>
      </pc:sldChg>
      <pc:sldChg chg="addSp delSp">
        <pc:chgData name="Madeleine Wallace" userId="GyAQUBRKBfkT0PHfry5oi+syjl8rviicgcN44d8d9X4=" providerId="None" clId="Web-{B8BB3908-AF64-4544-93D0-A3956ABBF613}" dt="2025-06-20T18:19:03.551" v="1"/>
        <pc:sldMkLst>
          <pc:docMk/>
          <pc:sldMk cId="1481923976" sldId="264"/>
        </pc:sldMkLst>
        <pc:spChg chg="topLvl">
          <ac:chgData name="Madeleine Wallace" userId="GyAQUBRKBfkT0PHfry5oi+syjl8rviicgcN44d8d9X4=" providerId="None" clId="Web-{B8BB3908-AF64-4544-93D0-A3956ABBF613}" dt="2025-06-20T18:18:59.285" v="0"/>
          <ac:spMkLst>
            <pc:docMk/>
            <pc:sldMk cId="1481923976" sldId="264"/>
            <ac:spMk id="6" creationId="{CA904AEE-A56F-C9C7-D16E-AC20F51ACC9A}"/>
          </ac:spMkLst>
        </pc:spChg>
        <pc:grpChg chg="del">
          <ac:chgData name="Madeleine Wallace" userId="GyAQUBRKBfkT0PHfry5oi+syjl8rviicgcN44d8d9X4=" providerId="None" clId="Web-{B8BB3908-AF64-4544-93D0-A3956ABBF613}" dt="2025-06-20T18:18:59.285" v="0"/>
          <ac:grpSpMkLst>
            <pc:docMk/>
            <pc:sldMk cId="1481923976" sldId="264"/>
            <ac:grpSpMk id="3" creationId="{B33A9787-9220-F2AE-1FF7-472B301D0A22}"/>
          </ac:grpSpMkLst>
        </pc:grpChg>
        <pc:grpChg chg="add">
          <ac:chgData name="Madeleine Wallace" userId="GyAQUBRKBfkT0PHfry5oi+syjl8rviicgcN44d8d9X4=" providerId="None" clId="Web-{B8BB3908-AF64-4544-93D0-A3956ABBF613}" dt="2025-06-20T18:19:03.551" v="1"/>
          <ac:grpSpMkLst>
            <pc:docMk/>
            <pc:sldMk cId="1481923976" sldId="264"/>
            <ac:grpSpMk id="4" creationId="{2AC9F2D4-ADC7-530E-CECA-467CE8CFF725}"/>
          </ac:grpSpMkLst>
        </pc:grpChg>
        <pc:picChg chg="topLvl">
          <ac:chgData name="Madeleine Wallace" userId="GyAQUBRKBfkT0PHfry5oi+syjl8rviicgcN44d8d9X4=" providerId="None" clId="Web-{B8BB3908-AF64-4544-93D0-A3956ABBF613}" dt="2025-06-20T18:18:59.285" v="0"/>
          <ac:picMkLst>
            <pc:docMk/>
            <pc:sldMk cId="1481923976" sldId="264"/>
            <ac:picMk id="2" creationId="{6D016809-25A4-1495-7B0C-966CD82F8065}"/>
          </ac:picMkLst>
        </pc:picChg>
      </pc:sldChg>
    </pc:docChg>
  </pc:docChgLst>
  <pc:docChgLst>
    <pc:chgData name="Fern Lorelei Bromley" userId="EUFNz/kEbOG1AXdiiaeJmxJLM7n5/kufh6iraW7669k=" providerId="None" clId="Web-{38FC791F-9C6F-44CE-A3FB-73397BB1E565}"/>
    <pc:docChg chg="modSld">
      <pc:chgData name="Fern Lorelei Bromley" userId="EUFNz/kEbOG1AXdiiaeJmxJLM7n5/kufh6iraW7669k=" providerId="None" clId="Web-{38FC791F-9C6F-44CE-A3FB-73397BB1E565}" dt="2025-06-20T21:05:22.130" v="13" actId="1076"/>
      <pc:docMkLst>
        <pc:docMk/>
      </pc:docMkLst>
      <pc:sldChg chg="addSp delSp modSp">
        <pc:chgData name="Fern Lorelei Bromley" userId="EUFNz/kEbOG1AXdiiaeJmxJLM7n5/kufh6iraW7669k=" providerId="None" clId="Web-{38FC791F-9C6F-44CE-A3FB-73397BB1E565}" dt="2025-06-20T21:05:22.130" v="13" actId="1076"/>
        <pc:sldMkLst>
          <pc:docMk/>
          <pc:sldMk cId="2526394720" sldId="267"/>
        </pc:sldMkLst>
        <pc:spChg chg="mod">
          <ac:chgData name="Fern Lorelei Bromley" userId="EUFNz/kEbOG1AXdiiaeJmxJLM7n5/kufh6iraW7669k=" providerId="None" clId="Web-{38FC791F-9C6F-44CE-A3FB-73397BB1E565}" dt="2025-06-20T21:05:22.130" v="13" actId="1076"/>
          <ac:spMkLst>
            <pc:docMk/>
            <pc:sldMk cId="2526394720" sldId="267"/>
            <ac:spMk id="3" creationId="{F970E337-9599-EB97-454E-B3AF0D50A91B}"/>
          </ac:spMkLst>
        </pc:spChg>
        <pc:spChg chg="mod">
          <ac:chgData name="Fern Lorelei Bromley" userId="EUFNz/kEbOG1AXdiiaeJmxJLM7n5/kufh6iraW7669k=" providerId="None" clId="Web-{38FC791F-9C6F-44CE-A3FB-73397BB1E565}" dt="2025-06-20T21:03:27.425" v="4" actId="1076"/>
          <ac:spMkLst>
            <pc:docMk/>
            <pc:sldMk cId="2526394720" sldId="267"/>
            <ac:spMk id="6" creationId="{20FD4673-0751-5EA4-55FB-2C0464445757}"/>
          </ac:spMkLst>
        </pc:spChg>
        <pc:spChg chg="mod">
          <ac:chgData name="Fern Lorelei Bromley" userId="EUFNz/kEbOG1AXdiiaeJmxJLM7n5/kufh6iraW7669k=" providerId="None" clId="Web-{38FC791F-9C6F-44CE-A3FB-73397BB1E565}" dt="2025-06-20T21:03:52.253" v="10" actId="1076"/>
          <ac:spMkLst>
            <pc:docMk/>
            <pc:sldMk cId="2526394720" sldId="267"/>
            <ac:spMk id="10" creationId="{C48AECC8-73D7-B6A6-1832-981460DEEC36}"/>
          </ac:spMkLst>
        </pc:spChg>
        <pc:spChg chg="mod">
          <ac:chgData name="Fern Lorelei Bromley" userId="EUFNz/kEbOG1AXdiiaeJmxJLM7n5/kufh6iraW7669k=" providerId="None" clId="Web-{38FC791F-9C6F-44CE-A3FB-73397BB1E565}" dt="2025-06-20T21:04:04.004" v="12" actId="1076"/>
          <ac:spMkLst>
            <pc:docMk/>
            <pc:sldMk cId="2526394720" sldId="267"/>
            <ac:spMk id="12" creationId="{0A2B253A-1BDF-D5FD-2438-90E00B947950}"/>
          </ac:spMkLst>
        </pc:spChg>
        <pc:spChg chg="mod">
          <ac:chgData name="Fern Lorelei Bromley" userId="EUFNz/kEbOG1AXdiiaeJmxJLM7n5/kufh6iraW7669k=" providerId="None" clId="Web-{38FC791F-9C6F-44CE-A3FB-73397BB1E565}" dt="2025-06-20T21:03:57.550" v="11" actId="1076"/>
          <ac:spMkLst>
            <pc:docMk/>
            <pc:sldMk cId="2526394720" sldId="267"/>
            <ac:spMk id="13" creationId="{08D1ED0F-470F-0F8C-1A59-F61AD80A4379}"/>
          </ac:spMkLst>
        </pc:spChg>
        <pc:spChg chg="mod">
          <ac:chgData name="Fern Lorelei Bromley" userId="EUFNz/kEbOG1AXdiiaeJmxJLM7n5/kufh6iraW7669k=" providerId="None" clId="Web-{38FC791F-9C6F-44CE-A3FB-73397BB1E565}" dt="2025-06-20T21:03:34.456" v="6" actId="1076"/>
          <ac:spMkLst>
            <pc:docMk/>
            <pc:sldMk cId="2526394720" sldId="267"/>
            <ac:spMk id="14" creationId="{131DD2C5-FA6A-537D-1797-3AC9A0187BAC}"/>
          </ac:spMkLst>
        </pc:spChg>
        <pc:spChg chg="mod">
          <ac:chgData name="Fern Lorelei Bromley" userId="EUFNz/kEbOG1AXdiiaeJmxJLM7n5/kufh6iraW7669k=" providerId="None" clId="Web-{38FC791F-9C6F-44CE-A3FB-73397BB1E565}" dt="2025-06-20T21:03:45.581" v="8" actId="1076"/>
          <ac:spMkLst>
            <pc:docMk/>
            <pc:sldMk cId="2526394720" sldId="267"/>
            <ac:spMk id="15" creationId="{25E8C044-1315-0407-7FEA-21D6B9D9582C}"/>
          </ac:spMkLst>
        </pc:spChg>
        <pc:spChg chg="mod">
          <ac:chgData name="Fern Lorelei Bromley" userId="EUFNz/kEbOG1AXdiiaeJmxJLM7n5/kufh6iraW7669k=" providerId="None" clId="Web-{38FC791F-9C6F-44CE-A3FB-73397BB1E565}" dt="2025-06-20T21:03:41.519" v="7" actId="1076"/>
          <ac:spMkLst>
            <pc:docMk/>
            <pc:sldMk cId="2526394720" sldId="267"/>
            <ac:spMk id="16" creationId="{AFFED5F8-E598-9BFF-8A15-D01945126C97}"/>
          </ac:spMkLst>
        </pc:spChg>
        <pc:picChg chg="add mod ord">
          <ac:chgData name="Fern Lorelei Bromley" userId="EUFNz/kEbOG1AXdiiaeJmxJLM7n5/kufh6iraW7669k=" providerId="None" clId="Web-{38FC791F-9C6F-44CE-A3FB-73397BB1E565}" dt="2025-06-20T21:03:23.018" v="3" actId="1076"/>
          <ac:picMkLst>
            <pc:docMk/>
            <pc:sldMk cId="2526394720" sldId="267"/>
            <ac:picMk id="2" creationId="{944FD7D5-58C9-FB44-47EA-757BAA75B53A}"/>
          </ac:picMkLst>
        </pc:picChg>
        <pc:picChg chg="del">
          <ac:chgData name="Fern Lorelei Bromley" userId="EUFNz/kEbOG1AXdiiaeJmxJLM7n5/kufh6iraW7669k=" providerId="None" clId="Web-{38FC791F-9C6F-44CE-A3FB-73397BB1E565}" dt="2025-06-20T21:03:11.580" v="0"/>
          <ac:picMkLst>
            <pc:docMk/>
            <pc:sldMk cId="2526394720" sldId="267"/>
            <ac:picMk id="4" creationId="{AA9F2143-2B30-D49B-D537-F83836DF27B4}"/>
          </ac:picMkLst>
        </pc:picChg>
      </pc:sldChg>
    </pc:docChg>
  </pc:docChgLst>
  <pc:docChgLst>
    <pc:chgData name="Cecilia Isabel Martinez" userId="cBtooHgXAAqu27NZ7jDzvcesaRBo6En7J0xcAvi5yEU=" providerId="None" clId="Web-{35B30000-D88E-4A32-BCD6-2410384A309B}"/>
    <pc:docChg chg="modSld">
      <pc:chgData name="Cecilia Isabel Martinez" userId="cBtooHgXAAqu27NZ7jDzvcesaRBo6En7J0xcAvi5yEU=" providerId="None" clId="Web-{35B30000-D88E-4A32-BCD6-2410384A309B}" dt="2025-06-20T21:53:50.217" v="105" actId="1076"/>
      <pc:docMkLst>
        <pc:docMk/>
      </pc:docMkLst>
      <pc:sldChg chg="addSp delSp modSp">
        <pc:chgData name="Cecilia Isabel Martinez" userId="cBtooHgXAAqu27NZ7jDzvcesaRBo6En7J0xcAvi5yEU=" providerId="None" clId="Web-{35B30000-D88E-4A32-BCD6-2410384A309B}" dt="2025-06-20T21:52:06.323" v="76"/>
        <pc:sldMkLst>
          <pc:docMk/>
          <pc:sldMk cId="3847742727" sldId="266"/>
        </pc:sldMkLst>
        <pc:spChg chg="mod">
          <ac:chgData name="Cecilia Isabel Martinez" userId="cBtooHgXAAqu27NZ7jDzvcesaRBo6En7J0xcAvi5yEU=" providerId="None" clId="Web-{35B30000-D88E-4A32-BCD6-2410384A309B}" dt="2025-06-20T21:43:49.232" v="7" actId="1076"/>
          <ac:spMkLst>
            <pc:docMk/>
            <pc:sldMk cId="3847742727" sldId="266"/>
            <ac:spMk id="4" creationId="{9F5EEB11-97D1-B42B-6A18-F590A024D39C}"/>
          </ac:spMkLst>
        </pc:spChg>
        <pc:spChg chg="mod">
          <ac:chgData name="Cecilia Isabel Martinez" userId="cBtooHgXAAqu27NZ7jDzvcesaRBo6En7J0xcAvi5yEU=" providerId="None" clId="Web-{35B30000-D88E-4A32-BCD6-2410384A309B}" dt="2025-06-20T21:43:41.232" v="4" actId="1076"/>
          <ac:spMkLst>
            <pc:docMk/>
            <pc:sldMk cId="3847742727" sldId="266"/>
            <ac:spMk id="9" creationId="{6470FB4F-13D9-EF10-B598-A56C3F7C71ED}"/>
          </ac:spMkLst>
        </pc:spChg>
        <pc:spChg chg="mod">
          <ac:chgData name="Cecilia Isabel Martinez" userId="cBtooHgXAAqu27NZ7jDzvcesaRBo6En7J0xcAvi5yEU=" providerId="None" clId="Web-{35B30000-D88E-4A32-BCD6-2410384A309B}" dt="2025-06-20T21:45:35.391" v="12" actId="1076"/>
          <ac:spMkLst>
            <pc:docMk/>
            <pc:sldMk cId="3847742727" sldId="266"/>
            <ac:spMk id="15" creationId="{358CA9B8-8F29-18D3-3E06-23AC958E0866}"/>
          </ac:spMkLst>
        </pc:spChg>
        <pc:grpChg chg="add mod">
          <ac:chgData name="Cecilia Isabel Martinez" userId="cBtooHgXAAqu27NZ7jDzvcesaRBo6En7J0xcAvi5yEU=" providerId="None" clId="Web-{35B30000-D88E-4A32-BCD6-2410384A309B}" dt="2025-06-20T21:45:32.876" v="11" actId="1076"/>
          <ac:grpSpMkLst>
            <pc:docMk/>
            <pc:sldMk cId="3847742727" sldId="266"/>
            <ac:grpSpMk id="3" creationId="{77A312A2-9839-C5DE-5C48-B445E72C2184}"/>
          </ac:grpSpMkLst>
        </pc:grpChg>
        <pc:picChg chg="mod">
          <ac:chgData name="Cecilia Isabel Martinez" userId="cBtooHgXAAqu27NZ7jDzvcesaRBo6En7J0xcAvi5yEU=" providerId="None" clId="Web-{35B30000-D88E-4A32-BCD6-2410384A309B}" dt="2025-06-20T21:43:46.467" v="6" actId="1076"/>
          <ac:picMkLst>
            <pc:docMk/>
            <pc:sldMk cId="3847742727" sldId="266"/>
            <ac:picMk id="2" creationId="{AEC5F530-EF05-5188-12E3-DB763AFC04DE}"/>
          </ac:picMkLst>
        </pc:picChg>
        <pc:picChg chg="add del mod">
          <ac:chgData name="Cecilia Isabel Martinez" userId="cBtooHgXAAqu27NZ7jDzvcesaRBo6En7J0xcAvi5yEU=" providerId="None" clId="Web-{35B30000-D88E-4A32-BCD6-2410384A309B}" dt="2025-06-20T21:52:06.323" v="76"/>
          <ac:picMkLst>
            <pc:docMk/>
            <pc:sldMk cId="3847742727" sldId="266"/>
            <ac:picMk id="16" creationId="{20E3D09C-8DF5-131A-600F-133E5CDD95E8}"/>
          </ac:picMkLst>
        </pc:picChg>
      </pc:sldChg>
      <pc:sldChg chg="addSp delSp modSp">
        <pc:chgData name="Cecilia Isabel Martinez" userId="cBtooHgXAAqu27NZ7jDzvcesaRBo6En7J0xcAvi5yEU=" providerId="None" clId="Web-{35B30000-D88E-4A32-BCD6-2410384A309B}" dt="2025-06-20T21:53:50.217" v="105" actId="1076"/>
        <pc:sldMkLst>
          <pc:docMk/>
          <pc:sldMk cId="2526394720" sldId="267"/>
        </pc:sldMkLst>
        <pc:spChg chg="mod">
          <ac:chgData name="Cecilia Isabel Martinez" userId="cBtooHgXAAqu27NZ7jDzvcesaRBo6En7J0xcAvi5yEU=" providerId="None" clId="Web-{35B30000-D88E-4A32-BCD6-2410384A309B}" dt="2025-06-20T21:52:24.089" v="81" actId="1076"/>
          <ac:spMkLst>
            <pc:docMk/>
            <pc:sldMk cId="2526394720" sldId="267"/>
            <ac:spMk id="3" creationId="{F970E337-9599-EB97-454E-B3AF0D50A91B}"/>
          </ac:spMkLst>
        </pc:spChg>
        <pc:spChg chg="mod">
          <ac:chgData name="Cecilia Isabel Martinez" userId="cBtooHgXAAqu27NZ7jDzvcesaRBo6En7J0xcAvi5yEU=" providerId="None" clId="Web-{35B30000-D88E-4A32-BCD6-2410384A309B}" dt="2025-06-20T21:52:13.714" v="77" actId="1076"/>
          <ac:spMkLst>
            <pc:docMk/>
            <pc:sldMk cId="2526394720" sldId="267"/>
            <ac:spMk id="6" creationId="{20FD4673-0751-5EA4-55FB-2C0464445757}"/>
          </ac:spMkLst>
        </pc:spChg>
        <pc:spChg chg="mod">
          <ac:chgData name="Cecilia Isabel Martinez" userId="cBtooHgXAAqu27NZ7jDzvcesaRBo6En7J0xcAvi5yEU=" providerId="None" clId="Web-{35B30000-D88E-4A32-BCD6-2410384A309B}" dt="2025-06-20T21:51:55.464" v="74" actId="1076"/>
          <ac:spMkLst>
            <pc:docMk/>
            <pc:sldMk cId="2526394720" sldId="267"/>
            <ac:spMk id="8" creationId="{CF187254-63D6-2A69-568D-D1539F877A27}"/>
          </ac:spMkLst>
        </pc:spChg>
        <pc:spChg chg="add mod">
          <ac:chgData name="Cecilia Isabel Martinez" userId="cBtooHgXAAqu27NZ7jDzvcesaRBo6En7J0xcAvi5yEU=" providerId="None" clId="Web-{35B30000-D88E-4A32-BCD6-2410384A309B}" dt="2025-06-20T21:53:50.217" v="105" actId="1076"/>
          <ac:spMkLst>
            <pc:docMk/>
            <pc:sldMk cId="2526394720" sldId="267"/>
            <ac:spMk id="9" creationId="{05960439-9DEB-1850-D1F5-4E7DD0BAE5CA}"/>
          </ac:spMkLst>
        </pc:spChg>
        <pc:spChg chg="del">
          <ac:chgData name="Cecilia Isabel Martinez" userId="cBtooHgXAAqu27NZ7jDzvcesaRBo6En7J0xcAvi5yEU=" providerId="None" clId="Web-{35B30000-D88E-4A32-BCD6-2410384A309B}" dt="2025-06-20T21:51:19.572" v="65"/>
          <ac:spMkLst>
            <pc:docMk/>
            <pc:sldMk cId="2526394720" sldId="267"/>
            <ac:spMk id="10" creationId="{C48AECC8-73D7-B6A6-1832-981460DEEC36}"/>
          </ac:spMkLst>
        </pc:spChg>
        <pc:spChg chg="add mod">
          <ac:chgData name="Cecilia Isabel Martinez" userId="cBtooHgXAAqu27NZ7jDzvcesaRBo6En7J0xcAvi5yEU=" providerId="None" clId="Web-{35B30000-D88E-4A32-BCD6-2410384A309B}" dt="2025-06-20T21:52:46.778" v="86" actId="1076"/>
          <ac:spMkLst>
            <pc:docMk/>
            <pc:sldMk cId="2526394720" sldId="267"/>
            <ac:spMk id="11" creationId="{ACCA07C2-54BE-894A-7860-95EB6B4ECC38}"/>
          </ac:spMkLst>
        </pc:spChg>
        <pc:spChg chg="del">
          <ac:chgData name="Cecilia Isabel Martinez" userId="cBtooHgXAAqu27NZ7jDzvcesaRBo6En7J0xcAvi5yEU=" providerId="None" clId="Web-{35B30000-D88E-4A32-BCD6-2410384A309B}" dt="2025-06-20T21:51:19.572" v="64"/>
          <ac:spMkLst>
            <pc:docMk/>
            <pc:sldMk cId="2526394720" sldId="267"/>
            <ac:spMk id="12" creationId="{0A2B253A-1BDF-D5FD-2438-90E00B947950}"/>
          </ac:spMkLst>
        </pc:spChg>
        <pc:spChg chg="del">
          <ac:chgData name="Cecilia Isabel Martinez" userId="cBtooHgXAAqu27NZ7jDzvcesaRBo6En7J0xcAvi5yEU=" providerId="None" clId="Web-{35B30000-D88E-4A32-BCD6-2410384A309B}" dt="2025-06-20T21:51:19.572" v="63"/>
          <ac:spMkLst>
            <pc:docMk/>
            <pc:sldMk cId="2526394720" sldId="267"/>
            <ac:spMk id="13" creationId="{08D1ED0F-470F-0F8C-1A59-F61AD80A4379}"/>
          </ac:spMkLst>
        </pc:spChg>
        <pc:spChg chg="del">
          <ac:chgData name="Cecilia Isabel Martinez" userId="cBtooHgXAAqu27NZ7jDzvcesaRBo6En7J0xcAvi5yEU=" providerId="None" clId="Web-{35B30000-D88E-4A32-BCD6-2410384A309B}" dt="2025-06-20T21:51:19.572" v="62"/>
          <ac:spMkLst>
            <pc:docMk/>
            <pc:sldMk cId="2526394720" sldId="267"/>
            <ac:spMk id="14" creationId="{131DD2C5-FA6A-537D-1797-3AC9A0187BAC}"/>
          </ac:spMkLst>
        </pc:spChg>
        <pc:spChg chg="del">
          <ac:chgData name="Cecilia Isabel Martinez" userId="cBtooHgXAAqu27NZ7jDzvcesaRBo6En7J0xcAvi5yEU=" providerId="None" clId="Web-{35B30000-D88E-4A32-BCD6-2410384A309B}" dt="2025-06-20T21:51:19.572" v="61"/>
          <ac:spMkLst>
            <pc:docMk/>
            <pc:sldMk cId="2526394720" sldId="267"/>
            <ac:spMk id="15" creationId="{25E8C044-1315-0407-7FEA-21D6B9D9582C}"/>
          </ac:spMkLst>
        </pc:spChg>
        <pc:spChg chg="del">
          <ac:chgData name="Cecilia Isabel Martinez" userId="cBtooHgXAAqu27NZ7jDzvcesaRBo6En7J0xcAvi5yEU=" providerId="None" clId="Web-{35B30000-D88E-4A32-BCD6-2410384A309B}" dt="2025-06-20T21:51:19.572" v="60"/>
          <ac:spMkLst>
            <pc:docMk/>
            <pc:sldMk cId="2526394720" sldId="267"/>
            <ac:spMk id="16" creationId="{AFFED5F8-E598-9BFF-8A15-D01945126C97}"/>
          </ac:spMkLst>
        </pc:spChg>
        <pc:spChg chg="add mod">
          <ac:chgData name="Cecilia Isabel Martinez" userId="cBtooHgXAAqu27NZ7jDzvcesaRBo6En7J0xcAvi5yEU=" providerId="None" clId="Web-{35B30000-D88E-4A32-BCD6-2410384A309B}" dt="2025-06-20T21:53:45.201" v="104" actId="1076"/>
          <ac:spMkLst>
            <pc:docMk/>
            <pc:sldMk cId="2526394720" sldId="267"/>
            <ac:spMk id="17" creationId="{83E73557-A329-15C9-24F1-91E48F636021}"/>
          </ac:spMkLst>
        </pc:spChg>
        <pc:spChg chg="add mod">
          <ac:chgData name="Cecilia Isabel Martinez" userId="cBtooHgXAAqu27NZ7jDzvcesaRBo6En7J0xcAvi5yEU=" providerId="None" clId="Web-{35B30000-D88E-4A32-BCD6-2410384A309B}" dt="2025-06-20T21:53:19.622" v="97" actId="1076"/>
          <ac:spMkLst>
            <pc:docMk/>
            <pc:sldMk cId="2526394720" sldId="267"/>
            <ac:spMk id="18" creationId="{8AA04C5C-49AC-B0F5-CC00-332ECFBAEFFA}"/>
          </ac:spMkLst>
        </pc:spChg>
        <pc:spChg chg="add mod">
          <ac:chgData name="Cecilia Isabel Martinez" userId="cBtooHgXAAqu27NZ7jDzvcesaRBo6En7J0xcAvi5yEU=" providerId="None" clId="Web-{35B30000-D88E-4A32-BCD6-2410384A309B}" dt="2025-06-20T21:53:29.201" v="99" actId="1076"/>
          <ac:spMkLst>
            <pc:docMk/>
            <pc:sldMk cId="2526394720" sldId="267"/>
            <ac:spMk id="19" creationId="{020633A8-3576-987D-B416-FC7788EE7BE0}"/>
          </ac:spMkLst>
        </pc:spChg>
        <pc:spChg chg="add mod">
          <ac:chgData name="Cecilia Isabel Martinez" userId="cBtooHgXAAqu27NZ7jDzvcesaRBo6En7J0xcAvi5yEU=" providerId="None" clId="Web-{35B30000-D88E-4A32-BCD6-2410384A309B}" dt="2025-06-20T21:53:38.076" v="102" actId="1076"/>
          <ac:spMkLst>
            <pc:docMk/>
            <pc:sldMk cId="2526394720" sldId="267"/>
            <ac:spMk id="20" creationId="{E50D6517-A228-A0D1-7A67-049A284389ED}"/>
          </ac:spMkLst>
        </pc:spChg>
        <pc:picChg chg="del mod">
          <ac:chgData name="Cecilia Isabel Martinez" userId="cBtooHgXAAqu27NZ7jDzvcesaRBo6En7J0xcAvi5yEU=" providerId="None" clId="Web-{35B30000-D88E-4A32-BCD6-2410384A309B}" dt="2025-06-20T21:51:10.072" v="55"/>
          <ac:picMkLst>
            <pc:docMk/>
            <pc:sldMk cId="2526394720" sldId="267"/>
            <ac:picMk id="2" creationId="{944FD7D5-58C9-FB44-47EA-757BAA75B53A}"/>
          </ac:picMkLst>
        </pc:picChg>
        <pc:picChg chg="add mod ord">
          <ac:chgData name="Cecilia Isabel Martinez" userId="cBtooHgXAAqu27NZ7jDzvcesaRBo6En7J0xcAvi5yEU=" providerId="None" clId="Web-{35B30000-D88E-4A32-BCD6-2410384A309B}" dt="2025-06-20T21:51:40.776" v="70"/>
          <ac:picMkLst>
            <pc:docMk/>
            <pc:sldMk cId="2526394720" sldId="267"/>
            <ac:picMk id="5" creationId="{E173871B-BF37-0446-0064-907FCACF1EA5}"/>
          </ac:picMkLst>
        </pc:picChg>
      </pc:sldChg>
    </pc:docChg>
  </pc:docChgLst>
  <pc:docChgLst>
    <pc:chgData name="Fern Lorelei Bromley" userId="EUFNz/kEbOG1AXdiiaeJmxJLM7n5/kufh6iraW7669k=" providerId="None" clId="Web-{F56C6827-4DBC-4CDC-AF37-7F071CFC9A4A}"/>
    <pc:docChg chg="modSld">
      <pc:chgData name="Fern Lorelei Bromley" userId="EUFNz/kEbOG1AXdiiaeJmxJLM7n5/kufh6iraW7669k=" providerId="None" clId="Web-{F56C6827-4DBC-4CDC-AF37-7F071CFC9A4A}" dt="2025-06-20T21:27:26.768" v="57" actId="20577"/>
      <pc:docMkLst>
        <pc:docMk/>
      </pc:docMkLst>
      <pc:sldChg chg="modSp">
        <pc:chgData name="Fern Lorelei Bromley" userId="EUFNz/kEbOG1AXdiiaeJmxJLM7n5/kufh6iraW7669k=" providerId="None" clId="Web-{F56C6827-4DBC-4CDC-AF37-7F071CFC9A4A}" dt="2025-06-20T21:27:26.768" v="57" actId="20577"/>
        <pc:sldMkLst>
          <pc:docMk/>
          <pc:sldMk cId="3847742727" sldId="266"/>
        </pc:sldMkLst>
        <pc:spChg chg="mod">
          <ac:chgData name="Fern Lorelei Bromley" userId="EUFNz/kEbOG1AXdiiaeJmxJLM7n5/kufh6iraW7669k=" providerId="None" clId="Web-{F56C6827-4DBC-4CDC-AF37-7F071CFC9A4A}" dt="2025-06-20T21:27:26.768" v="57" actId="20577"/>
          <ac:spMkLst>
            <pc:docMk/>
            <pc:sldMk cId="3847742727" sldId="266"/>
            <ac:spMk id="4" creationId="{9F5EEB11-97D1-B42B-6A18-F590A024D39C}"/>
          </ac:spMkLst>
        </pc:spChg>
        <pc:spChg chg="mod">
          <ac:chgData name="Fern Lorelei Bromley" userId="EUFNz/kEbOG1AXdiiaeJmxJLM7n5/kufh6iraW7669k=" providerId="None" clId="Web-{F56C6827-4DBC-4CDC-AF37-7F071CFC9A4A}" dt="2025-06-20T21:25:26.219" v="19" actId="1076"/>
          <ac:spMkLst>
            <pc:docMk/>
            <pc:sldMk cId="3847742727" sldId="266"/>
            <ac:spMk id="10" creationId="{19692902-ABFE-C90E-0C81-85F7DEA20D4D}"/>
          </ac:spMkLst>
        </pc:spChg>
        <pc:spChg chg="mod">
          <ac:chgData name="Fern Lorelei Bromley" userId="EUFNz/kEbOG1AXdiiaeJmxJLM7n5/kufh6iraW7669k=" providerId="None" clId="Web-{F56C6827-4DBC-4CDC-AF37-7F071CFC9A4A}" dt="2025-06-20T21:25:31.532" v="22" actId="1076"/>
          <ac:spMkLst>
            <pc:docMk/>
            <pc:sldMk cId="3847742727" sldId="266"/>
            <ac:spMk id="11" creationId="{45041846-EFC1-1500-A201-2E14A77AC51A}"/>
          </ac:spMkLst>
        </pc:spChg>
        <pc:spChg chg="mod">
          <ac:chgData name="Fern Lorelei Bromley" userId="EUFNz/kEbOG1AXdiiaeJmxJLM7n5/kufh6iraW7669k=" providerId="None" clId="Web-{F56C6827-4DBC-4CDC-AF37-7F071CFC9A4A}" dt="2025-06-20T21:25:33.657" v="24" actId="1076"/>
          <ac:spMkLst>
            <pc:docMk/>
            <pc:sldMk cId="3847742727" sldId="266"/>
            <ac:spMk id="12" creationId="{B7274629-8B58-0D09-B2C9-579EB990E353}"/>
          </ac:spMkLst>
        </pc:spChg>
        <pc:spChg chg="mod">
          <ac:chgData name="Fern Lorelei Bromley" userId="EUFNz/kEbOG1AXdiiaeJmxJLM7n5/kufh6iraW7669k=" providerId="None" clId="Web-{F56C6827-4DBC-4CDC-AF37-7F071CFC9A4A}" dt="2025-06-20T21:25:00.922" v="9" actId="1076"/>
          <ac:spMkLst>
            <pc:docMk/>
            <pc:sldMk cId="3847742727" sldId="266"/>
            <ac:spMk id="13" creationId="{3733010E-AC0C-150D-518B-CAB6E8C65A41}"/>
          </ac:spMkLst>
        </pc:spChg>
        <pc:spChg chg="mod">
          <ac:chgData name="Fern Lorelei Bromley" userId="EUFNz/kEbOG1AXdiiaeJmxJLM7n5/kufh6iraW7669k=" providerId="None" clId="Web-{F56C6827-4DBC-4CDC-AF37-7F071CFC9A4A}" dt="2025-06-20T21:25:09.407" v="15" actId="1076"/>
          <ac:spMkLst>
            <pc:docMk/>
            <pc:sldMk cId="3847742727" sldId="266"/>
            <ac:spMk id="14" creationId="{E5A3D1EB-42FE-B68D-6523-C54E1E1C25CB}"/>
          </ac:spMkLst>
        </pc:spChg>
        <pc:spChg chg="mod">
          <ac:chgData name="Fern Lorelei Bromley" userId="EUFNz/kEbOG1AXdiiaeJmxJLM7n5/kufh6iraW7669k=" providerId="None" clId="Web-{F56C6827-4DBC-4CDC-AF37-7F071CFC9A4A}" dt="2025-06-20T21:25:00.938" v="11" actId="1076"/>
          <ac:spMkLst>
            <pc:docMk/>
            <pc:sldMk cId="3847742727" sldId="266"/>
            <ac:spMk id="15" creationId="{358CA9B8-8F29-18D3-3E06-23AC958E0866}"/>
          </ac:spMkLst>
        </pc:spChg>
      </pc:sldChg>
      <pc:sldChg chg="addSp delSp modSp">
        <pc:chgData name="Fern Lorelei Bromley" userId="EUFNz/kEbOG1AXdiiaeJmxJLM7n5/kufh6iraW7669k=" providerId="None" clId="Web-{F56C6827-4DBC-4CDC-AF37-7F071CFC9A4A}" dt="2025-06-20T21:27:04.189" v="35" actId="1076"/>
        <pc:sldMkLst>
          <pc:docMk/>
          <pc:sldMk cId="2526394720" sldId="267"/>
        </pc:sldMkLst>
        <pc:spChg chg="mod topLvl">
          <ac:chgData name="Fern Lorelei Bromley" userId="EUFNz/kEbOG1AXdiiaeJmxJLM7n5/kufh6iraW7669k=" providerId="None" clId="Web-{F56C6827-4DBC-4CDC-AF37-7F071CFC9A4A}" dt="2025-06-20T21:26:41.205" v="30"/>
          <ac:spMkLst>
            <pc:docMk/>
            <pc:sldMk cId="2526394720" sldId="267"/>
            <ac:spMk id="3" creationId="{F970E337-9599-EB97-454E-B3AF0D50A91B}"/>
          </ac:spMkLst>
        </pc:spChg>
        <pc:spChg chg="topLvl">
          <ac:chgData name="Fern Lorelei Bromley" userId="EUFNz/kEbOG1AXdiiaeJmxJLM7n5/kufh6iraW7669k=" providerId="None" clId="Web-{F56C6827-4DBC-4CDC-AF37-7F071CFC9A4A}" dt="2025-06-20T21:26:41.205" v="30"/>
          <ac:spMkLst>
            <pc:docMk/>
            <pc:sldMk cId="2526394720" sldId="267"/>
            <ac:spMk id="6" creationId="{20FD4673-0751-5EA4-55FB-2C0464445757}"/>
          </ac:spMkLst>
        </pc:spChg>
        <pc:spChg chg="topLvl">
          <ac:chgData name="Fern Lorelei Bromley" userId="EUFNz/kEbOG1AXdiiaeJmxJLM7n5/kufh6iraW7669k=" providerId="None" clId="Web-{F56C6827-4DBC-4CDC-AF37-7F071CFC9A4A}" dt="2025-06-20T21:26:41.205" v="30"/>
          <ac:spMkLst>
            <pc:docMk/>
            <pc:sldMk cId="2526394720" sldId="267"/>
            <ac:spMk id="8" creationId="{CF187254-63D6-2A69-568D-D1539F877A27}"/>
          </ac:spMkLst>
        </pc:spChg>
        <pc:spChg chg="mod topLvl">
          <ac:chgData name="Fern Lorelei Bromley" userId="EUFNz/kEbOG1AXdiiaeJmxJLM7n5/kufh6iraW7669k=" providerId="None" clId="Web-{F56C6827-4DBC-4CDC-AF37-7F071CFC9A4A}" dt="2025-06-20T21:27:00.877" v="34" actId="1076"/>
          <ac:spMkLst>
            <pc:docMk/>
            <pc:sldMk cId="2526394720" sldId="267"/>
            <ac:spMk id="10" creationId="{C48AECC8-73D7-B6A6-1832-981460DEEC36}"/>
          </ac:spMkLst>
        </pc:spChg>
        <pc:spChg chg="topLvl">
          <ac:chgData name="Fern Lorelei Bromley" userId="EUFNz/kEbOG1AXdiiaeJmxJLM7n5/kufh6iraW7669k=" providerId="None" clId="Web-{F56C6827-4DBC-4CDC-AF37-7F071CFC9A4A}" dt="2025-06-20T21:26:41.205" v="30"/>
          <ac:spMkLst>
            <pc:docMk/>
            <pc:sldMk cId="2526394720" sldId="267"/>
            <ac:spMk id="12" creationId="{0A2B253A-1BDF-D5FD-2438-90E00B947950}"/>
          </ac:spMkLst>
        </pc:spChg>
        <pc:spChg chg="mod topLvl">
          <ac:chgData name="Fern Lorelei Bromley" userId="EUFNz/kEbOG1AXdiiaeJmxJLM7n5/kufh6iraW7669k=" providerId="None" clId="Web-{F56C6827-4DBC-4CDC-AF37-7F071CFC9A4A}" dt="2025-06-20T21:27:04.189" v="35" actId="1076"/>
          <ac:spMkLst>
            <pc:docMk/>
            <pc:sldMk cId="2526394720" sldId="267"/>
            <ac:spMk id="13" creationId="{08D1ED0F-470F-0F8C-1A59-F61AD80A4379}"/>
          </ac:spMkLst>
        </pc:spChg>
        <pc:spChg chg="mod topLvl">
          <ac:chgData name="Fern Lorelei Bromley" userId="EUFNz/kEbOG1AXdiiaeJmxJLM7n5/kufh6iraW7669k=" providerId="None" clId="Web-{F56C6827-4DBC-4CDC-AF37-7F071CFC9A4A}" dt="2025-06-20T21:26:49.424" v="31" actId="1076"/>
          <ac:spMkLst>
            <pc:docMk/>
            <pc:sldMk cId="2526394720" sldId="267"/>
            <ac:spMk id="14" creationId="{131DD2C5-FA6A-537D-1797-3AC9A0187BAC}"/>
          </ac:spMkLst>
        </pc:spChg>
        <pc:spChg chg="mod topLvl">
          <ac:chgData name="Fern Lorelei Bromley" userId="EUFNz/kEbOG1AXdiiaeJmxJLM7n5/kufh6iraW7669k=" providerId="None" clId="Web-{F56C6827-4DBC-4CDC-AF37-7F071CFC9A4A}" dt="2025-06-20T21:26:55.908" v="33" actId="1076"/>
          <ac:spMkLst>
            <pc:docMk/>
            <pc:sldMk cId="2526394720" sldId="267"/>
            <ac:spMk id="15" creationId="{25E8C044-1315-0407-7FEA-21D6B9D9582C}"/>
          </ac:spMkLst>
        </pc:spChg>
        <pc:spChg chg="mod topLvl">
          <ac:chgData name="Fern Lorelei Bromley" userId="EUFNz/kEbOG1AXdiiaeJmxJLM7n5/kufh6iraW7669k=" providerId="None" clId="Web-{F56C6827-4DBC-4CDC-AF37-7F071CFC9A4A}" dt="2025-06-20T21:26:52.549" v="32" actId="1076"/>
          <ac:spMkLst>
            <pc:docMk/>
            <pc:sldMk cId="2526394720" sldId="267"/>
            <ac:spMk id="16" creationId="{AFFED5F8-E598-9BFF-8A15-D01945126C97}"/>
          </ac:spMkLst>
        </pc:spChg>
        <pc:grpChg chg="add mod">
          <ac:chgData name="Fern Lorelei Bromley" userId="EUFNz/kEbOG1AXdiiaeJmxJLM7n5/kufh6iraW7669k=" providerId="None" clId="Web-{F56C6827-4DBC-4CDC-AF37-7F071CFC9A4A}" dt="2025-06-20T21:26:32.845" v="29" actId="14100"/>
          <ac:grpSpMkLst>
            <pc:docMk/>
            <pc:sldMk cId="2526394720" sldId="267"/>
            <ac:grpSpMk id="4" creationId="{810CDF8A-15AF-FA6E-64E0-D40490808739}"/>
          </ac:grpSpMkLst>
        </pc:grpChg>
        <pc:picChg chg="topLvl">
          <ac:chgData name="Fern Lorelei Bromley" userId="EUFNz/kEbOG1AXdiiaeJmxJLM7n5/kufh6iraW7669k=" providerId="None" clId="Web-{F56C6827-4DBC-4CDC-AF37-7F071CFC9A4A}" dt="2025-06-20T21:26:41.205" v="30"/>
          <ac:picMkLst>
            <pc:docMk/>
            <pc:sldMk cId="2526394720" sldId="267"/>
            <ac:picMk id="2" creationId="{944FD7D5-58C9-FB44-47EA-757BAA75B53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110974-3B57-9045-8C0B-9FCC2C3E58EA}" type="datetimeFigureOut">
              <a:rPr lang="en-US" smtClean="0"/>
              <a:t>7/3/25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3C3F7-84EC-834D-9C5F-E70A57D7E6C4}" type="slidenum">
              <a:rPr lang="en-US" smtClean="0"/>
              <a:t>‹#›</a:t>
            </a:fld>
            <a:endParaRPr lang="en-US"/>
          </a:p>
        </p:txBody>
      </p:sp>
    </p:spTree>
    <p:extLst>
      <p:ext uri="{BB962C8B-B14F-4D97-AF65-F5344CB8AC3E}">
        <p14:creationId xmlns:p14="http://schemas.microsoft.com/office/powerpoint/2010/main" val="232819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1. </a:t>
            </a:r>
            <a:r>
              <a:rPr lang="en-US" sz="1200" b="0" i="0" u="none" strike="noStrike" kern="1200" dirty="0">
                <a:solidFill>
                  <a:schemeClr val="tx1"/>
                </a:solidFill>
                <a:effectLst/>
                <a:latin typeface="+mn-lt"/>
                <a:ea typeface="+mn-ea"/>
                <a:cs typeface="+mn-cs"/>
              </a:rPr>
              <a:t>Results from the nonmetric multidimensional scaling (NMDS) analyses. Symbols represent individual plots in 2024 distributed according to taxonomic composition weighted by cover. Vectors indicate correlation between number of species with each trait and NMDS axes.</a:t>
            </a:r>
            <a:endParaRPr lang="en-US" dirty="0"/>
          </a:p>
          <a:p>
            <a:endParaRPr lang="en-US" dirty="0"/>
          </a:p>
        </p:txBody>
      </p:sp>
      <p:sp>
        <p:nvSpPr>
          <p:cNvPr id="4" name="Slide Number Placeholder 3"/>
          <p:cNvSpPr>
            <a:spLocks noGrp="1"/>
          </p:cNvSpPr>
          <p:nvPr>
            <p:ph type="sldNum" sz="quarter" idx="5"/>
          </p:nvPr>
        </p:nvSpPr>
        <p:spPr/>
        <p:txBody>
          <a:bodyPr/>
          <a:lstStyle/>
          <a:p>
            <a:fld id="{EEA3C3F7-84EC-834D-9C5F-E70A57D7E6C4}" type="slidenum">
              <a:rPr lang="en-US" smtClean="0"/>
              <a:t>1</a:t>
            </a:fld>
            <a:endParaRPr lang="en-US"/>
          </a:p>
        </p:txBody>
      </p:sp>
    </p:spTree>
    <p:extLst>
      <p:ext uri="{BB962C8B-B14F-4D97-AF65-F5344CB8AC3E}">
        <p14:creationId xmlns:p14="http://schemas.microsoft.com/office/powerpoint/2010/main" val="3746529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Table 1. Indicator species for unburned, low, and high severity, with mean relative cover values. </a:t>
            </a:r>
            <a:r>
              <a:rPr lang="en-US" sz="1200" b="0" i="0" u="none" strike="noStrike" kern="1200">
                <a:solidFill>
                  <a:schemeClr val="tx1"/>
                </a:solidFill>
                <a:effectLst/>
                <a:latin typeface="+mn-lt"/>
                <a:ea typeface="+mn-ea"/>
                <a:cs typeface="+mn-cs"/>
              </a:rPr>
              <a:t>p-values = 0.05 &lt; </a:t>
            </a:r>
            <a:r>
              <a:rPr lang="en-US" sz="1200" b="0" i="1" u="none" strike="noStrike" kern="1200" baseline="30000">
                <a:solidFill>
                  <a:schemeClr val="tx1"/>
                </a:solidFill>
                <a:effectLst/>
                <a:latin typeface="+mn-lt"/>
                <a:ea typeface="+mn-ea"/>
                <a:cs typeface="+mn-cs"/>
              </a:rPr>
              <a:t>#</a:t>
            </a:r>
            <a:r>
              <a:rPr lang="en-US" sz="1200" b="0" i="1" u="none" strike="noStrike" kern="1200">
                <a:solidFill>
                  <a:schemeClr val="tx1"/>
                </a:solidFill>
                <a:effectLst/>
                <a:latin typeface="+mn-lt"/>
                <a:ea typeface="+mn-ea"/>
                <a:cs typeface="+mn-cs"/>
              </a:rPr>
              <a:t>p</a:t>
            </a:r>
            <a:r>
              <a:rPr lang="en-US" sz="1200" b="0" i="0" u="none" strike="noStrike" kern="1200">
                <a:solidFill>
                  <a:schemeClr val="tx1"/>
                </a:solidFill>
                <a:effectLst/>
                <a:latin typeface="+mn-lt"/>
                <a:ea typeface="+mn-ea"/>
                <a:cs typeface="+mn-cs"/>
              </a:rPr>
              <a:t> &lt; 0.1; *p &lt; 0.05; **p &lt; 0.01; ***p &lt; 0.001. Signiﬁcant terms are shown in bold; terms in italics are marginally signiﬁcant. 9,999 permutations.</a:t>
            </a:r>
            <a:endParaRPr lang="en-US"/>
          </a:p>
        </p:txBody>
      </p:sp>
      <p:sp>
        <p:nvSpPr>
          <p:cNvPr id="4" name="Slide Number Placeholder 3"/>
          <p:cNvSpPr>
            <a:spLocks noGrp="1"/>
          </p:cNvSpPr>
          <p:nvPr>
            <p:ph type="sldNum" sz="quarter" idx="5"/>
          </p:nvPr>
        </p:nvSpPr>
        <p:spPr/>
        <p:txBody>
          <a:bodyPr/>
          <a:lstStyle/>
          <a:p>
            <a:fld id="{EEA3C3F7-84EC-834D-9C5F-E70A57D7E6C4}" type="slidenum">
              <a:rPr lang="en-US" smtClean="0"/>
              <a:t>4</a:t>
            </a:fld>
            <a:endParaRPr lang="en-US"/>
          </a:p>
        </p:txBody>
      </p:sp>
    </p:spTree>
    <p:extLst>
      <p:ext uri="{BB962C8B-B14F-4D97-AF65-F5344CB8AC3E}">
        <p14:creationId xmlns:p14="http://schemas.microsoft.com/office/powerpoint/2010/main" val="648881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Table 2. </a:t>
            </a:r>
            <a:r>
              <a:rPr lang="en-US" sz="1200" b="0" i="0" u="none" strike="noStrike" kern="1200">
                <a:solidFill>
                  <a:schemeClr val="tx1"/>
                </a:solidFill>
                <a:effectLst/>
                <a:latin typeface="+mn-lt"/>
                <a:ea typeface="+mn-ea"/>
                <a:cs typeface="+mn-cs"/>
              </a:rPr>
              <a:t>Indicator species analysis results with mean relative cover ± standard deviation, and number of plots in each treatment with species present. Bolded values indicate indicator status for the severity. Species with </a:t>
            </a:r>
            <a:r>
              <a:rPr lang="en-US" sz="1200" b="0" i="1" u="none" strike="noStrike" kern="1200" err="1">
                <a:solidFill>
                  <a:schemeClr val="tx1"/>
                </a:solidFill>
                <a:effectLst/>
                <a:latin typeface="+mn-lt"/>
                <a:ea typeface="+mn-ea"/>
                <a:cs typeface="+mn-cs"/>
              </a:rPr>
              <a:t>IndVal</a:t>
            </a:r>
            <a:r>
              <a:rPr lang="en-US" sz="1200" b="0" i="1" u="none" strike="noStrike" kern="1200">
                <a:solidFill>
                  <a:schemeClr val="tx1"/>
                </a:solidFill>
                <a:effectLst/>
                <a:latin typeface="+mn-lt"/>
                <a:ea typeface="+mn-ea"/>
                <a:cs typeface="+mn-cs"/>
              </a:rPr>
              <a:t> </a:t>
            </a:r>
            <a:r>
              <a:rPr lang="en-US" sz="1200" b="0" i="0" u="none" strike="noStrike" kern="1200">
                <a:solidFill>
                  <a:schemeClr val="tx1"/>
                </a:solidFill>
                <a:effectLst/>
                <a:latin typeface="+mn-lt"/>
                <a:ea typeface="+mn-ea"/>
                <a:cs typeface="+mn-cs"/>
              </a:rPr>
              <a:t>&gt; 0.2 and </a:t>
            </a:r>
            <a:r>
              <a:rPr lang="en-US" sz="1200" b="0" i="1" u="none" strike="noStrike" kern="1200">
                <a:solidFill>
                  <a:schemeClr val="tx1"/>
                </a:solidFill>
                <a:effectLst/>
                <a:latin typeface="+mn-lt"/>
                <a:ea typeface="+mn-ea"/>
                <a:cs typeface="+mn-cs"/>
              </a:rPr>
              <a:t>p</a:t>
            </a:r>
            <a:r>
              <a:rPr lang="en-US" sz="1200" b="0" i="0" u="none" strike="noStrike" kern="1200">
                <a:solidFill>
                  <a:schemeClr val="tx1"/>
                </a:solidFill>
                <a:effectLst/>
                <a:latin typeface="+mn-lt"/>
                <a:ea typeface="+mn-ea"/>
                <a:cs typeface="+mn-cs"/>
              </a:rPr>
              <a:t> &lt; 0.1 are shown. Cover values and number of plots are bolded for the fire severity that the species was an indicator for. Values in parentheses next to different fire severities indicate the number of plots per treatment.</a:t>
            </a:r>
            <a:endParaRPr lang="en-US"/>
          </a:p>
        </p:txBody>
      </p:sp>
      <p:sp>
        <p:nvSpPr>
          <p:cNvPr id="4" name="Slide Number Placeholder 3"/>
          <p:cNvSpPr>
            <a:spLocks noGrp="1"/>
          </p:cNvSpPr>
          <p:nvPr>
            <p:ph type="sldNum" sz="quarter" idx="5"/>
          </p:nvPr>
        </p:nvSpPr>
        <p:spPr/>
        <p:txBody>
          <a:bodyPr/>
          <a:lstStyle/>
          <a:p>
            <a:fld id="{EEA3C3F7-84EC-834D-9C5F-E70A57D7E6C4}" type="slidenum">
              <a:rPr lang="en-US" smtClean="0"/>
              <a:t>5</a:t>
            </a:fld>
            <a:endParaRPr lang="en-US"/>
          </a:p>
        </p:txBody>
      </p:sp>
    </p:spTree>
    <p:extLst>
      <p:ext uri="{BB962C8B-B14F-4D97-AF65-F5344CB8AC3E}">
        <p14:creationId xmlns:p14="http://schemas.microsoft.com/office/powerpoint/2010/main" val="237774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Table 3. </a:t>
            </a:r>
            <a:r>
              <a:rPr lang="en-US" err="1"/>
              <a:t>Envfit</a:t>
            </a:r>
            <a:r>
              <a:rPr lang="en-US"/>
              <a:t> results for taxonomic NMDS ordinations. </a:t>
            </a:r>
            <a:r>
              <a:rPr lang="en-US" sz="1200" b="0" i="0" u="none" strike="noStrike" kern="1200">
                <a:solidFill>
                  <a:schemeClr val="tx1"/>
                </a:solidFill>
                <a:effectLst/>
                <a:latin typeface="+mn-lt"/>
                <a:ea typeface="+mn-ea"/>
                <a:cs typeface="+mn-cs"/>
              </a:rPr>
              <a:t>p-values = 0.05 &lt; </a:t>
            </a:r>
            <a:r>
              <a:rPr lang="en-US" sz="1200" b="0" i="1" u="none" strike="noStrike" kern="1200" baseline="30000">
                <a:solidFill>
                  <a:schemeClr val="tx1"/>
                </a:solidFill>
                <a:effectLst/>
                <a:latin typeface="+mn-lt"/>
                <a:ea typeface="+mn-ea"/>
                <a:cs typeface="+mn-cs"/>
              </a:rPr>
              <a:t>#</a:t>
            </a:r>
            <a:r>
              <a:rPr lang="en-US" sz="1200" b="0" i="1" u="none" strike="noStrike" kern="1200">
                <a:solidFill>
                  <a:schemeClr val="tx1"/>
                </a:solidFill>
                <a:effectLst/>
                <a:latin typeface="+mn-lt"/>
                <a:ea typeface="+mn-ea"/>
                <a:cs typeface="+mn-cs"/>
              </a:rPr>
              <a:t>p</a:t>
            </a:r>
            <a:r>
              <a:rPr lang="en-US" sz="1200" b="0" i="0" u="none" strike="noStrike" kern="1200">
                <a:solidFill>
                  <a:schemeClr val="tx1"/>
                </a:solidFill>
                <a:effectLst/>
                <a:latin typeface="+mn-lt"/>
                <a:ea typeface="+mn-ea"/>
                <a:cs typeface="+mn-cs"/>
              </a:rPr>
              <a:t> &lt; 0.1; *p &lt; 0.05; **p &lt; 0.01; ***p &lt; 0.001. Signiﬁcant terms are shown in bold; terms in italics are marginally signiﬁcant. </a:t>
            </a:r>
            <a:endParaRPr lang="en-US"/>
          </a:p>
        </p:txBody>
      </p:sp>
      <p:sp>
        <p:nvSpPr>
          <p:cNvPr id="4" name="Slide Number Placeholder 3"/>
          <p:cNvSpPr>
            <a:spLocks noGrp="1"/>
          </p:cNvSpPr>
          <p:nvPr>
            <p:ph type="sldNum" sz="quarter" idx="5"/>
          </p:nvPr>
        </p:nvSpPr>
        <p:spPr/>
        <p:txBody>
          <a:bodyPr/>
          <a:lstStyle/>
          <a:p>
            <a:fld id="{EEA3C3F7-84EC-834D-9C5F-E70A57D7E6C4}" type="slidenum">
              <a:rPr lang="en-US" smtClean="0"/>
              <a:t>6</a:t>
            </a:fld>
            <a:endParaRPr lang="en-US"/>
          </a:p>
        </p:txBody>
      </p:sp>
    </p:spTree>
    <p:extLst>
      <p:ext uri="{BB962C8B-B14F-4D97-AF65-F5344CB8AC3E}">
        <p14:creationId xmlns:p14="http://schemas.microsoft.com/office/powerpoint/2010/main" val="3051025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Figure 2. Relative cover for a) functional type across burn severity and for b) nativity status across burn severity.</a:t>
            </a:r>
          </a:p>
        </p:txBody>
      </p:sp>
      <p:sp>
        <p:nvSpPr>
          <p:cNvPr id="4" name="Slide Number Placeholder 3"/>
          <p:cNvSpPr>
            <a:spLocks noGrp="1"/>
          </p:cNvSpPr>
          <p:nvPr>
            <p:ph type="sldNum" sz="quarter" idx="5"/>
          </p:nvPr>
        </p:nvSpPr>
        <p:spPr/>
        <p:txBody>
          <a:bodyPr/>
          <a:lstStyle/>
          <a:p>
            <a:fld id="{EEA3C3F7-84EC-834D-9C5F-E70A57D7E6C4}" type="slidenum">
              <a:rPr lang="en-US" smtClean="0"/>
              <a:t>8</a:t>
            </a:fld>
            <a:endParaRPr lang="en-US"/>
          </a:p>
        </p:txBody>
      </p:sp>
    </p:spTree>
    <p:extLst>
      <p:ext uri="{BB962C8B-B14F-4D97-AF65-F5344CB8AC3E}">
        <p14:creationId xmlns:p14="http://schemas.microsoft.com/office/powerpoint/2010/main" val="3671450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Figure 1. </a:t>
            </a:r>
            <a:r>
              <a:rPr lang="en-US" sz="1200" b="0" i="0" u="none" strike="noStrike" kern="1200">
                <a:solidFill>
                  <a:schemeClr val="tx1"/>
                </a:solidFill>
                <a:effectLst/>
                <a:latin typeface="+mn-lt"/>
                <a:ea typeface="+mn-ea"/>
                <a:cs typeface="+mn-cs"/>
              </a:rPr>
              <a:t>Results from the nonmetric multidimensional scaling (NMDS) analyses. Symbols represent individual plots in 2024 distributed according to taxonomic composition weighted by cover. Vectors indicate correlation between number of species with each trait and NMDS axes.</a:t>
            </a:r>
            <a:endParaRPr lang="en-US"/>
          </a:p>
        </p:txBody>
      </p:sp>
      <p:sp>
        <p:nvSpPr>
          <p:cNvPr id="4" name="Slide Number Placeholder 3"/>
          <p:cNvSpPr>
            <a:spLocks noGrp="1"/>
          </p:cNvSpPr>
          <p:nvPr>
            <p:ph type="sldNum" sz="quarter" idx="5"/>
          </p:nvPr>
        </p:nvSpPr>
        <p:spPr/>
        <p:txBody>
          <a:bodyPr/>
          <a:lstStyle/>
          <a:p>
            <a:fld id="{EEA3C3F7-84EC-834D-9C5F-E70A57D7E6C4}" type="slidenum">
              <a:rPr lang="en-US" smtClean="0"/>
              <a:t>9</a:t>
            </a:fld>
            <a:endParaRPr lang="en-US"/>
          </a:p>
        </p:txBody>
      </p:sp>
    </p:spTree>
    <p:extLst>
      <p:ext uri="{BB962C8B-B14F-4D97-AF65-F5344CB8AC3E}">
        <p14:creationId xmlns:p14="http://schemas.microsoft.com/office/powerpoint/2010/main" val="3723309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Table 3. </a:t>
            </a:r>
            <a:r>
              <a:rPr lang="en-US" err="1"/>
              <a:t>PerMANOVA</a:t>
            </a:r>
            <a:r>
              <a:rPr lang="en-US"/>
              <a:t> results for taxonomic NMDS ordinations. </a:t>
            </a:r>
            <a:r>
              <a:rPr lang="en-US" sz="1200" b="0" i="0" u="none" strike="noStrike" kern="1200">
                <a:solidFill>
                  <a:schemeClr val="tx1"/>
                </a:solidFill>
                <a:effectLst/>
                <a:latin typeface="+mn-lt"/>
                <a:ea typeface="+mn-ea"/>
                <a:cs typeface="+mn-cs"/>
              </a:rPr>
              <a:t>p-values = 0.05 &lt; </a:t>
            </a:r>
            <a:r>
              <a:rPr lang="en-US" sz="1200" b="0" i="1" u="none" strike="noStrike" kern="1200" baseline="30000">
                <a:solidFill>
                  <a:schemeClr val="tx1"/>
                </a:solidFill>
                <a:effectLst/>
                <a:latin typeface="+mn-lt"/>
                <a:ea typeface="+mn-ea"/>
                <a:cs typeface="+mn-cs"/>
              </a:rPr>
              <a:t>#</a:t>
            </a:r>
            <a:r>
              <a:rPr lang="en-US" sz="1200" b="0" i="1" u="none" strike="noStrike" kern="1200">
                <a:solidFill>
                  <a:schemeClr val="tx1"/>
                </a:solidFill>
                <a:effectLst/>
                <a:latin typeface="+mn-lt"/>
                <a:ea typeface="+mn-ea"/>
                <a:cs typeface="+mn-cs"/>
              </a:rPr>
              <a:t>p</a:t>
            </a:r>
            <a:r>
              <a:rPr lang="en-US" sz="1200" b="0" i="0" u="none" strike="noStrike" kern="1200">
                <a:solidFill>
                  <a:schemeClr val="tx1"/>
                </a:solidFill>
                <a:effectLst/>
                <a:latin typeface="+mn-lt"/>
                <a:ea typeface="+mn-ea"/>
                <a:cs typeface="+mn-cs"/>
              </a:rPr>
              <a:t> &lt; 0.1; *p &lt; 0.05; **p &lt; 0.01; ***p &lt; 0.001. Signiﬁcant terms are shown in bold; terms in italics are marginally signiﬁcant.</a:t>
            </a:r>
            <a:endParaRPr lang="en-US"/>
          </a:p>
        </p:txBody>
      </p:sp>
      <p:sp>
        <p:nvSpPr>
          <p:cNvPr id="4" name="Slide Number Placeholder 3"/>
          <p:cNvSpPr>
            <a:spLocks noGrp="1"/>
          </p:cNvSpPr>
          <p:nvPr>
            <p:ph type="sldNum" sz="quarter" idx="5"/>
          </p:nvPr>
        </p:nvSpPr>
        <p:spPr/>
        <p:txBody>
          <a:bodyPr/>
          <a:lstStyle/>
          <a:p>
            <a:fld id="{EEA3C3F7-84EC-834D-9C5F-E70A57D7E6C4}" type="slidenum">
              <a:rPr lang="en-US" smtClean="0"/>
              <a:t>10</a:t>
            </a:fld>
            <a:endParaRPr lang="en-US"/>
          </a:p>
        </p:txBody>
      </p:sp>
    </p:spTree>
    <p:extLst>
      <p:ext uri="{BB962C8B-B14F-4D97-AF65-F5344CB8AC3E}">
        <p14:creationId xmlns:p14="http://schemas.microsoft.com/office/powerpoint/2010/main" val="3460643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Table 4. Pairwise Adonis comparisons of fire treatments on plot composition. Comparisons were conducted on plots distributed according to taxonomic composition weighted by cover. P-values were adjusted using the Bonferroni method. </a:t>
            </a:r>
            <a:r>
              <a:rPr lang="en-US" sz="1200" b="0" i="0" u="none" strike="noStrike" kern="1200">
                <a:solidFill>
                  <a:schemeClr val="tx1"/>
                </a:solidFill>
                <a:effectLst/>
                <a:latin typeface="+mn-lt"/>
                <a:ea typeface="+mn-ea"/>
                <a:cs typeface="+mn-cs"/>
              </a:rPr>
              <a:t>p-values = 0.05 &lt; </a:t>
            </a:r>
            <a:r>
              <a:rPr lang="en-US" sz="1200" b="0" i="1" u="none" strike="noStrike" kern="1200" baseline="30000">
                <a:solidFill>
                  <a:schemeClr val="tx1"/>
                </a:solidFill>
                <a:effectLst/>
                <a:latin typeface="+mn-lt"/>
                <a:ea typeface="+mn-ea"/>
                <a:cs typeface="+mn-cs"/>
              </a:rPr>
              <a:t>#</a:t>
            </a:r>
            <a:r>
              <a:rPr lang="en-US" sz="1200" b="0" i="1" u="none" strike="noStrike" kern="1200">
                <a:solidFill>
                  <a:schemeClr val="tx1"/>
                </a:solidFill>
                <a:effectLst/>
                <a:latin typeface="+mn-lt"/>
                <a:ea typeface="+mn-ea"/>
                <a:cs typeface="+mn-cs"/>
              </a:rPr>
              <a:t>p</a:t>
            </a:r>
            <a:r>
              <a:rPr lang="en-US" sz="1200" b="0" i="0" u="none" strike="noStrike" kern="1200">
                <a:solidFill>
                  <a:schemeClr val="tx1"/>
                </a:solidFill>
                <a:effectLst/>
                <a:latin typeface="+mn-lt"/>
                <a:ea typeface="+mn-ea"/>
                <a:cs typeface="+mn-cs"/>
              </a:rPr>
              <a:t> &lt; 0.1; *p &lt; 0.05; **p &lt; 0.01; ***p &lt; 0.001. Signiﬁcant terms are shown in bold; terms in italics are marginally signiﬁcant.</a:t>
            </a:r>
            <a:endParaRPr lang="en-US"/>
          </a:p>
        </p:txBody>
      </p:sp>
      <p:sp>
        <p:nvSpPr>
          <p:cNvPr id="4" name="Slide Number Placeholder 3"/>
          <p:cNvSpPr>
            <a:spLocks noGrp="1"/>
          </p:cNvSpPr>
          <p:nvPr>
            <p:ph type="sldNum" sz="quarter" idx="5"/>
          </p:nvPr>
        </p:nvSpPr>
        <p:spPr/>
        <p:txBody>
          <a:bodyPr/>
          <a:lstStyle/>
          <a:p>
            <a:fld id="{EEA3C3F7-84EC-834D-9C5F-E70A57D7E6C4}" type="slidenum">
              <a:rPr lang="en-US" smtClean="0"/>
              <a:t>11</a:t>
            </a:fld>
            <a:endParaRPr lang="en-US"/>
          </a:p>
        </p:txBody>
      </p:sp>
    </p:spTree>
    <p:extLst>
      <p:ext uri="{BB962C8B-B14F-4D97-AF65-F5344CB8AC3E}">
        <p14:creationId xmlns:p14="http://schemas.microsoft.com/office/powerpoint/2010/main" val="2340013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71AD-4A26-2E2B-8C2D-9C1CA597BB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B5B544-24CE-8CE7-5B1F-71F2C9ACFE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5A9166-F72E-2252-6C77-D7971D650413}"/>
              </a:ext>
            </a:extLst>
          </p:cNvPr>
          <p:cNvSpPr>
            <a:spLocks noGrp="1"/>
          </p:cNvSpPr>
          <p:nvPr>
            <p:ph type="dt" sz="half" idx="10"/>
          </p:nvPr>
        </p:nvSpPr>
        <p:spPr/>
        <p:txBody>
          <a:bodyPr/>
          <a:lstStyle/>
          <a:p>
            <a:fld id="{04CB633A-E87A-6245-A329-A0CCD490BB75}" type="datetimeFigureOut">
              <a:rPr lang="en-US" smtClean="0"/>
              <a:t>7/3/25</a:t>
            </a:fld>
            <a:endParaRPr lang="en-US"/>
          </a:p>
        </p:txBody>
      </p:sp>
      <p:sp>
        <p:nvSpPr>
          <p:cNvPr id="5" name="Footer Placeholder 4">
            <a:extLst>
              <a:ext uri="{FF2B5EF4-FFF2-40B4-BE49-F238E27FC236}">
                <a16:creationId xmlns:a16="http://schemas.microsoft.com/office/drawing/2014/main" id="{D08F7A9C-7A53-4147-8DF6-7390A77658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0203B-4199-BF6B-A259-683425CD0CA0}"/>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2031550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B53E1-B20B-6977-7B33-BFBC006550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DCA329-DAE3-3DC9-2C7A-F9A2394D0A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91B368-CBCE-BCE9-833F-DE7AE5C54901}"/>
              </a:ext>
            </a:extLst>
          </p:cNvPr>
          <p:cNvSpPr>
            <a:spLocks noGrp="1"/>
          </p:cNvSpPr>
          <p:nvPr>
            <p:ph type="dt" sz="half" idx="10"/>
          </p:nvPr>
        </p:nvSpPr>
        <p:spPr/>
        <p:txBody>
          <a:bodyPr/>
          <a:lstStyle/>
          <a:p>
            <a:fld id="{04CB633A-E87A-6245-A329-A0CCD490BB75}" type="datetimeFigureOut">
              <a:rPr lang="en-US" smtClean="0"/>
              <a:t>7/3/25</a:t>
            </a:fld>
            <a:endParaRPr lang="en-US"/>
          </a:p>
        </p:txBody>
      </p:sp>
      <p:sp>
        <p:nvSpPr>
          <p:cNvPr id="5" name="Footer Placeholder 4">
            <a:extLst>
              <a:ext uri="{FF2B5EF4-FFF2-40B4-BE49-F238E27FC236}">
                <a16:creationId xmlns:a16="http://schemas.microsoft.com/office/drawing/2014/main" id="{BDFDF0A0-59B0-1EA7-1F49-715B2F2DDF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E699F1-8C5C-9340-E791-6EBEC268008C}"/>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2985248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8B6A0E-97CF-9F68-0CEB-6C67BDC2A8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88B442-FF6C-DC4B-3330-0C084D92CD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781E98-58AC-6F1B-1404-2210A5A45F16}"/>
              </a:ext>
            </a:extLst>
          </p:cNvPr>
          <p:cNvSpPr>
            <a:spLocks noGrp="1"/>
          </p:cNvSpPr>
          <p:nvPr>
            <p:ph type="dt" sz="half" idx="10"/>
          </p:nvPr>
        </p:nvSpPr>
        <p:spPr/>
        <p:txBody>
          <a:bodyPr/>
          <a:lstStyle/>
          <a:p>
            <a:fld id="{04CB633A-E87A-6245-A329-A0CCD490BB75}" type="datetimeFigureOut">
              <a:rPr lang="en-US" smtClean="0"/>
              <a:t>7/3/25</a:t>
            </a:fld>
            <a:endParaRPr lang="en-US"/>
          </a:p>
        </p:txBody>
      </p:sp>
      <p:sp>
        <p:nvSpPr>
          <p:cNvPr id="5" name="Footer Placeholder 4">
            <a:extLst>
              <a:ext uri="{FF2B5EF4-FFF2-40B4-BE49-F238E27FC236}">
                <a16:creationId xmlns:a16="http://schemas.microsoft.com/office/drawing/2014/main" id="{10E829DD-1F6A-1331-9999-4C863169F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1F0C1D-D5C1-F0EA-31F0-765FB56B63CB}"/>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3973359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F0DA7-23AB-4260-0F44-F6FAACB368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1F7307-54DA-FB05-1679-96CF8EA108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9A4851-3A07-B31B-E6E0-7C4C752BEF05}"/>
              </a:ext>
            </a:extLst>
          </p:cNvPr>
          <p:cNvSpPr>
            <a:spLocks noGrp="1"/>
          </p:cNvSpPr>
          <p:nvPr>
            <p:ph type="dt" sz="half" idx="10"/>
          </p:nvPr>
        </p:nvSpPr>
        <p:spPr/>
        <p:txBody>
          <a:bodyPr/>
          <a:lstStyle/>
          <a:p>
            <a:fld id="{04CB633A-E87A-6245-A329-A0CCD490BB75}" type="datetimeFigureOut">
              <a:rPr lang="en-US" smtClean="0"/>
              <a:t>7/3/25</a:t>
            </a:fld>
            <a:endParaRPr lang="en-US"/>
          </a:p>
        </p:txBody>
      </p:sp>
      <p:sp>
        <p:nvSpPr>
          <p:cNvPr id="5" name="Footer Placeholder 4">
            <a:extLst>
              <a:ext uri="{FF2B5EF4-FFF2-40B4-BE49-F238E27FC236}">
                <a16:creationId xmlns:a16="http://schemas.microsoft.com/office/drawing/2014/main" id="{E5297E0C-6B1B-331A-036C-C4DAA7DF4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FEE03-45D1-7B11-8E7B-2C711F24F2EB}"/>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2565326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3160F-50F3-0EDC-4622-83F909777A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4F3152-AC96-33C9-FC6B-5742A9070CB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B351B3-9727-DDFB-B3B5-9B84CF2FE912}"/>
              </a:ext>
            </a:extLst>
          </p:cNvPr>
          <p:cNvSpPr>
            <a:spLocks noGrp="1"/>
          </p:cNvSpPr>
          <p:nvPr>
            <p:ph type="dt" sz="half" idx="10"/>
          </p:nvPr>
        </p:nvSpPr>
        <p:spPr/>
        <p:txBody>
          <a:bodyPr/>
          <a:lstStyle/>
          <a:p>
            <a:fld id="{04CB633A-E87A-6245-A329-A0CCD490BB75}" type="datetimeFigureOut">
              <a:rPr lang="en-US" smtClean="0"/>
              <a:t>7/3/25</a:t>
            </a:fld>
            <a:endParaRPr lang="en-US"/>
          </a:p>
        </p:txBody>
      </p:sp>
      <p:sp>
        <p:nvSpPr>
          <p:cNvPr id="5" name="Footer Placeholder 4">
            <a:extLst>
              <a:ext uri="{FF2B5EF4-FFF2-40B4-BE49-F238E27FC236}">
                <a16:creationId xmlns:a16="http://schemas.microsoft.com/office/drawing/2014/main" id="{DA0B05E7-AED1-AF5C-F098-7C8D64ACA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8444F-9AC2-9079-64AD-CB2310BAD88C}"/>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3791717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7270-702A-6F1C-91F2-246E7B595B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195AD0-434A-851B-9799-3B85DA0D22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4CD695-DB6F-A673-68D3-7562B723C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79E580-0F4E-460A-5C7A-6F05FD14D203}"/>
              </a:ext>
            </a:extLst>
          </p:cNvPr>
          <p:cNvSpPr>
            <a:spLocks noGrp="1"/>
          </p:cNvSpPr>
          <p:nvPr>
            <p:ph type="dt" sz="half" idx="10"/>
          </p:nvPr>
        </p:nvSpPr>
        <p:spPr/>
        <p:txBody>
          <a:bodyPr/>
          <a:lstStyle/>
          <a:p>
            <a:fld id="{04CB633A-E87A-6245-A329-A0CCD490BB75}" type="datetimeFigureOut">
              <a:rPr lang="en-US" smtClean="0"/>
              <a:t>7/3/25</a:t>
            </a:fld>
            <a:endParaRPr lang="en-US"/>
          </a:p>
        </p:txBody>
      </p:sp>
      <p:sp>
        <p:nvSpPr>
          <p:cNvPr id="6" name="Footer Placeholder 5">
            <a:extLst>
              <a:ext uri="{FF2B5EF4-FFF2-40B4-BE49-F238E27FC236}">
                <a16:creationId xmlns:a16="http://schemas.microsoft.com/office/drawing/2014/main" id="{29A18D8D-634F-3D5F-293B-BF2A11CEDC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11C01F-5420-D228-45C4-BA413DB799F2}"/>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402193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3C75B-2657-9AAA-2FFB-6D05FC7FBE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B8A299-EA4D-BC00-998C-C76C1F9DD9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C9D63-67DA-5F01-368A-0468181D13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C7313A-6549-D9F0-AAF2-B18F1784A4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7AD934-8119-3740-C6D6-53DC7CD5FF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7A7DB-205B-9E2F-1E88-86A1D49FFAC5}"/>
              </a:ext>
            </a:extLst>
          </p:cNvPr>
          <p:cNvSpPr>
            <a:spLocks noGrp="1"/>
          </p:cNvSpPr>
          <p:nvPr>
            <p:ph type="dt" sz="half" idx="10"/>
          </p:nvPr>
        </p:nvSpPr>
        <p:spPr/>
        <p:txBody>
          <a:bodyPr/>
          <a:lstStyle/>
          <a:p>
            <a:fld id="{04CB633A-E87A-6245-A329-A0CCD490BB75}" type="datetimeFigureOut">
              <a:rPr lang="en-US" smtClean="0"/>
              <a:t>7/3/25</a:t>
            </a:fld>
            <a:endParaRPr lang="en-US"/>
          </a:p>
        </p:txBody>
      </p:sp>
      <p:sp>
        <p:nvSpPr>
          <p:cNvPr id="8" name="Footer Placeholder 7">
            <a:extLst>
              <a:ext uri="{FF2B5EF4-FFF2-40B4-BE49-F238E27FC236}">
                <a16:creationId xmlns:a16="http://schemas.microsoft.com/office/drawing/2014/main" id="{534C6D43-E2BC-9EB2-C462-8E0D4AB328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666780-EA49-A9BE-8D48-E4543B11EE4D}"/>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1531367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8FE75-1EE2-A415-7D74-AEC7D0F54F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3DAE92-9742-80CD-B481-4310C2CE8CD0}"/>
              </a:ext>
            </a:extLst>
          </p:cNvPr>
          <p:cNvSpPr>
            <a:spLocks noGrp="1"/>
          </p:cNvSpPr>
          <p:nvPr>
            <p:ph type="dt" sz="half" idx="10"/>
          </p:nvPr>
        </p:nvSpPr>
        <p:spPr/>
        <p:txBody>
          <a:bodyPr/>
          <a:lstStyle/>
          <a:p>
            <a:fld id="{04CB633A-E87A-6245-A329-A0CCD490BB75}" type="datetimeFigureOut">
              <a:rPr lang="en-US" smtClean="0"/>
              <a:t>7/3/25</a:t>
            </a:fld>
            <a:endParaRPr lang="en-US"/>
          </a:p>
        </p:txBody>
      </p:sp>
      <p:sp>
        <p:nvSpPr>
          <p:cNvPr id="4" name="Footer Placeholder 3">
            <a:extLst>
              <a:ext uri="{FF2B5EF4-FFF2-40B4-BE49-F238E27FC236}">
                <a16:creationId xmlns:a16="http://schemas.microsoft.com/office/drawing/2014/main" id="{4368D25C-23CE-3460-4484-09DAFF7E89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0A616B-1264-1667-349A-A3C847EBD57B}"/>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3903323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D05943-06E1-2B16-0339-B72198956E86}"/>
              </a:ext>
            </a:extLst>
          </p:cNvPr>
          <p:cNvSpPr>
            <a:spLocks noGrp="1"/>
          </p:cNvSpPr>
          <p:nvPr>
            <p:ph type="dt" sz="half" idx="10"/>
          </p:nvPr>
        </p:nvSpPr>
        <p:spPr/>
        <p:txBody>
          <a:bodyPr/>
          <a:lstStyle/>
          <a:p>
            <a:fld id="{04CB633A-E87A-6245-A329-A0CCD490BB75}" type="datetimeFigureOut">
              <a:rPr lang="en-US" smtClean="0"/>
              <a:t>7/3/25</a:t>
            </a:fld>
            <a:endParaRPr lang="en-US"/>
          </a:p>
        </p:txBody>
      </p:sp>
      <p:sp>
        <p:nvSpPr>
          <p:cNvPr id="3" name="Footer Placeholder 2">
            <a:extLst>
              <a:ext uri="{FF2B5EF4-FFF2-40B4-BE49-F238E27FC236}">
                <a16:creationId xmlns:a16="http://schemas.microsoft.com/office/drawing/2014/main" id="{817FEEDC-852A-D96C-ECF4-2D8FA09234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4AA45C-9332-E211-BE7D-2A4130179AA3}"/>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3029646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AA87-18BD-84FC-A58E-7ADF60804C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CD05D7-91E5-C42A-AE22-199382A93E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F76B8C-9234-42B3-C52C-582DB08BF4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85589-CCBF-8BC7-9B07-43F7F9006536}"/>
              </a:ext>
            </a:extLst>
          </p:cNvPr>
          <p:cNvSpPr>
            <a:spLocks noGrp="1"/>
          </p:cNvSpPr>
          <p:nvPr>
            <p:ph type="dt" sz="half" idx="10"/>
          </p:nvPr>
        </p:nvSpPr>
        <p:spPr/>
        <p:txBody>
          <a:bodyPr/>
          <a:lstStyle/>
          <a:p>
            <a:fld id="{04CB633A-E87A-6245-A329-A0CCD490BB75}" type="datetimeFigureOut">
              <a:rPr lang="en-US" smtClean="0"/>
              <a:t>7/3/25</a:t>
            </a:fld>
            <a:endParaRPr lang="en-US"/>
          </a:p>
        </p:txBody>
      </p:sp>
      <p:sp>
        <p:nvSpPr>
          <p:cNvPr id="6" name="Footer Placeholder 5">
            <a:extLst>
              <a:ext uri="{FF2B5EF4-FFF2-40B4-BE49-F238E27FC236}">
                <a16:creationId xmlns:a16="http://schemas.microsoft.com/office/drawing/2014/main" id="{CA2334FE-81E4-D391-A497-5B9BC56600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22ECF7-A96A-B6BE-11FB-3BD945494231}"/>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3843519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DE36-FFDC-A12A-4565-0A58B19E8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7D9BC0-329A-E1F7-8250-C39EF907A8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FD7E13-1DDF-320A-1A2E-0962C280C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B3AC52-8840-F443-8B46-F6F9E2215E7D}"/>
              </a:ext>
            </a:extLst>
          </p:cNvPr>
          <p:cNvSpPr>
            <a:spLocks noGrp="1"/>
          </p:cNvSpPr>
          <p:nvPr>
            <p:ph type="dt" sz="half" idx="10"/>
          </p:nvPr>
        </p:nvSpPr>
        <p:spPr/>
        <p:txBody>
          <a:bodyPr/>
          <a:lstStyle/>
          <a:p>
            <a:fld id="{04CB633A-E87A-6245-A329-A0CCD490BB75}" type="datetimeFigureOut">
              <a:rPr lang="en-US" smtClean="0"/>
              <a:t>7/3/25</a:t>
            </a:fld>
            <a:endParaRPr lang="en-US"/>
          </a:p>
        </p:txBody>
      </p:sp>
      <p:sp>
        <p:nvSpPr>
          <p:cNvPr id="6" name="Footer Placeholder 5">
            <a:extLst>
              <a:ext uri="{FF2B5EF4-FFF2-40B4-BE49-F238E27FC236}">
                <a16:creationId xmlns:a16="http://schemas.microsoft.com/office/drawing/2014/main" id="{725084B4-EAB9-D1C4-6AEF-7269DEBB5A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A41807-3413-E322-C295-B741A72670F2}"/>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297702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1A45C0-E568-666B-306E-4DCEC8119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A2D6CD-70DF-3EA6-6830-5D67672508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D7846-5DDD-8B83-5449-BB8F1694B4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CB633A-E87A-6245-A329-A0CCD490BB75}" type="datetimeFigureOut">
              <a:rPr lang="en-US" smtClean="0"/>
              <a:t>7/3/25</a:t>
            </a:fld>
            <a:endParaRPr lang="en-US"/>
          </a:p>
        </p:txBody>
      </p:sp>
      <p:sp>
        <p:nvSpPr>
          <p:cNvPr id="5" name="Footer Placeholder 4">
            <a:extLst>
              <a:ext uri="{FF2B5EF4-FFF2-40B4-BE49-F238E27FC236}">
                <a16:creationId xmlns:a16="http://schemas.microsoft.com/office/drawing/2014/main" id="{7F6311EB-B118-B898-A857-D3C2A48448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D736BFC-9680-529E-457D-D569310283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6CCDE7F-B3B2-5B4B-B21E-5F0D969AC00F}" type="slidenum">
              <a:rPr lang="en-US" smtClean="0"/>
              <a:t>‹#›</a:t>
            </a:fld>
            <a:endParaRPr lang="en-US"/>
          </a:p>
        </p:txBody>
      </p:sp>
    </p:spTree>
    <p:extLst>
      <p:ext uri="{BB962C8B-B14F-4D97-AF65-F5344CB8AC3E}">
        <p14:creationId xmlns:p14="http://schemas.microsoft.com/office/powerpoint/2010/main" val="2370420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AC9F2D4-ADC7-530E-CECA-467CE8CFF725}"/>
              </a:ext>
            </a:extLst>
          </p:cNvPr>
          <p:cNvGrpSpPr/>
          <p:nvPr/>
        </p:nvGrpSpPr>
        <p:grpSpPr>
          <a:xfrm>
            <a:off x="1384180" y="126045"/>
            <a:ext cx="7767005" cy="6312864"/>
            <a:chOff x="1384180" y="126045"/>
            <a:chExt cx="7767005" cy="6312864"/>
          </a:xfrm>
        </p:grpSpPr>
        <p:sp>
          <p:nvSpPr>
            <p:cNvPr id="6" name="TextBox 5">
              <a:extLst>
                <a:ext uri="{FF2B5EF4-FFF2-40B4-BE49-F238E27FC236}">
                  <a16:creationId xmlns:a16="http://schemas.microsoft.com/office/drawing/2014/main" id="{CA904AEE-A56F-C9C7-D16E-AC20F51ACC9A}"/>
                </a:ext>
              </a:extLst>
            </p:cNvPr>
            <p:cNvSpPr txBox="1"/>
            <p:nvPr/>
          </p:nvSpPr>
          <p:spPr>
            <a:xfrm>
              <a:off x="1503906" y="5607912"/>
              <a:ext cx="7524750" cy="830997"/>
            </a:xfrm>
            <a:prstGeom prst="rect">
              <a:avLst/>
            </a:prstGeom>
            <a:noFill/>
          </p:spPr>
          <p:txBody>
            <a:bodyPr wrap="square" rtlCol="0">
              <a:spAutoFit/>
            </a:bodyPr>
            <a:lstStyle/>
            <a:p>
              <a:r>
                <a:rPr lang="en-US" sz="1200" b="1">
                  <a:latin typeface="Arial" panose="020B0604020202020204" pitchFamily="34" charset="0"/>
                  <a:cs typeface="Arial" panose="020B0604020202020204" pitchFamily="34" charset="0"/>
                </a:rPr>
                <a:t>Figure 1. </a:t>
              </a:r>
              <a:r>
                <a:rPr lang="en-US" sz="1200">
                  <a:latin typeface="Arial" panose="020B0604020202020204" pitchFamily="34" charset="0"/>
                  <a:cs typeface="Arial" panose="020B0604020202020204" pitchFamily="34" charset="0"/>
                </a:rPr>
                <a:t>Results from the nonmetric multidimensional scaling (NMDS) analyses. Symbols represent individual plots in 2024 distributed according to taxonomic composition weighted by cover. Vectors indicate correlation between number of species with functional trait and NMDS axes.</a:t>
              </a:r>
            </a:p>
            <a:p>
              <a:endParaRPr lang="en-US" sz="120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6D016809-25A4-1495-7B0C-966CD82F8065}"/>
                </a:ext>
              </a:extLst>
            </p:cNvPr>
            <p:cNvPicPr>
              <a:picLocks noChangeAspect="1"/>
            </p:cNvPicPr>
            <p:nvPr/>
          </p:nvPicPr>
          <p:blipFill>
            <a:blip r:embed="rId3"/>
            <a:stretch>
              <a:fillRect/>
            </a:stretch>
          </p:blipFill>
          <p:spPr>
            <a:xfrm>
              <a:off x="1384180" y="126045"/>
              <a:ext cx="7767005" cy="5484813"/>
            </a:xfrm>
            <a:prstGeom prst="rect">
              <a:avLst/>
            </a:prstGeom>
          </p:spPr>
        </p:pic>
      </p:grpSp>
    </p:spTree>
    <p:extLst>
      <p:ext uri="{BB962C8B-B14F-4D97-AF65-F5344CB8AC3E}">
        <p14:creationId xmlns:p14="http://schemas.microsoft.com/office/powerpoint/2010/main" val="1481923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9AD8C79-8DC5-7E97-42FE-8878C20FE529}"/>
              </a:ext>
            </a:extLst>
          </p:cNvPr>
          <p:cNvGraphicFramePr>
            <a:graphicFrameLocks noGrp="1"/>
          </p:cNvGraphicFramePr>
          <p:nvPr>
            <p:extLst>
              <p:ext uri="{D42A27DB-BD31-4B8C-83A1-F6EECF244321}">
                <p14:modId xmlns:p14="http://schemas.microsoft.com/office/powerpoint/2010/main" val="3876866708"/>
              </p:ext>
            </p:extLst>
          </p:nvPr>
        </p:nvGraphicFramePr>
        <p:xfrm>
          <a:off x="0" y="0"/>
          <a:ext cx="5214940" cy="1551940"/>
        </p:xfrm>
        <a:graphic>
          <a:graphicData uri="http://schemas.openxmlformats.org/drawingml/2006/table">
            <a:tbl>
              <a:tblPr/>
              <a:tblGrid>
                <a:gridCol w="1042988">
                  <a:extLst>
                    <a:ext uri="{9D8B030D-6E8A-4147-A177-3AD203B41FA5}">
                      <a16:colId xmlns:a16="http://schemas.microsoft.com/office/drawing/2014/main" val="668179904"/>
                    </a:ext>
                  </a:extLst>
                </a:gridCol>
                <a:gridCol w="1042988">
                  <a:extLst>
                    <a:ext uri="{9D8B030D-6E8A-4147-A177-3AD203B41FA5}">
                      <a16:colId xmlns:a16="http://schemas.microsoft.com/office/drawing/2014/main" val="3538005542"/>
                    </a:ext>
                  </a:extLst>
                </a:gridCol>
                <a:gridCol w="1042988">
                  <a:extLst>
                    <a:ext uri="{9D8B030D-6E8A-4147-A177-3AD203B41FA5}">
                      <a16:colId xmlns:a16="http://schemas.microsoft.com/office/drawing/2014/main" val="2290504448"/>
                    </a:ext>
                  </a:extLst>
                </a:gridCol>
                <a:gridCol w="1042988">
                  <a:extLst>
                    <a:ext uri="{9D8B030D-6E8A-4147-A177-3AD203B41FA5}">
                      <a16:colId xmlns:a16="http://schemas.microsoft.com/office/drawing/2014/main" val="2940022826"/>
                    </a:ext>
                  </a:extLst>
                </a:gridCol>
                <a:gridCol w="1042988">
                  <a:extLst>
                    <a:ext uri="{9D8B030D-6E8A-4147-A177-3AD203B41FA5}">
                      <a16:colId xmlns:a16="http://schemas.microsoft.com/office/drawing/2014/main" val="219539272"/>
                    </a:ext>
                  </a:extLst>
                </a:gridCol>
              </a:tblGrid>
              <a:tr h="381000">
                <a:tc>
                  <a:txBody>
                    <a:bodyPr/>
                    <a:lstStyle/>
                    <a:p>
                      <a:pPr algn="l" rtl="0" fontAlgn="t">
                        <a:buNone/>
                      </a:pPr>
                      <a:r>
                        <a:rPr lang="en-US" sz="1200" b="0">
                          <a:effectLst/>
                          <a:latin typeface="Arial" panose="020B0604020202020204" pitchFamily="34" charset="0"/>
                          <a:cs typeface="Arial" panose="020B0604020202020204" pitchFamily="34" charset="0"/>
                        </a:rPr>
                        <a:t>Model</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err="1">
                          <a:effectLst/>
                          <a:latin typeface="Arial" panose="020B0604020202020204" pitchFamily="34" charset="0"/>
                          <a:cs typeface="Arial" panose="020B0604020202020204" pitchFamily="34" charset="0"/>
                        </a:rPr>
                        <a:t>df</a:t>
                      </a:r>
                      <a:endParaRPr lang="en-US" sz="1200" b="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R</a:t>
                      </a:r>
                      <a:r>
                        <a:rPr lang="en-US" sz="1200" baseline="30000">
                          <a:effectLst/>
                          <a:latin typeface="Arial" panose="020B0604020202020204" pitchFamily="34" charset="0"/>
                          <a:cs typeface="Arial" panose="020B0604020202020204" pitchFamily="34" charset="0"/>
                        </a:rPr>
                        <a:t>2</a:t>
                      </a:r>
                      <a:endParaRPr lang="en-US" sz="120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F</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P</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5090572"/>
                  </a:ext>
                </a:extLst>
              </a:tr>
              <a:tr h="381000">
                <a:tc>
                  <a:txBody>
                    <a:bodyPr/>
                    <a:lstStyle/>
                    <a:p>
                      <a:pPr algn="l" rtl="0" fontAlgn="t">
                        <a:buNone/>
                      </a:pPr>
                      <a:r>
                        <a:rPr lang="en-US" sz="1200">
                          <a:effectLst/>
                          <a:latin typeface="Arial" panose="020B0604020202020204" pitchFamily="34" charset="0"/>
                          <a:cs typeface="Arial" panose="020B0604020202020204" pitchFamily="34" charset="0"/>
                        </a:rPr>
                        <a:t>Severity</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2</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0.15756</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5.0497</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a:effectLst/>
                          <a:latin typeface="Arial" panose="020B0604020202020204" pitchFamily="34" charset="0"/>
                          <a:cs typeface="Arial" panose="020B0604020202020204" pitchFamily="34" charset="0"/>
                        </a:rPr>
                        <a:t>0.0001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8435955"/>
                  </a:ext>
                </a:extLst>
              </a:tr>
              <a:tr h="381000">
                <a:tc>
                  <a:txBody>
                    <a:bodyPr/>
                    <a:lstStyle/>
                    <a:p>
                      <a:pPr algn="l" rtl="0" fontAlgn="t">
                        <a:buNone/>
                      </a:pPr>
                      <a:r>
                        <a:rPr lang="en-US" sz="1200">
                          <a:effectLst/>
                          <a:latin typeface="Arial" panose="020B0604020202020204" pitchFamily="34" charset="0"/>
                          <a:cs typeface="Arial" panose="020B0604020202020204" pitchFamily="34" charset="0"/>
                        </a:rPr>
                        <a:t>Residual</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54</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0.84244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i="1">
                          <a:effectLst/>
                          <a:latin typeface="Arial" panose="020B0604020202020204" pitchFamily="34" charset="0"/>
                          <a:cs typeface="Arial" panose="020B0604020202020204" pitchFamily="34" charset="0"/>
                        </a:rPr>
                        <a:t>NA</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i="1">
                          <a:effectLst/>
                          <a:latin typeface="Arial" panose="020B0604020202020204" pitchFamily="34" charset="0"/>
                          <a:cs typeface="Arial" panose="020B0604020202020204" pitchFamily="34" charset="0"/>
                        </a:rPr>
                        <a:t>NA</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2156727"/>
                  </a:ext>
                </a:extLst>
              </a:tr>
              <a:tr h="408940">
                <a:tc>
                  <a:txBody>
                    <a:bodyPr/>
                    <a:lstStyle/>
                    <a:p>
                      <a:pPr algn="l" rtl="0" fontAlgn="t">
                        <a:buNone/>
                      </a:pPr>
                      <a:r>
                        <a:rPr lang="en-US" sz="1200">
                          <a:effectLst/>
                          <a:latin typeface="Arial" panose="020B0604020202020204" pitchFamily="34" charset="0"/>
                          <a:cs typeface="Arial" panose="020B0604020202020204" pitchFamily="34" charset="0"/>
                        </a:rPr>
                        <a:t>Total</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56</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1.00000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i="1">
                          <a:effectLst/>
                          <a:latin typeface="Arial" panose="020B0604020202020204" pitchFamily="34" charset="0"/>
                          <a:cs typeface="Arial" panose="020B0604020202020204" pitchFamily="34" charset="0"/>
                        </a:rPr>
                        <a:t>NA</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i="1">
                          <a:effectLst/>
                          <a:latin typeface="Arial" panose="020B0604020202020204" pitchFamily="34" charset="0"/>
                          <a:cs typeface="Arial" panose="020B0604020202020204" pitchFamily="34" charset="0"/>
                        </a:rPr>
                        <a:t>NA</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5716732"/>
                  </a:ext>
                </a:extLst>
              </a:tr>
            </a:tbl>
          </a:graphicData>
        </a:graphic>
      </p:graphicFrame>
      <p:sp>
        <p:nvSpPr>
          <p:cNvPr id="3" name="TextBox 2">
            <a:extLst>
              <a:ext uri="{FF2B5EF4-FFF2-40B4-BE49-F238E27FC236}">
                <a16:creationId xmlns:a16="http://schemas.microsoft.com/office/drawing/2014/main" id="{C0CAA06D-BE08-15FD-FEBB-6FB7E340CEE7}"/>
              </a:ext>
            </a:extLst>
          </p:cNvPr>
          <p:cNvSpPr txBox="1"/>
          <p:nvPr/>
        </p:nvSpPr>
        <p:spPr>
          <a:xfrm>
            <a:off x="0" y="1551940"/>
            <a:ext cx="5214940" cy="646331"/>
          </a:xfrm>
          <a:prstGeom prst="rect">
            <a:avLst/>
          </a:prstGeom>
          <a:noFill/>
        </p:spPr>
        <p:txBody>
          <a:bodyPr wrap="square" rtlCol="0">
            <a:spAutoFit/>
          </a:bodyPr>
          <a:lstStyle/>
          <a:p>
            <a:r>
              <a:rPr lang="en-US" sz="1200" b="1">
                <a:latin typeface="Arial" panose="020B0604020202020204" pitchFamily="34" charset="0"/>
                <a:cs typeface="Arial" panose="020B0604020202020204" pitchFamily="34" charset="0"/>
              </a:rPr>
              <a:t>Table 3. </a:t>
            </a:r>
            <a:r>
              <a:rPr lang="en-US" sz="1200" err="1">
                <a:latin typeface="Arial" panose="020B0604020202020204" pitchFamily="34" charset="0"/>
                <a:cs typeface="Arial" panose="020B0604020202020204" pitchFamily="34" charset="0"/>
              </a:rPr>
              <a:t>PerMANOVA</a:t>
            </a:r>
            <a:r>
              <a:rPr lang="en-US" sz="1200">
                <a:latin typeface="Arial" panose="020B0604020202020204" pitchFamily="34" charset="0"/>
                <a:cs typeface="Arial" panose="020B0604020202020204" pitchFamily="34" charset="0"/>
              </a:rPr>
              <a:t> results for taxonomic NMDS ordinations. p-values = 0.05 &lt; </a:t>
            </a:r>
            <a:r>
              <a:rPr lang="en-US" sz="1200" i="1" baseline="30000">
                <a:latin typeface="Arial" panose="020B0604020202020204" pitchFamily="34" charset="0"/>
                <a:cs typeface="Arial" panose="020B0604020202020204" pitchFamily="34" charset="0"/>
              </a:rPr>
              <a:t>#</a:t>
            </a:r>
            <a:r>
              <a:rPr lang="en-US" sz="1200" i="1">
                <a:latin typeface="Arial" panose="020B0604020202020204" pitchFamily="34" charset="0"/>
                <a:cs typeface="Arial" panose="020B0604020202020204" pitchFamily="34" charset="0"/>
              </a:rPr>
              <a:t>p</a:t>
            </a:r>
            <a:r>
              <a:rPr lang="en-US" sz="1200">
                <a:latin typeface="Arial" panose="020B0604020202020204" pitchFamily="34" charset="0"/>
                <a:cs typeface="Arial" panose="020B0604020202020204" pitchFamily="34" charset="0"/>
              </a:rPr>
              <a:t> &lt; 0.1; *p &lt; 0.05; **p &lt; 0.01; ***p &lt; 0.001. Signiﬁcant terms are shown in bold; terms in italics are marginally signiﬁcant.</a:t>
            </a:r>
          </a:p>
        </p:txBody>
      </p:sp>
    </p:spTree>
    <p:extLst>
      <p:ext uri="{BB962C8B-B14F-4D97-AF65-F5344CB8AC3E}">
        <p14:creationId xmlns:p14="http://schemas.microsoft.com/office/powerpoint/2010/main" val="2713840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655B9E6-3D0D-3F0B-7CFC-3B9848DEDA89}"/>
              </a:ext>
            </a:extLst>
          </p:cNvPr>
          <p:cNvGraphicFramePr>
            <a:graphicFrameLocks noGrp="1"/>
          </p:cNvGraphicFramePr>
          <p:nvPr>
            <p:extLst>
              <p:ext uri="{D42A27DB-BD31-4B8C-83A1-F6EECF244321}">
                <p14:modId xmlns:p14="http://schemas.microsoft.com/office/powerpoint/2010/main" val="948705247"/>
              </p:ext>
            </p:extLst>
          </p:nvPr>
        </p:nvGraphicFramePr>
        <p:xfrm>
          <a:off x="0" y="0"/>
          <a:ext cx="4697223" cy="1551940"/>
        </p:xfrm>
        <a:graphic>
          <a:graphicData uri="http://schemas.openxmlformats.org/drawingml/2006/table">
            <a:tbl>
              <a:tblPr/>
              <a:tblGrid>
                <a:gridCol w="1447800">
                  <a:extLst>
                    <a:ext uri="{9D8B030D-6E8A-4147-A177-3AD203B41FA5}">
                      <a16:colId xmlns:a16="http://schemas.microsoft.com/office/drawing/2014/main" val="668179904"/>
                    </a:ext>
                  </a:extLst>
                </a:gridCol>
                <a:gridCol w="360363">
                  <a:extLst>
                    <a:ext uri="{9D8B030D-6E8A-4147-A177-3AD203B41FA5}">
                      <a16:colId xmlns:a16="http://schemas.microsoft.com/office/drawing/2014/main" val="3538005542"/>
                    </a:ext>
                  </a:extLst>
                </a:gridCol>
                <a:gridCol w="865188">
                  <a:extLst>
                    <a:ext uri="{9D8B030D-6E8A-4147-A177-3AD203B41FA5}">
                      <a16:colId xmlns:a16="http://schemas.microsoft.com/office/drawing/2014/main" val="2290504448"/>
                    </a:ext>
                  </a:extLst>
                </a:gridCol>
                <a:gridCol w="1065022">
                  <a:extLst>
                    <a:ext uri="{9D8B030D-6E8A-4147-A177-3AD203B41FA5}">
                      <a16:colId xmlns:a16="http://schemas.microsoft.com/office/drawing/2014/main" val="2940022826"/>
                    </a:ext>
                  </a:extLst>
                </a:gridCol>
                <a:gridCol w="958850">
                  <a:extLst>
                    <a:ext uri="{9D8B030D-6E8A-4147-A177-3AD203B41FA5}">
                      <a16:colId xmlns:a16="http://schemas.microsoft.com/office/drawing/2014/main" val="219539272"/>
                    </a:ext>
                  </a:extLst>
                </a:gridCol>
              </a:tblGrid>
              <a:tr h="381000">
                <a:tc>
                  <a:txBody>
                    <a:bodyPr/>
                    <a:lstStyle/>
                    <a:p>
                      <a:pPr algn="ctr" rtl="0" fontAlgn="t">
                        <a:buNone/>
                      </a:pPr>
                      <a:endParaRPr lang="en-US" sz="1200" b="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err="1">
                          <a:effectLst/>
                          <a:latin typeface="Arial" panose="020B0604020202020204" pitchFamily="34" charset="0"/>
                          <a:cs typeface="Arial" panose="020B0604020202020204" pitchFamily="34" charset="0"/>
                        </a:rPr>
                        <a:t>df</a:t>
                      </a:r>
                      <a:endParaRPr lang="en-US" sz="1200" b="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a:effectLst/>
                          <a:latin typeface="Arial" panose="020B0604020202020204" pitchFamily="34" charset="0"/>
                          <a:cs typeface="Arial" panose="020B0604020202020204" pitchFamily="34" charset="0"/>
                        </a:rPr>
                        <a:t>F</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a:effectLst/>
                          <a:latin typeface="Arial" panose="020B0604020202020204" pitchFamily="34" charset="0"/>
                          <a:cs typeface="Arial" panose="020B0604020202020204" pitchFamily="34" charset="0"/>
                        </a:rPr>
                        <a:t>R</a:t>
                      </a:r>
                      <a:r>
                        <a:rPr lang="en-US" sz="1200" b="0" baseline="30000">
                          <a:effectLst/>
                          <a:latin typeface="Arial" panose="020B0604020202020204" pitchFamily="34" charset="0"/>
                          <a:cs typeface="Arial" panose="020B0604020202020204" pitchFamily="34" charset="0"/>
                        </a:rPr>
                        <a:t>2</a:t>
                      </a:r>
                      <a:endParaRPr lang="en-US" sz="1200" b="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a:effectLst/>
                          <a:latin typeface="Arial" panose="020B0604020202020204" pitchFamily="34" charset="0"/>
                          <a:cs typeface="Arial" panose="020B0604020202020204" pitchFamily="34" charset="0"/>
                        </a:rPr>
                        <a:t>p (adj)</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5090572"/>
                  </a:ext>
                </a:extLst>
              </a:tr>
              <a:tr h="381000">
                <a:tc>
                  <a:txBody>
                    <a:bodyPr/>
                    <a:lstStyle/>
                    <a:p>
                      <a:pPr algn="ctr" rtl="0" fontAlgn="t">
                        <a:buNone/>
                      </a:pPr>
                      <a:r>
                        <a:rPr lang="en-US" sz="1200">
                          <a:effectLst/>
                          <a:latin typeface="Arial" panose="020B0604020202020204" pitchFamily="34" charset="0"/>
                          <a:cs typeface="Arial" panose="020B0604020202020204" pitchFamily="34" charset="0"/>
                        </a:rPr>
                        <a:t>Unburned vs Low</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a:effectLst/>
                          <a:latin typeface="Arial" panose="020B0604020202020204" pitchFamily="34" charset="0"/>
                          <a:cs typeface="Arial" panose="020B0604020202020204" pitchFamily="34" charset="0"/>
                        </a:rPr>
                        <a:t>1</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a:effectLst/>
                          <a:latin typeface="Arial" panose="020B0604020202020204" pitchFamily="34" charset="0"/>
                          <a:cs typeface="Arial" panose="020B0604020202020204" pitchFamily="34" charset="0"/>
                        </a:rPr>
                        <a:t>2.499344</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a:effectLst/>
                          <a:latin typeface="Arial" panose="020B0604020202020204" pitchFamily="34" charset="0"/>
                          <a:cs typeface="Arial" panose="020B0604020202020204" pitchFamily="34" charset="0"/>
                        </a:rPr>
                        <a:t>0.06491913</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i="0">
                          <a:effectLst/>
                          <a:latin typeface="Arial" panose="020B0604020202020204" pitchFamily="34" charset="0"/>
                          <a:cs typeface="Arial" panose="020B0604020202020204" pitchFamily="34" charset="0"/>
                        </a:rPr>
                        <a:t>0.0354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8435955"/>
                  </a:ext>
                </a:extLst>
              </a:tr>
              <a:tr h="381000">
                <a:tc>
                  <a:txBody>
                    <a:bodyPr/>
                    <a:lstStyle/>
                    <a:p>
                      <a:pPr algn="ctr" rtl="0" fontAlgn="t">
                        <a:buNone/>
                      </a:pPr>
                      <a:r>
                        <a:rPr lang="en-US" sz="1200">
                          <a:effectLst/>
                          <a:latin typeface="Arial" panose="020B0604020202020204" pitchFamily="34" charset="0"/>
                          <a:cs typeface="Arial" panose="020B0604020202020204" pitchFamily="34" charset="0"/>
                        </a:rPr>
                        <a:t>Unburned vs High</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a:effectLst/>
                          <a:latin typeface="Arial" panose="020B0604020202020204" pitchFamily="34" charset="0"/>
                          <a:cs typeface="Arial" panose="020B0604020202020204" pitchFamily="34" charset="0"/>
                        </a:rPr>
                        <a:t>1</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a:effectLst/>
                          <a:latin typeface="Arial" panose="020B0604020202020204" pitchFamily="34" charset="0"/>
                          <a:cs typeface="Arial" panose="020B0604020202020204" pitchFamily="34" charset="0"/>
                        </a:rPr>
                        <a:t>8.829928</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a:effectLst/>
                          <a:latin typeface="Arial" panose="020B0604020202020204" pitchFamily="34" charset="0"/>
                          <a:cs typeface="Arial" panose="020B0604020202020204" pitchFamily="34" charset="0"/>
                        </a:rPr>
                        <a:t>0.19266728</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i="0">
                          <a:effectLst/>
                          <a:latin typeface="Arial" panose="020B0604020202020204" pitchFamily="34" charset="0"/>
                          <a:cs typeface="Arial" panose="020B0604020202020204" pitchFamily="34" charset="0"/>
                        </a:rPr>
                        <a:t>0.0003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2156727"/>
                  </a:ext>
                </a:extLst>
              </a:tr>
              <a:tr h="408940">
                <a:tc>
                  <a:txBody>
                    <a:bodyPr/>
                    <a:lstStyle/>
                    <a:p>
                      <a:pPr algn="ctr" rtl="0" fontAlgn="t">
                        <a:buNone/>
                      </a:pPr>
                      <a:r>
                        <a:rPr lang="en-US" sz="1200">
                          <a:effectLst/>
                          <a:latin typeface="Arial" panose="020B0604020202020204" pitchFamily="34" charset="0"/>
                          <a:cs typeface="Arial" panose="020B0604020202020204" pitchFamily="34" charset="0"/>
                        </a:rPr>
                        <a:t>Low vs High</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a:effectLst/>
                          <a:latin typeface="Arial" panose="020B0604020202020204" pitchFamily="34" charset="0"/>
                          <a:cs typeface="Arial" panose="020B0604020202020204" pitchFamily="34" charset="0"/>
                        </a:rPr>
                        <a:t>1</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a:effectLst/>
                          <a:latin typeface="Arial" panose="020B0604020202020204" pitchFamily="34" charset="0"/>
                          <a:cs typeface="Arial" panose="020B0604020202020204" pitchFamily="34" charset="0"/>
                        </a:rPr>
                        <a:t>4.023983</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a:effectLst/>
                          <a:latin typeface="Arial" panose="020B0604020202020204" pitchFamily="34" charset="0"/>
                          <a:cs typeface="Arial" panose="020B0604020202020204" pitchFamily="34" charset="0"/>
                        </a:rPr>
                        <a:t>0.10311563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i="0">
                          <a:effectLst/>
                          <a:latin typeface="Arial" panose="020B0604020202020204" pitchFamily="34" charset="0"/>
                          <a:cs typeface="Arial" panose="020B0604020202020204" pitchFamily="34" charset="0"/>
                        </a:rPr>
                        <a:t>0.0003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5716732"/>
                  </a:ext>
                </a:extLst>
              </a:tr>
            </a:tbl>
          </a:graphicData>
        </a:graphic>
      </p:graphicFrame>
      <p:sp>
        <p:nvSpPr>
          <p:cNvPr id="3" name="TextBox 2">
            <a:extLst>
              <a:ext uri="{FF2B5EF4-FFF2-40B4-BE49-F238E27FC236}">
                <a16:creationId xmlns:a16="http://schemas.microsoft.com/office/drawing/2014/main" id="{0963D890-E381-D9F0-1EB2-45818DE2CBC1}"/>
              </a:ext>
            </a:extLst>
          </p:cNvPr>
          <p:cNvSpPr txBox="1"/>
          <p:nvPr/>
        </p:nvSpPr>
        <p:spPr>
          <a:xfrm>
            <a:off x="0" y="1551940"/>
            <a:ext cx="4697223" cy="1200329"/>
          </a:xfrm>
          <a:prstGeom prst="rect">
            <a:avLst/>
          </a:prstGeom>
          <a:noFill/>
        </p:spPr>
        <p:txBody>
          <a:bodyPr wrap="square" rtlCol="0">
            <a:spAutoFit/>
          </a:bodyPr>
          <a:lstStyle/>
          <a:p>
            <a:r>
              <a:rPr lang="en-US" sz="1200" b="1">
                <a:latin typeface="Arial" panose="020B0604020202020204" pitchFamily="34" charset="0"/>
                <a:cs typeface="Arial" panose="020B0604020202020204" pitchFamily="34" charset="0"/>
              </a:rPr>
              <a:t>Table 4. </a:t>
            </a:r>
            <a:r>
              <a:rPr lang="en-US" sz="1200">
                <a:latin typeface="Arial" panose="020B0604020202020204" pitchFamily="34" charset="0"/>
                <a:cs typeface="Arial" panose="020B0604020202020204" pitchFamily="34" charset="0"/>
              </a:rPr>
              <a:t>Pairwise Adonic comparisons of fire treatments on plot composition. Comparisons were conducted on plots distributed according to taxonomic composition weighted by cover. P-values were adjusted using the Bonferroni method. p-values = 0.05 &lt; </a:t>
            </a:r>
            <a:r>
              <a:rPr lang="en-US" sz="1200" i="1" baseline="30000">
                <a:latin typeface="Arial" panose="020B0604020202020204" pitchFamily="34" charset="0"/>
                <a:cs typeface="Arial" panose="020B0604020202020204" pitchFamily="34" charset="0"/>
              </a:rPr>
              <a:t>#</a:t>
            </a:r>
            <a:r>
              <a:rPr lang="en-US" sz="1200" i="1">
                <a:latin typeface="Arial" panose="020B0604020202020204" pitchFamily="34" charset="0"/>
                <a:cs typeface="Arial" panose="020B0604020202020204" pitchFamily="34" charset="0"/>
              </a:rPr>
              <a:t>p</a:t>
            </a:r>
            <a:r>
              <a:rPr lang="en-US" sz="1200">
                <a:latin typeface="Arial" panose="020B0604020202020204" pitchFamily="34" charset="0"/>
                <a:cs typeface="Arial" panose="020B0604020202020204" pitchFamily="34" charset="0"/>
              </a:rPr>
              <a:t> &lt; 0.1; *p &lt; 0.05; **p &lt; 0.01; ***p &lt; 0.001. Signiﬁcant terms are shown in bold; terms in italics are marginally signiﬁcant.</a:t>
            </a:r>
          </a:p>
        </p:txBody>
      </p:sp>
    </p:spTree>
    <p:extLst>
      <p:ext uri="{BB962C8B-B14F-4D97-AF65-F5344CB8AC3E}">
        <p14:creationId xmlns:p14="http://schemas.microsoft.com/office/powerpoint/2010/main" val="1316051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7A312A2-9839-C5DE-5C48-B445E72C2184}"/>
              </a:ext>
            </a:extLst>
          </p:cNvPr>
          <p:cNvGrpSpPr/>
          <p:nvPr/>
        </p:nvGrpSpPr>
        <p:grpSpPr>
          <a:xfrm>
            <a:off x="139593" y="-1"/>
            <a:ext cx="8166100" cy="6843505"/>
            <a:chOff x="139593" y="-1"/>
            <a:chExt cx="8166100" cy="6843505"/>
          </a:xfrm>
        </p:grpSpPr>
        <p:pic>
          <p:nvPicPr>
            <p:cNvPr id="2" name="Picture 1">
              <a:extLst>
                <a:ext uri="{FF2B5EF4-FFF2-40B4-BE49-F238E27FC236}">
                  <a16:creationId xmlns:a16="http://schemas.microsoft.com/office/drawing/2014/main" id="{AEC5F530-EF05-5188-12E3-DB763AFC04DE}"/>
                </a:ext>
              </a:extLst>
            </p:cNvPr>
            <p:cNvPicPr>
              <a:picLocks noChangeAspect="1"/>
            </p:cNvPicPr>
            <p:nvPr/>
          </p:nvPicPr>
          <p:blipFill>
            <a:blip r:embed="rId2"/>
            <a:stretch>
              <a:fillRect/>
            </a:stretch>
          </p:blipFill>
          <p:spPr>
            <a:xfrm>
              <a:off x="464127" y="-1"/>
              <a:ext cx="6283037" cy="6255328"/>
            </a:xfrm>
            <a:prstGeom prst="rect">
              <a:avLst/>
            </a:prstGeom>
          </p:spPr>
        </p:pic>
        <p:sp>
          <p:nvSpPr>
            <p:cNvPr id="4" name="TextBox 3">
              <a:extLst>
                <a:ext uri="{FF2B5EF4-FFF2-40B4-BE49-F238E27FC236}">
                  <a16:creationId xmlns:a16="http://schemas.microsoft.com/office/drawing/2014/main" id="{9F5EEB11-97D1-B42B-6A18-F590A024D39C}"/>
                </a:ext>
              </a:extLst>
            </p:cNvPr>
            <p:cNvSpPr txBox="1"/>
            <p:nvPr/>
          </p:nvSpPr>
          <p:spPr>
            <a:xfrm>
              <a:off x="139593" y="6197173"/>
              <a:ext cx="8166100" cy="646331"/>
            </a:xfrm>
            <a:prstGeom prst="rect">
              <a:avLst/>
            </a:prstGeom>
            <a:noFill/>
          </p:spPr>
          <p:txBody>
            <a:bodyPr wrap="square" lIns="91440" tIns="45720" rIns="91440" bIns="45720" rtlCol="0" anchor="t">
              <a:spAutoFit/>
            </a:bodyPr>
            <a:lstStyle/>
            <a:p>
              <a:r>
                <a:rPr lang="en-US" sz="1200" b="1">
                  <a:latin typeface="Arial"/>
                  <a:cs typeface="Arial"/>
                </a:rPr>
                <a:t>Figure 2. </a:t>
              </a:r>
              <a:r>
                <a:rPr lang="en-US" sz="1200">
                  <a:latin typeface="Arial"/>
                  <a:cs typeface="Arial"/>
                </a:rPr>
                <a:t>Relative cover for functional types </a:t>
              </a:r>
              <a:r>
                <a:rPr lang="en-US" sz="1200" b="1">
                  <a:latin typeface="Arial"/>
                  <a:cs typeface="Arial"/>
                </a:rPr>
                <a:t>(a</a:t>
              </a:r>
              <a:r>
                <a:rPr lang="en-US" sz="1200">
                  <a:latin typeface="Arial"/>
                  <a:cs typeface="Arial"/>
                </a:rPr>
                <a:t> forbs, </a:t>
              </a:r>
              <a:r>
                <a:rPr lang="en-US" sz="1200" b="1">
                  <a:latin typeface="Arial"/>
                  <a:cs typeface="Arial"/>
                </a:rPr>
                <a:t>b </a:t>
              </a:r>
              <a:r>
                <a:rPr lang="en-US" sz="1200">
                  <a:latin typeface="Arial"/>
                  <a:cs typeface="Arial"/>
                </a:rPr>
                <a:t>graminoids, </a:t>
              </a:r>
              <a:r>
                <a:rPr lang="en-US" sz="1200" b="1">
                  <a:latin typeface="Arial"/>
                  <a:cs typeface="Arial"/>
                </a:rPr>
                <a:t>c</a:t>
              </a:r>
              <a:r>
                <a:rPr lang="en-US" sz="1200">
                  <a:latin typeface="Arial"/>
                  <a:cs typeface="Arial"/>
                </a:rPr>
                <a:t> shrubs, </a:t>
              </a:r>
              <a:r>
                <a:rPr lang="en-US" sz="1200" b="1">
                  <a:latin typeface="Arial"/>
                  <a:cs typeface="Arial"/>
                </a:rPr>
                <a:t>d</a:t>
              </a:r>
              <a:r>
                <a:rPr lang="en-US" sz="1200">
                  <a:latin typeface="Arial"/>
                  <a:cs typeface="Arial"/>
                </a:rPr>
                <a:t> trees</a:t>
              </a:r>
              <a:r>
                <a:rPr lang="en-US" sz="1200" b="1">
                  <a:latin typeface="Arial"/>
                  <a:cs typeface="Arial"/>
                </a:rPr>
                <a:t>)</a:t>
              </a:r>
              <a:r>
                <a:rPr lang="en-US" sz="1200">
                  <a:latin typeface="Arial"/>
                  <a:cs typeface="Arial"/>
                </a:rPr>
                <a:t> across burn severities. Bars marked with different letters show functional group covers that are significantly different from each other among burn severities according to a Tukey's HSD test (p ≤ 0.05). Shrub and tree covers did not differ among severities.</a:t>
              </a:r>
            </a:p>
          </p:txBody>
        </p:sp>
        <p:sp>
          <p:nvSpPr>
            <p:cNvPr id="6" name="TextBox 5">
              <a:extLst>
                <a:ext uri="{FF2B5EF4-FFF2-40B4-BE49-F238E27FC236}">
                  <a16:creationId xmlns:a16="http://schemas.microsoft.com/office/drawing/2014/main" id="{9436F515-F131-A0C1-7629-13BA20BBD559}"/>
                </a:ext>
              </a:extLst>
            </p:cNvPr>
            <p:cNvSpPr txBox="1"/>
            <p:nvPr/>
          </p:nvSpPr>
          <p:spPr>
            <a:xfrm>
              <a:off x="1119073" y="69621"/>
              <a:ext cx="870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Arial"/>
                  <a:cs typeface="Arial"/>
                </a:rPr>
                <a:t>a</a:t>
              </a:r>
            </a:p>
          </p:txBody>
        </p:sp>
        <p:sp>
          <p:nvSpPr>
            <p:cNvPr id="7" name="TextBox 6">
              <a:extLst>
                <a:ext uri="{FF2B5EF4-FFF2-40B4-BE49-F238E27FC236}">
                  <a16:creationId xmlns:a16="http://schemas.microsoft.com/office/drawing/2014/main" id="{05B79A0E-BB70-E90C-FA52-2A3869CA2253}"/>
                </a:ext>
              </a:extLst>
            </p:cNvPr>
            <p:cNvSpPr txBox="1"/>
            <p:nvPr/>
          </p:nvSpPr>
          <p:spPr>
            <a:xfrm>
              <a:off x="3920019" y="71948"/>
              <a:ext cx="870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Arial"/>
                  <a:cs typeface="Arial"/>
                </a:rPr>
                <a:t>b</a:t>
              </a:r>
            </a:p>
          </p:txBody>
        </p:sp>
        <p:sp>
          <p:nvSpPr>
            <p:cNvPr id="8" name="TextBox 7">
              <a:extLst>
                <a:ext uri="{FF2B5EF4-FFF2-40B4-BE49-F238E27FC236}">
                  <a16:creationId xmlns:a16="http://schemas.microsoft.com/office/drawing/2014/main" id="{8E192219-2925-6406-1FA8-9164E4AAE38C}"/>
                </a:ext>
              </a:extLst>
            </p:cNvPr>
            <p:cNvSpPr txBox="1"/>
            <p:nvPr/>
          </p:nvSpPr>
          <p:spPr>
            <a:xfrm>
              <a:off x="1116803" y="2914458"/>
              <a:ext cx="870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Arial"/>
                  <a:cs typeface="Arial"/>
                </a:rPr>
                <a:t>c</a:t>
              </a:r>
            </a:p>
          </p:txBody>
        </p:sp>
        <p:sp>
          <p:nvSpPr>
            <p:cNvPr id="9" name="TextBox 8">
              <a:extLst>
                <a:ext uri="{FF2B5EF4-FFF2-40B4-BE49-F238E27FC236}">
                  <a16:creationId xmlns:a16="http://schemas.microsoft.com/office/drawing/2014/main" id="{6470FB4F-13D9-EF10-B598-A56C3F7C71ED}"/>
                </a:ext>
              </a:extLst>
            </p:cNvPr>
            <p:cNvSpPr txBox="1"/>
            <p:nvPr/>
          </p:nvSpPr>
          <p:spPr>
            <a:xfrm>
              <a:off x="3924676" y="2916787"/>
              <a:ext cx="870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Arial"/>
                  <a:cs typeface="Arial"/>
                </a:rPr>
                <a:t>d</a:t>
              </a:r>
            </a:p>
          </p:txBody>
        </p:sp>
      </p:grpSp>
      <p:sp>
        <p:nvSpPr>
          <p:cNvPr id="10" name="TextBox 9">
            <a:extLst>
              <a:ext uri="{FF2B5EF4-FFF2-40B4-BE49-F238E27FC236}">
                <a16:creationId xmlns:a16="http://schemas.microsoft.com/office/drawing/2014/main" id="{19692902-ABFE-C90E-0C81-85F7DEA20D4D}"/>
              </a:ext>
            </a:extLst>
          </p:cNvPr>
          <p:cNvSpPr txBox="1"/>
          <p:nvPr/>
        </p:nvSpPr>
        <p:spPr>
          <a:xfrm>
            <a:off x="1520855" y="2411038"/>
            <a:ext cx="8708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a:latin typeface="Arial"/>
                <a:cs typeface="Arial"/>
              </a:rPr>
              <a:t>a</a:t>
            </a:r>
          </a:p>
        </p:txBody>
      </p:sp>
      <p:sp>
        <p:nvSpPr>
          <p:cNvPr id="11" name="TextBox 10">
            <a:extLst>
              <a:ext uri="{FF2B5EF4-FFF2-40B4-BE49-F238E27FC236}">
                <a16:creationId xmlns:a16="http://schemas.microsoft.com/office/drawing/2014/main" id="{45041846-EFC1-1500-A201-2E14A77AC51A}"/>
              </a:ext>
            </a:extLst>
          </p:cNvPr>
          <p:cNvSpPr txBox="1"/>
          <p:nvPr/>
        </p:nvSpPr>
        <p:spPr>
          <a:xfrm>
            <a:off x="2372908" y="1697528"/>
            <a:ext cx="8708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a:latin typeface="Arial"/>
                <a:cs typeface="Arial"/>
              </a:rPr>
              <a:t>a</a:t>
            </a:r>
          </a:p>
        </p:txBody>
      </p:sp>
      <p:sp>
        <p:nvSpPr>
          <p:cNvPr id="12" name="TextBox 11">
            <a:extLst>
              <a:ext uri="{FF2B5EF4-FFF2-40B4-BE49-F238E27FC236}">
                <a16:creationId xmlns:a16="http://schemas.microsoft.com/office/drawing/2014/main" id="{B7274629-8B58-0D09-B2C9-579EB990E353}"/>
              </a:ext>
            </a:extLst>
          </p:cNvPr>
          <p:cNvSpPr txBox="1"/>
          <p:nvPr/>
        </p:nvSpPr>
        <p:spPr>
          <a:xfrm>
            <a:off x="3211108" y="623800"/>
            <a:ext cx="8708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a:latin typeface="Arial"/>
                <a:cs typeface="Arial"/>
              </a:rPr>
              <a:t>b</a:t>
            </a:r>
          </a:p>
        </p:txBody>
      </p:sp>
      <p:sp>
        <p:nvSpPr>
          <p:cNvPr id="13" name="TextBox 12">
            <a:extLst>
              <a:ext uri="{FF2B5EF4-FFF2-40B4-BE49-F238E27FC236}">
                <a16:creationId xmlns:a16="http://schemas.microsoft.com/office/drawing/2014/main" id="{3733010E-AC0C-150D-518B-CAB6E8C65A41}"/>
              </a:ext>
            </a:extLst>
          </p:cNvPr>
          <p:cNvSpPr txBox="1"/>
          <p:nvPr/>
        </p:nvSpPr>
        <p:spPr>
          <a:xfrm>
            <a:off x="4326398" y="485255"/>
            <a:ext cx="83622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a:latin typeface="Arial"/>
                <a:cs typeface="Arial"/>
              </a:rPr>
              <a:t>a</a:t>
            </a:r>
          </a:p>
        </p:txBody>
      </p:sp>
      <p:sp>
        <p:nvSpPr>
          <p:cNvPr id="14" name="TextBox 13">
            <a:extLst>
              <a:ext uri="{FF2B5EF4-FFF2-40B4-BE49-F238E27FC236}">
                <a16:creationId xmlns:a16="http://schemas.microsoft.com/office/drawing/2014/main" id="{E5A3D1EB-42FE-B68D-6523-C54E1E1C25CB}"/>
              </a:ext>
            </a:extLst>
          </p:cNvPr>
          <p:cNvSpPr txBox="1"/>
          <p:nvPr/>
        </p:nvSpPr>
        <p:spPr>
          <a:xfrm>
            <a:off x="5171526" y="353636"/>
            <a:ext cx="8708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a:latin typeface="Arial"/>
                <a:cs typeface="Arial"/>
              </a:rPr>
              <a:t>a</a:t>
            </a:r>
          </a:p>
        </p:txBody>
      </p:sp>
      <p:sp>
        <p:nvSpPr>
          <p:cNvPr id="15" name="TextBox 14">
            <a:extLst>
              <a:ext uri="{FF2B5EF4-FFF2-40B4-BE49-F238E27FC236}">
                <a16:creationId xmlns:a16="http://schemas.microsoft.com/office/drawing/2014/main" id="{358CA9B8-8F29-18D3-3E06-23AC958E0866}"/>
              </a:ext>
            </a:extLst>
          </p:cNvPr>
          <p:cNvSpPr txBox="1"/>
          <p:nvPr/>
        </p:nvSpPr>
        <p:spPr>
          <a:xfrm>
            <a:off x="6003514" y="1226472"/>
            <a:ext cx="8708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a:latin typeface="Arial"/>
                <a:cs typeface="Arial"/>
              </a:rPr>
              <a:t>b</a:t>
            </a:r>
          </a:p>
        </p:txBody>
      </p:sp>
    </p:spTree>
    <p:extLst>
      <p:ext uri="{BB962C8B-B14F-4D97-AF65-F5344CB8AC3E}">
        <p14:creationId xmlns:p14="http://schemas.microsoft.com/office/powerpoint/2010/main" val="3847742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ox and whisker chart&#10;&#10;AI-generated content may be incorrect.">
            <a:extLst>
              <a:ext uri="{FF2B5EF4-FFF2-40B4-BE49-F238E27FC236}">
                <a16:creationId xmlns:a16="http://schemas.microsoft.com/office/drawing/2014/main" id="{E173871B-BF37-0446-0064-907FCACF1EA5}"/>
              </a:ext>
            </a:extLst>
          </p:cNvPr>
          <p:cNvPicPr>
            <a:picLocks noChangeAspect="1"/>
          </p:cNvPicPr>
          <p:nvPr/>
        </p:nvPicPr>
        <p:blipFill>
          <a:blip r:embed="rId2"/>
          <a:stretch>
            <a:fillRect/>
          </a:stretch>
        </p:blipFill>
        <p:spPr>
          <a:xfrm>
            <a:off x="1891229" y="1193494"/>
            <a:ext cx="7803615" cy="3802180"/>
          </a:xfrm>
          <a:prstGeom prst="rect">
            <a:avLst/>
          </a:prstGeom>
        </p:spPr>
      </p:pic>
      <p:sp>
        <p:nvSpPr>
          <p:cNvPr id="3" name="TextBox 2">
            <a:extLst>
              <a:ext uri="{FF2B5EF4-FFF2-40B4-BE49-F238E27FC236}">
                <a16:creationId xmlns:a16="http://schemas.microsoft.com/office/drawing/2014/main" id="{F970E337-9599-EB97-454E-B3AF0D50A91B}"/>
              </a:ext>
            </a:extLst>
          </p:cNvPr>
          <p:cNvSpPr txBox="1"/>
          <p:nvPr/>
        </p:nvSpPr>
        <p:spPr>
          <a:xfrm>
            <a:off x="2349725" y="4993170"/>
            <a:ext cx="7670342" cy="646331"/>
          </a:xfrm>
          <a:prstGeom prst="rect">
            <a:avLst/>
          </a:prstGeom>
          <a:noFill/>
        </p:spPr>
        <p:txBody>
          <a:bodyPr wrap="square" lIns="91440" tIns="45720" rIns="91440" bIns="45720" rtlCol="0" anchor="t">
            <a:spAutoFit/>
          </a:bodyPr>
          <a:lstStyle/>
          <a:p>
            <a:r>
              <a:rPr lang="en-US" sz="1200" b="1">
                <a:latin typeface="Arial"/>
                <a:cs typeface="Arial"/>
              </a:rPr>
              <a:t>Figure 3. </a:t>
            </a:r>
            <a:r>
              <a:rPr lang="en-US" sz="1200">
                <a:latin typeface="Arial"/>
                <a:cs typeface="Arial"/>
              </a:rPr>
              <a:t>Relative cover for plant nativity </a:t>
            </a:r>
            <a:r>
              <a:rPr lang="en-US" sz="1200" b="1">
                <a:latin typeface="Arial"/>
                <a:cs typeface="Arial"/>
              </a:rPr>
              <a:t>(</a:t>
            </a:r>
            <a:r>
              <a:rPr lang="en-US" sz="1200" b="1" err="1">
                <a:latin typeface="Arial"/>
                <a:cs typeface="Arial"/>
              </a:rPr>
              <a:t>a</a:t>
            </a:r>
            <a:r>
              <a:rPr lang="en-US" sz="1200">
                <a:latin typeface="Arial"/>
                <a:cs typeface="Arial"/>
              </a:rPr>
              <a:t> exotic and </a:t>
            </a:r>
            <a:r>
              <a:rPr lang="en-US" sz="1200" b="1">
                <a:latin typeface="Arial"/>
                <a:cs typeface="Arial"/>
              </a:rPr>
              <a:t>b </a:t>
            </a:r>
            <a:r>
              <a:rPr lang="en-US" sz="1200">
                <a:latin typeface="Arial"/>
                <a:cs typeface="Arial"/>
              </a:rPr>
              <a:t>native species</a:t>
            </a:r>
            <a:r>
              <a:rPr lang="en-US" sz="1200" b="1">
                <a:latin typeface="Arial"/>
                <a:cs typeface="Arial"/>
              </a:rPr>
              <a:t>)</a:t>
            </a:r>
            <a:r>
              <a:rPr lang="en-US" sz="1200">
                <a:latin typeface="Arial"/>
                <a:cs typeface="Arial"/>
              </a:rPr>
              <a:t> across burn severities. Bars marked with different letters show covers that are significantly different from each other among burn severities according to a Tukey's HSD test (p ≤ 0.05).</a:t>
            </a:r>
          </a:p>
        </p:txBody>
      </p:sp>
      <p:sp>
        <p:nvSpPr>
          <p:cNvPr id="6" name="TextBox 5">
            <a:extLst>
              <a:ext uri="{FF2B5EF4-FFF2-40B4-BE49-F238E27FC236}">
                <a16:creationId xmlns:a16="http://schemas.microsoft.com/office/drawing/2014/main" id="{20FD4673-0751-5EA4-55FB-2C0464445757}"/>
              </a:ext>
            </a:extLst>
          </p:cNvPr>
          <p:cNvSpPr txBox="1"/>
          <p:nvPr/>
        </p:nvSpPr>
        <p:spPr>
          <a:xfrm>
            <a:off x="2731375" y="1310391"/>
            <a:ext cx="870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Arial"/>
                <a:cs typeface="Arial"/>
              </a:rPr>
              <a:t>a</a:t>
            </a:r>
          </a:p>
        </p:txBody>
      </p:sp>
      <p:sp>
        <p:nvSpPr>
          <p:cNvPr id="8" name="TextBox 7">
            <a:extLst>
              <a:ext uri="{FF2B5EF4-FFF2-40B4-BE49-F238E27FC236}">
                <a16:creationId xmlns:a16="http://schemas.microsoft.com/office/drawing/2014/main" id="{CF187254-63D6-2A69-568D-D1539F877A27}"/>
              </a:ext>
            </a:extLst>
          </p:cNvPr>
          <p:cNvSpPr txBox="1"/>
          <p:nvPr/>
        </p:nvSpPr>
        <p:spPr>
          <a:xfrm>
            <a:off x="6186321" y="1312519"/>
            <a:ext cx="870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Arial"/>
                <a:cs typeface="Arial"/>
              </a:rPr>
              <a:t>b</a:t>
            </a:r>
          </a:p>
        </p:txBody>
      </p:sp>
      <p:sp>
        <p:nvSpPr>
          <p:cNvPr id="9" name="TextBox 8">
            <a:extLst>
              <a:ext uri="{FF2B5EF4-FFF2-40B4-BE49-F238E27FC236}">
                <a16:creationId xmlns:a16="http://schemas.microsoft.com/office/drawing/2014/main" id="{05960439-9DEB-1850-D1F5-4E7DD0BAE5CA}"/>
              </a:ext>
            </a:extLst>
          </p:cNvPr>
          <p:cNvSpPr txBox="1"/>
          <p:nvPr/>
        </p:nvSpPr>
        <p:spPr>
          <a:xfrm>
            <a:off x="3235896" y="3919262"/>
            <a:ext cx="8708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a:latin typeface="Arial"/>
                <a:cs typeface="Arial"/>
              </a:rPr>
              <a:t>a</a:t>
            </a:r>
          </a:p>
        </p:txBody>
      </p:sp>
      <p:sp>
        <p:nvSpPr>
          <p:cNvPr id="11" name="TextBox 10">
            <a:extLst>
              <a:ext uri="{FF2B5EF4-FFF2-40B4-BE49-F238E27FC236}">
                <a16:creationId xmlns:a16="http://schemas.microsoft.com/office/drawing/2014/main" id="{ACCA07C2-54BE-894A-7860-95EB6B4ECC38}"/>
              </a:ext>
            </a:extLst>
          </p:cNvPr>
          <p:cNvSpPr txBox="1"/>
          <p:nvPr/>
        </p:nvSpPr>
        <p:spPr>
          <a:xfrm>
            <a:off x="4282498" y="3680563"/>
            <a:ext cx="8708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a:latin typeface="Arial"/>
                <a:cs typeface="Arial"/>
              </a:rPr>
              <a:t>a</a:t>
            </a:r>
          </a:p>
        </p:txBody>
      </p:sp>
      <p:sp>
        <p:nvSpPr>
          <p:cNvPr id="17" name="TextBox 16">
            <a:extLst>
              <a:ext uri="{FF2B5EF4-FFF2-40B4-BE49-F238E27FC236}">
                <a16:creationId xmlns:a16="http://schemas.microsoft.com/office/drawing/2014/main" id="{83E73557-A329-15C9-24F1-91E48F636021}"/>
              </a:ext>
            </a:extLst>
          </p:cNvPr>
          <p:cNvSpPr txBox="1"/>
          <p:nvPr/>
        </p:nvSpPr>
        <p:spPr>
          <a:xfrm>
            <a:off x="5329100" y="2395262"/>
            <a:ext cx="8708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a:latin typeface="Arial"/>
                <a:cs typeface="Arial"/>
              </a:rPr>
              <a:t>b</a:t>
            </a:r>
          </a:p>
        </p:txBody>
      </p:sp>
      <p:sp>
        <p:nvSpPr>
          <p:cNvPr id="18" name="TextBox 17">
            <a:extLst>
              <a:ext uri="{FF2B5EF4-FFF2-40B4-BE49-F238E27FC236}">
                <a16:creationId xmlns:a16="http://schemas.microsoft.com/office/drawing/2014/main" id="{8AA04C5C-49AC-B0F5-CC00-332ECFBAEFFA}"/>
              </a:ext>
            </a:extLst>
          </p:cNvPr>
          <p:cNvSpPr txBox="1"/>
          <p:nvPr/>
        </p:nvSpPr>
        <p:spPr>
          <a:xfrm>
            <a:off x="6715389" y="1770972"/>
            <a:ext cx="8708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a:latin typeface="Arial"/>
                <a:cs typeface="Arial"/>
              </a:rPr>
              <a:t>a</a:t>
            </a:r>
          </a:p>
        </p:txBody>
      </p:sp>
      <p:sp>
        <p:nvSpPr>
          <p:cNvPr id="19" name="TextBox 18">
            <a:extLst>
              <a:ext uri="{FF2B5EF4-FFF2-40B4-BE49-F238E27FC236}">
                <a16:creationId xmlns:a16="http://schemas.microsoft.com/office/drawing/2014/main" id="{020633A8-3576-987D-B416-FC7788EE7BE0}"/>
              </a:ext>
            </a:extLst>
          </p:cNvPr>
          <p:cNvSpPr txBox="1"/>
          <p:nvPr/>
        </p:nvSpPr>
        <p:spPr>
          <a:xfrm>
            <a:off x="7761992" y="1660804"/>
            <a:ext cx="8708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a:latin typeface="Arial"/>
                <a:cs typeface="Arial"/>
              </a:rPr>
              <a:t>a</a:t>
            </a:r>
          </a:p>
        </p:txBody>
      </p:sp>
      <p:sp>
        <p:nvSpPr>
          <p:cNvPr id="20" name="TextBox 19">
            <a:extLst>
              <a:ext uri="{FF2B5EF4-FFF2-40B4-BE49-F238E27FC236}">
                <a16:creationId xmlns:a16="http://schemas.microsoft.com/office/drawing/2014/main" id="{E50D6517-A228-A0D1-7A67-049A284389ED}"/>
              </a:ext>
            </a:extLst>
          </p:cNvPr>
          <p:cNvSpPr txBox="1"/>
          <p:nvPr/>
        </p:nvSpPr>
        <p:spPr>
          <a:xfrm>
            <a:off x="8808594" y="1936225"/>
            <a:ext cx="8708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a:latin typeface="Arial"/>
                <a:cs typeface="Arial"/>
              </a:rPr>
              <a:t>b</a:t>
            </a:r>
          </a:p>
        </p:txBody>
      </p:sp>
    </p:spTree>
    <p:extLst>
      <p:ext uri="{BB962C8B-B14F-4D97-AF65-F5344CB8AC3E}">
        <p14:creationId xmlns:p14="http://schemas.microsoft.com/office/powerpoint/2010/main" val="2526394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74DE6C87-5443-1604-C058-EFCF1953213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1DE882DC-D854-FEE7-4B04-81926460F113}"/>
              </a:ext>
            </a:extLst>
          </p:cNvPr>
          <p:cNvGraphicFramePr>
            <a:graphicFrameLocks noGrp="1"/>
          </p:cNvGraphicFramePr>
          <p:nvPr>
            <p:extLst>
              <p:ext uri="{D42A27DB-BD31-4B8C-83A1-F6EECF244321}">
                <p14:modId xmlns:p14="http://schemas.microsoft.com/office/powerpoint/2010/main" val="3984404711"/>
              </p:ext>
            </p:extLst>
          </p:nvPr>
        </p:nvGraphicFramePr>
        <p:xfrm>
          <a:off x="0" y="0"/>
          <a:ext cx="5422900" cy="4375458"/>
        </p:xfrm>
        <a:graphic>
          <a:graphicData uri="http://schemas.openxmlformats.org/drawingml/2006/table">
            <a:tbl>
              <a:tblPr/>
              <a:tblGrid>
                <a:gridCol w="904993">
                  <a:extLst>
                    <a:ext uri="{9D8B030D-6E8A-4147-A177-3AD203B41FA5}">
                      <a16:colId xmlns:a16="http://schemas.microsoft.com/office/drawing/2014/main" val="3551943049"/>
                    </a:ext>
                  </a:extLst>
                </a:gridCol>
                <a:gridCol w="2130543">
                  <a:extLst>
                    <a:ext uri="{9D8B030D-6E8A-4147-A177-3AD203B41FA5}">
                      <a16:colId xmlns:a16="http://schemas.microsoft.com/office/drawing/2014/main" val="3112596984"/>
                    </a:ext>
                  </a:extLst>
                </a:gridCol>
                <a:gridCol w="1171693">
                  <a:extLst>
                    <a:ext uri="{9D8B030D-6E8A-4147-A177-3AD203B41FA5}">
                      <a16:colId xmlns:a16="http://schemas.microsoft.com/office/drawing/2014/main" val="4149760740"/>
                    </a:ext>
                  </a:extLst>
                </a:gridCol>
                <a:gridCol w="1215671">
                  <a:extLst>
                    <a:ext uri="{9D8B030D-6E8A-4147-A177-3AD203B41FA5}">
                      <a16:colId xmlns:a16="http://schemas.microsoft.com/office/drawing/2014/main" val="2325088898"/>
                    </a:ext>
                  </a:extLst>
                </a:gridCol>
              </a:tblGrid>
              <a:tr h="1006619">
                <a:tc>
                  <a:txBody>
                    <a:bodyPr/>
                    <a:lstStyle/>
                    <a:p>
                      <a:pPr algn="ctr" rtl="0" fontAlgn="t">
                        <a:buNone/>
                      </a:pPr>
                      <a:r>
                        <a:rPr lang="en-US" sz="1200" b="0" i="0" u="none" strike="noStrike">
                          <a:solidFill>
                            <a:srgbClr val="000000"/>
                          </a:solidFill>
                          <a:effectLst/>
                          <a:latin typeface="Arial" panose="020B0604020202020204" pitchFamily="34" charset="0"/>
                          <a:cs typeface="Arial" panose="020B0604020202020204" pitchFamily="34" charset="0"/>
                        </a:rPr>
                        <a:t>Severity</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a:solidFill>
                            <a:srgbClr val="000000"/>
                          </a:solidFill>
                          <a:effectLst/>
                          <a:latin typeface="Arial" panose="020B0604020202020204" pitchFamily="34" charset="0"/>
                          <a:cs typeface="Arial" panose="020B0604020202020204" pitchFamily="34" charset="0"/>
                        </a:rPr>
                        <a:t>Species</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a:solidFill>
                            <a:srgbClr val="000000"/>
                          </a:solidFill>
                          <a:effectLst/>
                          <a:latin typeface="Arial" panose="020B0604020202020204" pitchFamily="34" charset="0"/>
                          <a:cs typeface="Arial" panose="020B0604020202020204" pitchFamily="34" charset="0"/>
                        </a:rPr>
                        <a:t>Indicator value</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a:solidFill>
                            <a:srgbClr val="000000"/>
                          </a:solidFill>
                          <a:effectLst/>
                          <a:latin typeface="Arial" panose="020B0604020202020204" pitchFamily="34" charset="0"/>
                          <a:cs typeface="Arial" panose="020B0604020202020204" pitchFamily="34" charset="0"/>
                        </a:rPr>
                        <a:t>Mean relative cover in indicated severity</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1598872"/>
                  </a:ext>
                </a:extLst>
              </a:tr>
              <a:tr h="343165">
                <a:tc>
                  <a:txBody>
                    <a:bodyPr/>
                    <a:lstStyle/>
                    <a:p>
                      <a:pPr algn="l" rtl="0" fontAlgn="t">
                        <a:buNone/>
                      </a:pPr>
                      <a:r>
                        <a:rPr lang="en-US" sz="1200" b="1" i="0" u="none" strike="noStrike">
                          <a:solidFill>
                            <a:srgbClr val="000000"/>
                          </a:solidFill>
                          <a:effectLst/>
                          <a:latin typeface="Arial" panose="020B0604020202020204" pitchFamily="34" charset="0"/>
                          <a:cs typeface="Arial" panose="020B0604020202020204" pitchFamily="34" charset="0"/>
                        </a:rPr>
                        <a:t>Unburned</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err="1">
                          <a:solidFill>
                            <a:srgbClr val="000000"/>
                          </a:solidFill>
                          <a:effectLst/>
                          <a:latin typeface="Arial" panose="020B0604020202020204" pitchFamily="34" charset="0"/>
                          <a:cs typeface="Arial" panose="020B0604020202020204" pitchFamily="34" charset="0"/>
                        </a:rPr>
                        <a:t>Piptochaetium</a:t>
                      </a:r>
                      <a:r>
                        <a:rPr lang="en-US" sz="1200" b="0" i="1" u="none" strike="noStrike">
                          <a:solidFill>
                            <a:srgbClr val="000000"/>
                          </a:solidFill>
                          <a:effectLst/>
                          <a:latin typeface="Arial" panose="020B0604020202020204" pitchFamily="34" charset="0"/>
                          <a:cs typeface="Arial" panose="020B0604020202020204" pitchFamily="34" charset="0"/>
                        </a:rPr>
                        <a:t> </a:t>
                      </a:r>
                      <a:r>
                        <a:rPr lang="en-US" sz="1200" b="0" i="1" u="none" strike="noStrike" err="1">
                          <a:solidFill>
                            <a:srgbClr val="000000"/>
                          </a:solidFill>
                          <a:effectLst/>
                          <a:latin typeface="Arial" panose="020B0604020202020204" pitchFamily="34" charset="0"/>
                          <a:cs typeface="Arial" panose="020B0604020202020204" pitchFamily="34" charset="0"/>
                        </a:rPr>
                        <a:t>pringlei</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0.275 #</a:t>
                      </a:r>
                      <a:endParaRPr lang="en-US" sz="1200" i="1">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a:solidFill>
                            <a:srgbClr val="000000"/>
                          </a:solidFill>
                          <a:effectLst/>
                          <a:latin typeface="Arial" panose="020B0604020202020204" pitchFamily="34" charset="0"/>
                          <a:cs typeface="Arial" panose="020B0604020202020204" pitchFamily="34" charset="0"/>
                        </a:rPr>
                        <a:t>66%</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6152512"/>
                  </a:ext>
                </a:extLst>
              </a:tr>
              <a:tr h="323338">
                <a:tc>
                  <a:txBody>
                    <a:bodyPr/>
                    <a:lstStyle/>
                    <a:p>
                      <a:pPr algn="l" rtl="0" fontAlgn="t">
                        <a:buNone/>
                      </a:pPr>
                      <a:r>
                        <a:rPr lang="en-US" sz="1200" b="1" i="0" u="none" strike="noStrike">
                          <a:solidFill>
                            <a:srgbClr val="000000"/>
                          </a:solidFill>
                          <a:effectLst/>
                          <a:latin typeface="Arial" panose="020B0604020202020204" pitchFamily="34" charset="0"/>
                          <a:cs typeface="Arial" panose="020B0604020202020204" pitchFamily="34" charset="0"/>
                        </a:rPr>
                        <a:t>Low</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Muhlenbergia </a:t>
                      </a:r>
                      <a:r>
                        <a:rPr lang="en-US" sz="1200" b="0" i="1" u="none" strike="noStrike" err="1">
                          <a:solidFill>
                            <a:srgbClr val="000000"/>
                          </a:solidFill>
                          <a:effectLst/>
                          <a:latin typeface="Arial" panose="020B0604020202020204" pitchFamily="34" charset="0"/>
                          <a:cs typeface="Arial" panose="020B0604020202020204" pitchFamily="34" charset="0"/>
                        </a:rPr>
                        <a:t>straminea</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rtl="0" fontAlgn="t">
                        <a:buNone/>
                      </a:pPr>
                      <a:r>
                        <a:rPr lang="en-US" sz="1200" b="1" i="0" u="none" strike="noStrike">
                          <a:solidFill>
                            <a:srgbClr val="000000"/>
                          </a:solidFill>
                          <a:effectLst/>
                          <a:latin typeface="Arial" panose="020B0604020202020204" pitchFamily="34" charset="0"/>
                          <a:cs typeface="Arial" panose="020B0604020202020204" pitchFamily="34" charset="0"/>
                        </a:rPr>
                        <a:t>0.314 *</a:t>
                      </a:r>
                      <a:endParaRPr lang="en-US" sz="1200" b="1">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a:solidFill>
                            <a:srgbClr val="000000"/>
                          </a:solidFill>
                          <a:effectLst/>
                          <a:latin typeface="Arial" panose="020B0604020202020204" pitchFamily="34" charset="0"/>
                          <a:cs typeface="Arial" panose="020B0604020202020204" pitchFamily="34" charset="0"/>
                        </a:rPr>
                        <a:t>44%</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2052834"/>
                  </a:ext>
                </a:extLst>
              </a:tr>
              <a:tr h="323338">
                <a:tc>
                  <a:txBody>
                    <a:bodyPr/>
                    <a:lstStyle/>
                    <a:p>
                      <a:pPr algn="l" rtl="0" fontAlgn="t">
                        <a:buNone/>
                      </a:pPr>
                      <a:r>
                        <a:rPr lang="en-US" sz="1200" b="1" i="0" u="none" strike="noStrike">
                          <a:solidFill>
                            <a:srgbClr val="000000"/>
                          </a:solidFill>
                          <a:effectLst/>
                          <a:latin typeface="Arial" panose="020B0604020202020204" pitchFamily="34" charset="0"/>
                          <a:cs typeface="Arial" panose="020B0604020202020204" pitchFamily="34" charset="0"/>
                        </a:rPr>
                        <a:t>High</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Verbascum thapsus</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i="0" u="none" strike="noStrike">
                          <a:solidFill>
                            <a:srgbClr val="000000"/>
                          </a:solidFill>
                          <a:effectLst/>
                          <a:latin typeface="Arial" panose="020B0604020202020204" pitchFamily="34" charset="0"/>
                          <a:cs typeface="Arial" panose="020B0604020202020204" pitchFamily="34" charset="0"/>
                        </a:rPr>
                        <a:t>0.618 ***</a:t>
                      </a:r>
                      <a:endParaRPr lang="en-US" sz="1200" b="1">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a:solidFill>
                            <a:srgbClr val="000000"/>
                          </a:solidFill>
                          <a:effectLst/>
                          <a:latin typeface="Arial" panose="020B0604020202020204" pitchFamily="34" charset="0"/>
                          <a:cs typeface="Arial" panose="020B0604020202020204" pitchFamily="34" charset="0"/>
                        </a:rPr>
                        <a:t>39%</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2013487"/>
                  </a:ext>
                </a:extLst>
              </a:tr>
              <a:tr h="372144">
                <a:tc>
                  <a:txBody>
                    <a:bodyPr/>
                    <a:lstStyle/>
                    <a:p>
                      <a:pPr algn="l" fontAlgn="t"/>
                      <a:r>
                        <a:rPr lang="en-US" sz="1200">
                          <a:effectLst/>
                          <a:latin typeface="Arial" panose="020B0604020202020204" pitchFamily="34" charset="0"/>
                          <a:cs typeface="Arial" panose="020B0604020202020204" pitchFamily="34" charset="0"/>
                        </a:rPr>
                        <a:t> </a:t>
                      </a: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Lotus wrightii</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0.296 #</a:t>
                      </a:r>
                      <a:endParaRPr lang="en-US" sz="1200" i="1">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a:solidFill>
                            <a:srgbClr val="000000"/>
                          </a:solidFill>
                          <a:effectLst/>
                          <a:latin typeface="Arial" panose="020B0604020202020204" pitchFamily="34" charset="0"/>
                          <a:cs typeface="Arial" panose="020B0604020202020204" pitchFamily="34" charset="0"/>
                        </a:rPr>
                        <a:t>9%</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6491105"/>
                  </a:ext>
                </a:extLst>
              </a:tr>
              <a:tr h="372144">
                <a:tc>
                  <a:txBody>
                    <a:bodyPr/>
                    <a:lstStyle/>
                    <a:p>
                      <a:pPr algn="l" fontAlgn="t"/>
                      <a:r>
                        <a:rPr lang="en-US" sz="1200">
                          <a:effectLst/>
                          <a:latin typeface="Arial" panose="020B0604020202020204" pitchFamily="34" charset="0"/>
                          <a:cs typeface="Arial" panose="020B0604020202020204" pitchFamily="34" charset="0"/>
                        </a:rPr>
                        <a:t> </a:t>
                      </a: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Ceanothus </a:t>
                      </a:r>
                      <a:r>
                        <a:rPr lang="en-US" sz="1200" b="0" i="1" u="none" strike="noStrike" err="1">
                          <a:solidFill>
                            <a:srgbClr val="000000"/>
                          </a:solidFill>
                          <a:effectLst/>
                          <a:latin typeface="Arial" panose="020B0604020202020204" pitchFamily="34" charset="0"/>
                          <a:cs typeface="Arial" panose="020B0604020202020204" pitchFamily="34" charset="0"/>
                        </a:rPr>
                        <a:t>fendleri</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0.290 #</a:t>
                      </a:r>
                      <a:endParaRPr lang="en-US" sz="1200" i="1">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a:solidFill>
                            <a:srgbClr val="000000"/>
                          </a:solidFill>
                          <a:effectLst/>
                          <a:latin typeface="Arial" panose="020B0604020202020204" pitchFamily="34" charset="0"/>
                          <a:cs typeface="Arial" panose="020B0604020202020204" pitchFamily="34" charset="0"/>
                        </a:rPr>
                        <a:t>10%</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9477085"/>
                  </a:ext>
                </a:extLst>
              </a:tr>
              <a:tr h="372144">
                <a:tc>
                  <a:txBody>
                    <a:bodyPr/>
                    <a:lstStyle/>
                    <a:p>
                      <a:pPr algn="l" fontAlgn="t"/>
                      <a:r>
                        <a:rPr lang="en-US" sz="1200">
                          <a:effectLst/>
                          <a:latin typeface="Arial" panose="020B0604020202020204" pitchFamily="34" charset="0"/>
                          <a:cs typeface="Arial" panose="020B0604020202020204" pitchFamily="34" charset="0"/>
                        </a:rPr>
                        <a:t> </a:t>
                      </a: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Linaria dalmatica</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0.284 #</a:t>
                      </a:r>
                      <a:endParaRPr lang="en-US" sz="1200" i="1">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a:solidFill>
                            <a:srgbClr val="000000"/>
                          </a:solidFill>
                          <a:effectLst/>
                          <a:latin typeface="Arial" panose="020B0604020202020204" pitchFamily="34" charset="0"/>
                          <a:cs typeface="Arial" panose="020B0604020202020204" pitchFamily="34" charset="0"/>
                        </a:rPr>
                        <a:t>&lt; 1%</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8733467"/>
                  </a:ext>
                </a:extLst>
              </a:tr>
              <a:tr h="372144">
                <a:tc>
                  <a:txBody>
                    <a:bodyPr/>
                    <a:lstStyle/>
                    <a:p>
                      <a:pPr algn="l" fontAlgn="t"/>
                      <a:r>
                        <a:rPr lang="en-US" sz="1200">
                          <a:effectLst/>
                          <a:latin typeface="Arial" panose="020B0604020202020204" pitchFamily="34" charset="0"/>
                          <a:cs typeface="Arial" panose="020B0604020202020204" pitchFamily="34" charset="0"/>
                        </a:rPr>
                        <a:t> </a:t>
                      </a: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Festuca arizonica</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0.283 #</a:t>
                      </a:r>
                      <a:endParaRPr lang="en-US" sz="1200" i="1">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a:solidFill>
                            <a:srgbClr val="000000"/>
                          </a:solidFill>
                          <a:effectLst/>
                          <a:latin typeface="Arial" panose="020B0604020202020204" pitchFamily="34" charset="0"/>
                          <a:cs typeface="Arial" panose="020B0604020202020204" pitchFamily="34" charset="0"/>
                        </a:rPr>
                        <a:t>6%</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2060779"/>
                  </a:ext>
                </a:extLst>
              </a:tr>
              <a:tr h="494158">
                <a:tc>
                  <a:txBody>
                    <a:bodyPr/>
                    <a:lstStyle/>
                    <a:p>
                      <a:pPr algn="l" fontAlgn="t"/>
                      <a:r>
                        <a:rPr lang="en-US" sz="1200">
                          <a:effectLst/>
                          <a:latin typeface="Arial" panose="020B0604020202020204" pitchFamily="34" charset="0"/>
                          <a:cs typeface="Arial" panose="020B0604020202020204" pitchFamily="34" charset="0"/>
                        </a:rPr>
                        <a:t> </a:t>
                      </a: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Pseudognaphalium macounii</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i="0" u="none" strike="noStrike">
                          <a:solidFill>
                            <a:srgbClr val="000000"/>
                          </a:solidFill>
                          <a:effectLst/>
                          <a:latin typeface="Arial" panose="020B0604020202020204" pitchFamily="34" charset="0"/>
                          <a:cs typeface="Arial" panose="020B0604020202020204" pitchFamily="34" charset="0"/>
                        </a:rPr>
                        <a:t>0.283 *</a:t>
                      </a:r>
                      <a:endParaRPr lang="en-US" sz="1200" b="1">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a:solidFill>
                            <a:srgbClr val="000000"/>
                          </a:solidFill>
                          <a:effectLst/>
                          <a:latin typeface="Arial" panose="020B0604020202020204" pitchFamily="34" charset="0"/>
                          <a:cs typeface="Arial" panose="020B0604020202020204" pitchFamily="34" charset="0"/>
                        </a:rPr>
                        <a:t>4%</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9577668"/>
                  </a:ext>
                </a:extLst>
              </a:tr>
              <a:tr h="372144">
                <a:tc>
                  <a:txBody>
                    <a:bodyPr/>
                    <a:lstStyle/>
                    <a:p>
                      <a:pPr algn="l" fontAlgn="t"/>
                      <a:r>
                        <a:rPr lang="en-US" sz="1200">
                          <a:effectLst/>
                          <a:latin typeface="Arial" panose="020B0604020202020204" pitchFamily="34" charset="0"/>
                          <a:cs typeface="Arial" panose="020B0604020202020204" pitchFamily="34" charset="0"/>
                        </a:rPr>
                        <a:t> </a:t>
                      </a: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Elymus </a:t>
                      </a:r>
                      <a:r>
                        <a:rPr lang="en-US" sz="1200" b="0" i="1" u="none" strike="noStrike" err="1">
                          <a:solidFill>
                            <a:srgbClr val="000000"/>
                          </a:solidFill>
                          <a:effectLst/>
                          <a:latin typeface="Arial" panose="020B0604020202020204" pitchFamily="34" charset="0"/>
                          <a:cs typeface="Arial" panose="020B0604020202020204" pitchFamily="34" charset="0"/>
                        </a:rPr>
                        <a:t>elymoides</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0.282 #</a:t>
                      </a:r>
                      <a:endParaRPr lang="en-US" sz="1200" i="1">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a:solidFill>
                            <a:srgbClr val="000000"/>
                          </a:solidFill>
                          <a:effectLst/>
                          <a:latin typeface="Arial" panose="020B0604020202020204" pitchFamily="34" charset="0"/>
                          <a:cs typeface="Arial" panose="020B0604020202020204" pitchFamily="34" charset="0"/>
                        </a:rPr>
                        <a:t>6%</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0024585"/>
                  </a:ext>
                </a:extLst>
              </a:tr>
            </a:tbl>
          </a:graphicData>
        </a:graphic>
      </p:graphicFrame>
      <p:sp>
        <p:nvSpPr>
          <p:cNvPr id="4" name="TextBox 3">
            <a:extLst>
              <a:ext uri="{FF2B5EF4-FFF2-40B4-BE49-F238E27FC236}">
                <a16:creationId xmlns:a16="http://schemas.microsoft.com/office/drawing/2014/main" id="{B28890D7-1935-3DDA-90E8-F73ED7572E10}"/>
              </a:ext>
            </a:extLst>
          </p:cNvPr>
          <p:cNvSpPr txBox="1"/>
          <p:nvPr/>
        </p:nvSpPr>
        <p:spPr>
          <a:xfrm>
            <a:off x="0" y="4375458"/>
            <a:ext cx="5422900" cy="830997"/>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Table 1</a:t>
            </a:r>
            <a:r>
              <a:rPr lang="en-US" sz="1200" dirty="0">
                <a:latin typeface="Arial" panose="020B0604020202020204" pitchFamily="34" charset="0"/>
                <a:cs typeface="Arial" panose="020B0604020202020204" pitchFamily="34" charset="0"/>
              </a:rPr>
              <a:t>. Indicator species for unburned, low, and high severity, with mean relative cover values. p-values = 0.05 &lt; </a:t>
            </a:r>
            <a:r>
              <a:rPr lang="en-US" sz="1200" i="1" baseline="30000" dirty="0">
                <a:latin typeface="Arial" panose="020B0604020202020204" pitchFamily="34" charset="0"/>
                <a:cs typeface="Arial" panose="020B0604020202020204" pitchFamily="34" charset="0"/>
              </a:rPr>
              <a:t>#</a:t>
            </a:r>
            <a:r>
              <a:rPr lang="en-US" sz="1200" i="1" dirty="0">
                <a:latin typeface="Arial" panose="020B0604020202020204" pitchFamily="34" charset="0"/>
                <a:cs typeface="Arial" panose="020B0604020202020204" pitchFamily="34" charset="0"/>
              </a:rPr>
              <a:t>p</a:t>
            </a:r>
            <a:r>
              <a:rPr lang="en-US" sz="1200" dirty="0">
                <a:latin typeface="Arial" panose="020B0604020202020204" pitchFamily="34" charset="0"/>
                <a:cs typeface="Arial" panose="020B0604020202020204" pitchFamily="34" charset="0"/>
              </a:rPr>
              <a:t> &lt; 0.1; *p &lt; 0.05; **p &lt; 0.01; ***p &lt; 0.001. Signiﬁcant terms are shown in bold; terms in italics are marginally signiﬁcant. 9,999 permutations.</a:t>
            </a:r>
          </a:p>
        </p:txBody>
      </p:sp>
    </p:spTree>
    <p:extLst>
      <p:ext uri="{BB962C8B-B14F-4D97-AF65-F5344CB8AC3E}">
        <p14:creationId xmlns:p14="http://schemas.microsoft.com/office/powerpoint/2010/main" val="2217182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4700291-D111-8D23-E2AB-79D348BFDC8B}"/>
              </a:ext>
            </a:extLst>
          </p:cNvPr>
          <p:cNvGraphicFramePr>
            <a:graphicFrameLocks noGrp="1"/>
          </p:cNvGraphicFramePr>
          <p:nvPr>
            <p:extLst>
              <p:ext uri="{D42A27DB-BD31-4B8C-83A1-F6EECF244321}">
                <p14:modId xmlns:p14="http://schemas.microsoft.com/office/powerpoint/2010/main" val="2910565172"/>
              </p:ext>
            </p:extLst>
          </p:nvPr>
        </p:nvGraphicFramePr>
        <p:xfrm>
          <a:off x="0" y="0"/>
          <a:ext cx="5902325" cy="3810000"/>
        </p:xfrm>
        <a:graphic>
          <a:graphicData uri="http://schemas.openxmlformats.org/drawingml/2006/table">
            <a:tbl>
              <a:tblPr/>
              <a:tblGrid>
                <a:gridCol w="2168525">
                  <a:extLst>
                    <a:ext uri="{9D8B030D-6E8A-4147-A177-3AD203B41FA5}">
                      <a16:colId xmlns:a16="http://schemas.microsoft.com/office/drawing/2014/main" val="668179904"/>
                    </a:ext>
                  </a:extLst>
                </a:gridCol>
                <a:gridCol w="1244600">
                  <a:extLst>
                    <a:ext uri="{9D8B030D-6E8A-4147-A177-3AD203B41FA5}">
                      <a16:colId xmlns:a16="http://schemas.microsoft.com/office/drawing/2014/main" val="3538005542"/>
                    </a:ext>
                  </a:extLst>
                </a:gridCol>
                <a:gridCol w="1244600">
                  <a:extLst>
                    <a:ext uri="{9D8B030D-6E8A-4147-A177-3AD203B41FA5}">
                      <a16:colId xmlns:a16="http://schemas.microsoft.com/office/drawing/2014/main" val="2290504448"/>
                    </a:ext>
                  </a:extLst>
                </a:gridCol>
                <a:gridCol w="1244600">
                  <a:extLst>
                    <a:ext uri="{9D8B030D-6E8A-4147-A177-3AD203B41FA5}">
                      <a16:colId xmlns:a16="http://schemas.microsoft.com/office/drawing/2014/main" val="2940022826"/>
                    </a:ext>
                  </a:extLst>
                </a:gridCol>
              </a:tblGrid>
              <a:tr h="381000">
                <a:tc>
                  <a:txBody>
                    <a:bodyPr/>
                    <a:lstStyle/>
                    <a:p>
                      <a:pPr algn="ctr" rtl="0" fontAlgn="t">
                        <a:buNone/>
                      </a:pPr>
                      <a:r>
                        <a:rPr lang="en-US" sz="1200" b="0" i="0" u="none" strike="noStrike">
                          <a:solidFill>
                            <a:srgbClr val="000000"/>
                          </a:solidFill>
                          <a:effectLst/>
                          <a:latin typeface="Arial"/>
                        </a:rPr>
                        <a:t>Species</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a:solidFill>
                            <a:srgbClr val="000000"/>
                          </a:solidFill>
                          <a:effectLst/>
                          <a:latin typeface="Arial"/>
                        </a:rPr>
                        <a:t>Unburned (20)</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a:solidFill>
                            <a:srgbClr val="000000"/>
                          </a:solidFill>
                          <a:effectLst/>
                          <a:latin typeface="Arial"/>
                        </a:rPr>
                        <a:t>Low (18)</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a:solidFill>
                            <a:srgbClr val="000000"/>
                          </a:solidFill>
                          <a:effectLst/>
                          <a:latin typeface="Arial" panose="020B0604020202020204" pitchFamily="34" charset="0"/>
                        </a:rPr>
                        <a:t>High (19)</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5737480"/>
                  </a:ext>
                </a:extLst>
              </a:tr>
              <a:tr h="381000">
                <a:tc>
                  <a:txBody>
                    <a:bodyPr/>
                    <a:lstStyle/>
                    <a:p>
                      <a:pPr rtl="0" fontAlgn="t">
                        <a:buNone/>
                      </a:pPr>
                      <a:r>
                        <a:rPr lang="en-US" sz="1200" b="0" i="1" u="none" strike="noStrike" err="1">
                          <a:solidFill>
                            <a:srgbClr val="000000"/>
                          </a:solidFill>
                          <a:effectLst/>
                          <a:latin typeface="Arial"/>
                        </a:rPr>
                        <a:t>Piptochaetium</a:t>
                      </a:r>
                      <a:r>
                        <a:rPr lang="en-US" sz="1200" b="0" i="1" u="none" strike="noStrike">
                          <a:solidFill>
                            <a:srgbClr val="000000"/>
                          </a:solidFill>
                          <a:effectLst/>
                          <a:latin typeface="Arial"/>
                        </a:rPr>
                        <a:t> </a:t>
                      </a:r>
                      <a:r>
                        <a:rPr lang="en-US" sz="1200" b="0" i="1" u="none" strike="noStrike" err="1">
                          <a:solidFill>
                            <a:srgbClr val="000000"/>
                          </a:solidFill>
                          <a:effectLst/>
                          <a:latin typeface="Arial"/>
                        </a:rPr>
                        <a:t>pringlei</a:t>
                      </a:r>
                      <a:endParaRPr lang="en-US" sz="1200" err="1">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a:solidFill>
                            <a:srgbClr val="000000"/>
                          </a:solidFill>
                          <a:effectLst/>
                          <a:latin typeface="Arial"/>
                        </a:rPr>
                        <a:t>66 ± 41.6%, 15</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26 ± 37.4%, 8</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None present</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5090572"/>
                  </a:ext>
                </a:extLst>
              </a:tr>
              <a:tr h="381000">
                <a:tc>
                  <a:txBody>
                    <a:bodyPr/>
                    <a:lstStyle/>
                    <a:p>
                      <a:pPr rtl="0" fontAlgn="t">
                        <a:buNone/>
                      </a:pPr>
                      <a:r>
                        <a:rPr lang="en-US" sz="1200" b="0" i="1" u="none" strike="noStrike">
                          <a:solidFill>
                            <a:srgbClr val="000000"/>
                          </a:solidFill>
                          <a:effectLst/>
                          <a:latin typeface="Arial"/>
                        </a:rPr>
                        <a:t>Muhlenbergia virescens</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None present</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a:solidFill>
                            <a:srgbClr val="000000"/>
                          </a:solidFill>
                          <a:effectLst/>
                          <a:latin typeface="Arial"/>
                        </a:rPr>
                        <a:t>44 ± 43.6%, 10</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25 ± 33.2%, 10</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8435955"/>
                  </a:ext>
                </a:extLst>
              </a:tr>
              <a:tr h="381000">
                <a:tc>
                  <a:txBody>
                    <a:bodyPr/>
                    <a:lstStyle/>
                    <a:p>
                      <a:pPr rtl="0" fontAlgn="t">
                        <a:buNone/>
                      </a:pPr>
                      <a:r>
                        <a:rPr lang="en-US" sz="1200" b="0" i="1" u="none" strike="noStrike">
                          <a:solidFill>
                            <a:srgbClr val="000000"/>
                          </a:solidFill>
                          <a:effectLst/>
                          <a:latin typeface="Arial" panose="020B0604020202020204" pitchFamily="34" charset="0"/>
                        </a:rPr>
                        <a:t>Verbascum </a:t>
                      </a:r>
                      <a:r>
                        <a:rPr lang="en-US" sz="1200" b="0" i="1" u="none" strike="noStrike" err="1">
                          <a:solidFill>
                            <a:srgbClr val="000000"/>
                          </a:solidFill>
                          <a:effectLst/>
                          <a:latin typeface="Arial" panose="020B0604020202020204" pitchFamily="34" charset="0"/>
                        </a:rPr>
                        <a:t>thapsus</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2 ± 7.4%, 2</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7 ± 23.6%, 3</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a:solidFill>
                            <a:srgbClr val="000000"/>
                          </a:solidFill>
                          <a:effectLst/>
                          <a:latin typeface="Arial"/>
                        </a:rPr>
                        <a:t>39 ± 35.9%, 14</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2156727"/>
                  </a:ext>
                </a:extLst>
              </a:tr>
              <a:tr h="381000">
                <a:tc>
                  <a:txBody>
                    <a:bodyPr/>
                    <a:lstStyle/>
                    <a:p>
                      <a:pPr rtl="0" fontAlgn="t">
                        <a:buNone/>
                      </a:pPr>
                      <a:r>
                        <a:rPr lang="en-US" sz="1200" b="0" i="1" u="none" strike="noStrike">
                          <a:solidFill>
                            <a:srgbClr val="000000"/>
                          </a:solidFill>
                          <a:effectLst/>
                          <a:latin typeface="Arial"/>
                        </a:rPr>
                        <a:t>Lotus </a:t>
                      </a:r>
                      <a:r>
                        <a:rPr lang="en-US" sz="1200" b="0" i="1" u="none" strike="noStrike" err="1">
                          <a:solidFill>
                            <a:srgbClr val="000000"/>
                          </a:solidFill>
                          <a:effectLst/>
                          <a:latin typeface="Arial"/>
                        </a:rPr>
                        <a:t>wrightii</a:t>
                      </a:r>
                      <a:endParaRPr lang="en-US" sz="1200" err="1">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6 ± 22.4%, 3</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4 ± 17.7%, 2</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a:solidFill>
                            <a:srgbClr val="000000"/>
                          </a:solidFill>
                          <a:effectLst/>
                          <a:latin typeface="Arial"/>
                        </a:rPr>
                        <a:t>9 ± 24.2%, 6</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5716732"/>
                  </a:ext>
                </a:extLst>
              </a:tr>
              <a:tr h="381000">
                <a:tc>
                  <a:txBody>
                    <a:bodyPr/>
                    <a:lstStyle/>
                    <a:p>
                      <a:pPr rtl="0" fontAlgn="t">
                        <a:buNone/>
                      </a:pPr>
                      <a:r>
                        <a:rPr lang="en-US" sz="1200" b="0" i="1" u="none" strike="noStrike">
                          <a:solidFill>
                            <a:srgbClr val="000000"/>
                          </a:solidFill>
                          <a:effectLst/>
                          <a:latin typeface="Arial"/>
                        </a:rPr>
                        <a:t>Ceanothus </a:t>
                      </a:r>
                      <a:r>
                        <a:rPr lang="en-US" sz="1200" b="0" i="1" u="none" strike="noStrike" err="1">
                          <a:solidFill>
                            <a:srgbClr val="000000"/>
                          </a:solidFill>
                          <a:effectLst/>
                          <a:latin typeface="Arial"/>
                        </a:rPr>
                        <a:t>fendleri</a:t>
                      </a:r>
                      <a:endParaRPr lang="en-US" sz="1200" err="1">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4 ± 18.6%, 1</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3 ± 8.9%, 2</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a:solidFill>
                            <a:srgbClr val="000000"/>
                          </a:solidFill>
                          <a:effectLst/>
                          <a:latin typeface="Arial"/>
                        </a:rPr>
                        <a:t>10 ± 21.4%, 4</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1668155"/>
                  </a:ext>
                </a:extLst>
              </a:tr>
              <a:tr h="381000">
                <a:tc>
                  <a:txBody>
                    <a:bodyPr/>
                    <a:lstStyle/>
                    <a:p>
                      <a:pPr rtl="0" fontAlgn="t">
                        <a:buNone/>
                      </a:pPr>
                      <a:r>
                        <a:rPr lang="en-US" sz="1200" b="0" i="1" u="none" strike="noStrike">
                          <a:solidFill>
                            <a:srgbClr val="000000"/>
                          </a:solidFill>
                          <a:effectLst/>
                          <a:latin typeface="Arial" panose="020B0604020202020204" pitchFamily="34" charset="0"/>
                        </a:rPr>
                        <a:t>Linaria </a:t>
                      </a:r>
                      <a:r>
                        <a:rPr lang="en-US" sz="1200" b="0" i="1" u="none" strike="noStrike" err="1">
                          <a:solidFill>
                            <a:srgbClr val="000000"/>
                          </a:solidFill>
                          <a:effectLst/>
                          <a:latin typeface="Arial" panose="020B0604020202020204" pitchFamily="34" charset="0"/>
                        </a:rPr>
                        <a:t>dalmatica</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0.2 ± 0.95%, 1</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None present</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a:solidFill>
                            <a:srgbClr val="000000"/>
                          </a:solidFill>
                          <a:effectLst/>
                          <a:latin typeface="Arial"/>
                        </a:rPr>
                        <a:t>0.8 ± 2.28%, 3</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6054410"/>
                  </a:ext>
                </a:extLst>
              </a:tr>
              <a:tr h="381000">
                <a:tc>
                  <a:txBody>
                    <a:bodyPr/>
                    <a:lstStyle/>
                    <a:p>
                      <a:pPr rtl="0" fontAlgn="t">
                        <a:buNone/>
                      </a:pPr>
                      <a:r>
                        <a:rPr lang="en-US" sz="1200" b="0" i="1" u="none" strike="noStrike">
                          <a:solidFill>
                            <a:srgbClr val="000000"/>
                          </a:solidFill>
                          <a:effectLst/>
                          <a:latin typeface="Arial"/>
                        </a:rPr>
                        <a:t>Festuca </a:t>
                      </a:r>
                      <a:r>
                        <a:rPr lang="en-US" sz="1200" b="0" i="1" u="none" strike="noStrike" err="1">
                          <a:solidFill>
                            <a:srgbClr val="000000"/>
                          </a:solidFill>
                          <a:effectLst/>
                          <a:latin typeface="Arial"/>
                        </a:rPr>
                        <a:t>arizonica</a:t>
                      </a:r>
                      <a:endParaRPr lang="en-US" sz="1200" err="1">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4 ± 14.0%, 4</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4 ± 8.8%, 4</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a:solidFill>
                            <a:srgbClr val="000000"/>
                          </a:solidFill>
                          <a:effectLst/>
                          <a:latin typeface="Arial"/>
                        </a:rPr>
                        <a:t>6 ± 11.0%, 5</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0825882"/>
                  </a:ext>
                </a:extLst>
              </a:tr>
              <a:tr h="381000">
                <a:tc>
                  <a:txBody>
                    <a:bodyPr/>
                    <a:lstStyle/>
                    <a:p>
                      <a:pPr rtl="0" fontAlgn="t">
                        <a:buNone/>
                      </a:pPr>
                      <a:r>
                        <a:rPr lang="en-US" sz="1200" b="0" i="1" u="none" strike="noStrike" err="1">
                          <a:solidFill>
                            <a:srgbClr val="000000"/>
                          </a:solidFill>
                          <a:effectLst/>
                          <a:latin typeface="Arial"/>
                        </a:rPr>
                        <a:t>Pseudognaphalium</a:t>
                      </a:r>
                      <a:r>
                        <a:rPr lang="en-US" sz="1200" b="0" i="1" u="none" strike="noStrike">
                          <a:solidFill>
                            <a:srgbClr val="000000"/>
                          </a:solidFill>
                          <a:effectLst/>
                          <a:latin typeface="Arial"/>
                        </a:rPr>
                        <a:t> </a:t>
                      </a:r>
                      <a:r>
                        <a:rPr lang="en-US" sz="1200" b="0" i="1" u="none" strike="noStrike" err="1">
                          <a:solidFill>
                            <a:srgbClr val="000000"/>
                          </a:solidFill>
                          <a:effectLst/>
                          <a:latin typeface="Arial"/>
                        </a:rPr>
                        <a:t>macounii</a:t>
                      </a:r>
                      <a:endParaRPr lang="en-US" sz="1200" err="1">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None present</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0 ± 0%, 1</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a:solidFill>
                            <a:srgbClr val="000000"/>
                          </a:solidFill>
                          <a:effectLst/>
                          <a:latin typeface="Arial" panose="020B0604020202020204" pitchFamily="34" charset="0"/>
                        </a:rPr>
                        <a:t>4 ± 9.9%, 4</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3905260"/>
                  </a:ext>
                </a:extLst>
              </a:tr>
              <a:tr h="381000">
                <a:tc>
                  <a:txBody>
                    <a:bodyPr/>
                    <a:lstStyle/>
                    <a:p>
                      <a:pPr rtl="0" fontAlgn="t">
                        <a:buNone/>
                      </a:pPr>
                      <a:r>
                        <a:rPr lang="en-US" sz="1200" b="0" i="1" u="none" strike="noStrike">
                          <a:solidFill>
                            <a:srgbClr val="000000"/>
                          </a:solidFill>
                          <a:effectLst/>
                          <a:latin typeface="Arial"/>
                        </a:rPr>
                        <a:t>Elymus </a:t>
                      </a:r>
                      <a:r>
                        <a:rPr lang="en-US" sz="1200" b="0" i="1" u="none" strike="noStrike" err="1">
                          <a:solidFill>
                            <a:srgbClr val="000000"/>
                          </a:solidFill>
                          <a:effectLst/>
                          <a:latin typeface="Arial"/>
                        </a:rPr>
                        <a:t>elymoides</a:t>
                      </a:r>
                      <a:endParaRPr lang="en-US" sz="1200" err="1">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8 ± 21.3%, 9</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a:rPr>
                        <a:t>7 ± 23.6%, 3</a:t>
                      </a:r>
                      <a:endParaRPr lang="en-US" sz="120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a:solidFill>
                            <a:srgbClr val="000000"/>
                          </a:solidFill>
                          <a:effectLst/>
                          <a:latin typeface="Arial" panose="020B0604020202020204" pitchFamily="34" charset="0"/>
                        </a:rPr>
                        <a:t>6 ± 10.1%, 8</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2226101"/>
                  </a:ext>
                </a:extLst>
              </a:tr>
            </a:tbl>
          </a:graphicData>
        </a:graphic>
      </p:graphicFrame>
      <p:sp>
        <p:nvSpPr>
          <p:cNvPr id="3" name="Rectangle 1">
            <a:extLst>
              <a:ext uri="{FF2B5EF4-FFF2-40B4-BE49-F238E27FC236}">
                <a16:creationId xmlns:a16="http://schemas.microsoft.com/office/drawing/2014/main" id="{00368261-1E35-0342-AC46-520D353BB47A}"/>
              </a:ext>
            </a:extLst>
          </p:cNvPr>
          <p:cNvSpPr>
            <a:spLocks noChangeArrowheads="1"/>
          </p:cNvSpPr>
          <p:nvPr/>
        </p:nvSpPr>
        <p:spPr bwMode="auto">
          <a:xfrm>
            <a:off x="0" y="15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F0B4F526-F67A-0099-0A24-887152618EE5}"/>
              </a:ext>
            </a:extLst>
          </p:cNvPr>
          <p:cNvSpPr txBox="1"/>
          <p:nvPr/>
        </p:nvSpPr>
        <p:spPr>
          <a:xfrm>
            <a:off x="1" y="3810000"/>
            <a:ext cx="5902324" cy="1200329"/>
          </a:xfrm>
          <a:prstGeom prst="rect">
            <a:avLst/>
          </a:prstGeom>
          <a:noFill/>
        </p:spPr>
        <p:txBody>
          <a:bodyPr wrap="square" rtlCol="0">
            <a:spAutoFit/>
          </a:bodyPr>
          <a:lstStyle/>
          <a:p>
            <a:r>
              <a:rPr lang="en-US" sz="1200" b="1">
                <a:latin typeface="Arial" panose="020B0604020202020204" pitchFamily="34" charset="0"/>
                <a:cs typeface="Arial" panose="020B0604020202020204" pitchFamily="34" charset="0"/>
              </a:rPr>
              <a:t>Table 2. </a:t>
            </a:r>
            <a:r>
              <a:rPr lang="en-US" sz="1200">
                <a:latin typeface="Arial" panose="020B0604020202020204" pitchFamily="34" charset="0"/>
                <a:cs typeface="Arial" panose="020B0604020202020204" pitchFamily="34" charset="0"/>
              </a:rPr>
              <a:t>Indicator species analysis results with mean relative cover ± standard deviation, and number of plots in each treatment with species present. Bolded values indicate indicator status for the severity. Species with </a:t>
            </a:r>
            <a:r>
              <a:rPr lang="en-US" sz="1200" i="1" err="1">
                <a:latin typeface="Arial" panose="020B0604020202020204" pitchFamily="34" charset="0"/>
                <a:cs typeface="Arial" panose="020B0604020202020204" pitchFamily="34" charset="0"/>
              </a:rPr>
              <a:t>IndVal</a:t>
            </a:r>
            <a:r>
              <a:rPr lang="en-US" sz="1200" i="1">
                <a:latin typeface="Arial" panose="020B0604020202020204" pitchFamily="34" charset="0"/>
                <a:cs typeface="Arial" panose="020B0604020202020204" pitchFamily="34" charset="0"/>
              </a:rPr>
              <a:t> </a:t>
            </a:r>
            <a:r>
              <a:rPr lang="en-US" sz="1200">
                <a:latin typeface="Arial" panose="020B0604020202020204" pitchFamily="34" charset="0"/>
                <a:cs typeface="Arial" panose="020B0604020202020204" pitchFamily="34" charset="0"/>
              </a:rPr>
              <a:t>&gt; 0.2 and </a:t>
            </a:r>
            <a:r>
              <a:rPr lang="en-US" sz="1200" i="1">
                <a:latin typeface="Arial" panose="020B0604020202020204" pitchFamily="34" charset="0"/>
                <a:cs typeface="Arial" panose="020B0604020202020204" pitchFamily="34" charset="0"/>
              </a:rPr>
              <a:t>p</a:t>
            </a:r>
            <a:r>
              <a:rPr lang="en-US" sz="1200">
                <a:latin typeface="Arial" panose="020B0604020202020204" pitchFamily="34" charset="0"/>
                <a:cs typeface="Arial" panose="020B0604020202020204" pitchFamily="34" charset="0"/>
              </a:rPr>
              <a:t> &lt; 0.1 are shown. Cover values and number of plots are bolded for the fire severity that the species was an indicator for. Values in parentheses next to different fire severities indicate the number of plots per treatment.</a:t>
            </a:r>
          </a:p>
        </p:txBody>
      </p:sp>
    </p:spTree>
    <p:extLst>
      <p:ext uri="{BB962C8B-B14F-4D97-AF65-F5344CB8AC3E}">
        <p14:creationId xmlns:p14="http://schemas.microsoft.com/office/powerpoint/2010/main" val="217153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AEEA758-3E46-95EE-E340-E8A60C6A0BF7}"/>
              </a:ext>
            </a:extLst>
          </p:cNvPr>
          <p:cNvGraphicFramePr>
            <a:graphicFrameLocks noGrp="1"/>
          </p:cNvGraphicFramePr>
          <p:nvPr>
            <p:extLst>
              <p:ext uri="{D42A27DB-BD31-4B8C-83A1-F6EECF244321}">
                <p14:modId xmlns:p14="http://schemas.microsoft.com/office/powerpoint/2010/main" val="1500874099"/>
              </p:ext>
            </p:extLst>
          </p:nvPr>
        </p:nvGraphicFramePr>
        <p:xfrm>
          <a:off x="0" y="0"/>
          <a:ext cx="4184650" cy="1905000"/>
        </p:xfrm>
        <a:graphic>
          <a:graphicData uri="http://schemas.openxmlformats.org/drawingml/2006/table">
            <a:tbl>
              <a:tblPr/>
              <a:tblGrid>
                <a:gridCol w="992187">
                  <a:extLst>
                    <a:ext uri="{9D8B030D-6E8A-4147-A177-3AD203B41FA5}">
                      <a16:colId xmlns:a16="http://schemas.microsoft.com/office/drawing/2014/main" val="668179904"/>
                    </a:ext>
                  </a:extLst>
                </a:gridCol>
                <a:gridCol w="831850">
                  <a:extLst>
                    <a:ext uri="{9D8B030D-6E8A-4147-A177-3AD203B41FA5}">
                      <a16:colId xmlns:a16="http://schemas.microsoft.com/office/drawing/2014/main" val="3538005542"/>
                    </a:ext>
                  </a:extLst>
                </a:gridCol>
                <a:gridCol w="831850">
                  <a:extLst>
                    <a:ext uri="{9D8B030D-6E8A-4147-A177-3AD203B41FA5}">
                      <a16:colId xmlns:a16="http://schemas.microsoft.com/office/drawing/2014/main" val="2290504448"/>
                    </a:ext>
                  </a:extLst>
                </a:gridCol>
                <a:gridCol w="696913">
                  <a:extLst>
                    <a:ext uri="{9D8B030D-6E8A-4147-A177-3AD203B41FA5}">
                      <a16:colId xmlns:a16="http://schemas.microsoft.com/office/drawing/2014/main" val="2940022826"/>
                    </a:ext>
                  </a:extLst>
                </a:gridCol>
                <a:gridCol w="831850">
                  <a:extLst>
                    <a:ext uri="{9D8B030D-6E8A-4147-A177-3AD203B41FA5}">
                      <a16:colId xmlns:a16="http://schemas.microsoft.com/office/drawing/2014/main" val="3400052456"/>
                    </a:ext>
                  </a:extLst>
                </a:gridCol>
              </a:tblGrid>
              <a:tr h="381000">
                <a:tc>
                  <a:txBody>
                    <a:bodyPr/>
                    <a:lstStyle/>
                    <a:p>
                      <a:pPr algn="ctr" rtl="0" fontAlgn="t">
                        <a:buNone/>
                      </a:pPr>
                      <a:endParaRPr lang="en-US" sz="1200" b="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a:solidFill>
                            <a:srgbClr val="000000"/>
                          </a:solidFill>
                          <a:effectLst/>
                          <a:latin typeface="Arial" panose="020B0604020202020204" pitchFamily="34" charset="0"/>
                          <a:cs typeface="Arial" panose="020B0604020202020204" pitchFamily="34" charset="0"/>
                        </a:rPr>
                        <a:t>NMDS1</a:t>
                      </a:r>
                      <a:endParaRPr lang="en-US" sz="1200" b="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a:solidFill>
                            <a:srgbClr val="000000"/>
                          </a:solidFill>
                          <a:effectLst/>
                          <a:latin typeface="Arial" panose="020B0604020202020204" pitchFamily="34" charset="0"/>
                          <a:cs typeface="Arial" panose="020B0604020202020204" pitchFamily="34" charset="0"/>
                        </a:rPr>
                        <a:t>NMDS2</a:t>
                      </a:r>
                      <a:endParaRPr lang="en-US" sz="1200" b="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a:solidFill>
                            <a:srgbClr val="000000"/>
                          </a:solidFill>
                          <a:effectLst/>
                          <a:latin typeface="Arial" panose="020B0604020202020204" pitchFamily="34" charset="0"/>
                          <a:cs typeface="Arial" panose="020B0604020202020204" pitchFamily="34" charset="0"/>
                        </a:rPr>
                        <a:t>r</a:t>
                      </a:r>
                      <a:r>
                        <a:rPr lang="en-US" sz="1200" b="0" i="0" u="none" strike="noStrike" baseline="30000">
                          <a:solidFill>
                            <a:srgbClr val="000000"/>
                          </a:solidFill>
                          <a:effectLst/>
                          <a:latin typeface="Arial" panose="020B0604020202020204" pitchFamily="34" charset="0"/>
                          <a:cs typeface="Arial" panose="020B0604020202020204" pitchFamily="34" charset="0"/>
                        </a:rPr>
                        <a:t>2</a:t>
                      </a:r>
                      <a:endParaRPr lang="en-US" sz="1200" b="0" baseline="3000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baseline="0">
                          <a:effectLst/>
                          <a:latin typeface="Arial" panose="020B0604020202020204" pitchFamily="34" charset="0"/>
                          <a:cs typeface="Arial" panose="020B0604020202020204" pitchFamily="34" charset="0"/>
                        </a:rPr>
                        <a:t>p</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5737480"/>
                  </a:ext>
                </a:extLst>
              </a:tr>
              <a:tr h="381000">
                <a:tc>
                  <a:txBody>
                    <a:bodyPr/>
                    <a:lstStyle/>
                    <a:p>
                      <a:pPr algn="ctr" rtl="0" fontAlgn="t">
                        <a:buNone/>
                      </a:pPr>
                      <a:r>
                        <a:rPr lang="en-US" sz="1200">
                          <a:effectLst/>
                          <a:latin typeface="Arial" panose="020B0604020202020204" pitchFamily="34" charset="0"/>
                          <a:cs typeface="Arial" panose="020B0604020202020204" pitchFamily="34" charset="0"/>
                        </a:rPr>
                        <a:t>SLA</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0.54632</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0.83758</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0.1368</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a:effectLst/>
                          <a:latin typeface="Arial" panose="020B0604020202020204" pitchFamily="34" charset="0"/>
                          <a:cs typeface="Arial" panose="020B0604020202020204" pitchFamily="34" charset="0"/>
                        </a:rPr>
                        <a:t>0.019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5090572"/>
                  </a:ext>
                </a:extLst>
              </a:tr>
              <a:tr h="381000">
                <a:tc>
                  <a:txBody>
                    <a:bodyPr/>
                    <a:lstStyle/>
                    <a:p>
                      <a:pPr algn="ctr" rtl="0" fontAlgn="t">
                        <a:buNone/>
                      </a:pPr>
                      <a:r>
                        <a:rPr lang="en-US" sz="1200">
                          <a:effectLst/>
                          <a:latin typeface="Arial" panose="020B0604020202020204" pitchFamily="34" charset="0"/>
                          <a:cs typeface="Arial" panose="020B0604020202020204" pitchFamily="34" charset="0"/>
                        </a:rPr>
                        <a:t>height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0.67436</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-0.73840</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0.2265</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a:effectLst/>
                          <a:latin typeface="Arial" panose="020B0604020202020204" pitchFamily="34" charset="0"/>
                          <a:cs typeface="Arial" panose="020B0604020202020204" pitchFamily="34" charset="0"/>
                        </a:rPr>
                        <a:t>0.001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8435955"/>
                  </a:ext>
                </a:extLst>
              </a:tr>
              <a:tr h="381000">
                <a:tc>
                  <a:txBody>
                    <a:bodyPr/>
                    <a:lstStyle/>
                    <a:p>
                      <a:pPr algn="ctr" rtl="0" fontAlgn="t">
                        <a:buNone/>
                      </a:pPr>
                      <a:r>
                        <a:rPr lang="en-US" sz="1200">
                          <a:effectLst/>
                          <a:latin typeface="Arial" panose="020B0604020202020204" pitchFamily="34" charset="0"/>
                          <a:cs typeface="Arial" panose="020B0604020202020204" pitchFamily="34" charset="0"/>
                        </a:rPr>
                        <a:t>resprouting</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-0.84986</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-0.52700</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0.3000</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a:effectLst/>
                          <a:latin typeface="Arial" panose="020B0604020202020204" pitchFamily="34" charset="0"/>
                          <a:cs typeface="Arial" panose="020B0604020202020204" pitchFamily="34" charset="0"/>
                        </a:rPr>
                        <a:t>0.001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2156727"/>
                  </a:ext>
                </a:extLst>
              </a:tr>
              <a:tr h="381000">
                <a:tc>
                  <a:txBody>
                    <a:bodyPr/>
                    <a:lstStyle/>
                    <a:p>
                      <a:pPr algn="ctr" rtl="0" fontAlgn="t">
                        <a:buNone/>
                      </a:pPr>
                      <a:r>
                        <a:rPr lang="en-US" sz="1200">
                          <a:effectLst/>
                          <a:latin typeface="Arial" panose="020B0604020202020204" pitchFamily="34" charset="0"/>
                          <a:cs typeface="Arial" panose="020B0604020202020204" pitchFamily="34" charset="0"/>
                        </a:rPr>
                        <a:t>seed mass</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0.91992</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-0.39209</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0.0011</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a:effectLst/>
                          <a:latin typeface="Arial" panose="020B0604020202020204" pitchFamily="34" charset="0"/>
                          <a:cs typeface="Arial" panose="020B0604020202020204" pitchFamily="34" charset="0"/>
                        </a:rPr>
                        <a:t>0.981</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5716732"/>
                  </a:ext>
                </a:extLst>
              </a:tr>
            </a:tbl>
          </a:graphicData>
        </a:graphic>
      </p:graphicFrame>
      <p:sp>
        <p:nvSpPr>
          <p:cNvPr id="3" name="TextBox 2">
            <a:extLst>
              <a:ext uri="{FF2B5EF4-FFF2-40B4-BE49-F238E27FC236}">
                <a16:creationId xmlns:a16="http://schemas.microsoft.com/office/drawing/2014/main" id="{BC474F3C-7CC8-D29C-FA94-34726C7B0098}"/>
              </a:ext>
            </a:extLst>
          </p:cNvPr>
          <p:cNvSpPr txBox="1"/>
          <p:nvPr/>
        </p:nvSpPr>
        <p:spPr>
          <a:xfrm>
            <a:off x="1" y="1905000"/>
            <a:ext cx="4184650" cy="830997"/>
          </a:xfrm>
          <a:prstGeom prst="rect">
            <a:avLst/>
          </a:prstGeom>
          <a:noFill/>
        </p:spPr>
        <p:txBody>
          <a:bodyPr wrap="square" rtlCol="0">
            <a:spAutoFit/>
          </a:bodyPr>
          <a:lstStyle/>
          <a:p>
            <a:r>
              <a:rPr lang="en-US" sz="1200" b="1">
                <a:latin typeface="Arial" panose="020B0604020202020204" pitchFamily="34" charset="0"/>
                <a:cs typeface="Arial" panose="020B0604020202020204" pitchFamily="34" charset="0"/>
              </a:rPr>
              <a:t>Table 3. </a:t>
            </a:r>
            <a:r>
              <a:rPr lang="en-US" sz="1200" err="1">
                <a:latin typeface="Arial" panose="020B0604020202020204" pitchFamily="34" charset="0"/>
                <a:cs typeface="Arial" panose="020B0604020202020204" pitchFamily="34" charset="0"/>
              </a:rPr>
              <a:t>Envfit</a:t>
            </a:r>
            <a:r>
              <a:rPr lang="en-US" sz="1200">
                <a:latin typeface="Arial" panose="020B0604020202020204" pitchFamily="34" charset="0"/>
                <a:cs typeface="Arial" panose="020B0604020202020204" pitchFamily="34" charset="0"/>
              </a:rPr>
              <a:t> results for taxonomic NMDS ordinations. p-values = 0.05 &lt; </a:t>
            </a:r>
            <a:r>
              <a:rPr lang="en-US" sz="1200" i="1" baseline="30000">
                <a:latin typeface="Arial" panose="020B0604020202020204" pitchFamily="34" charset="0"/>
                <a:cs typeface="Arial" panose="020B0604020202020204" pitchFamily="34" charset="0"/>
              </a:rPr>
              <a:t>#</a:t>
            </a:r>
            <a:r>
              <a:rPr lang="en-US" sz="1200" i="1">
                <a:latin typeface="Arial" panose="020B0604020202020204" pitchFamily="34" charset="0"/>
                <a:cs typeface="Arial" panose="020B0604020202020204" pitchFamily="34" charset="0"/>
              </a:rPr>
              <a:t>p</a:t>
            </a:r>
            <a:r>
              <a:rPr lang="en-US" sz="1200">
                <a:latin typeface="Arial" panose="020B0604020202020204" pitchFamily="34" charset="0"/>
                <a:cs typeface="Arial" panose="020B0604020202020204" pitchFamily="34" charset="0"/>
              </a:rPr>
              <a:t> &lt; 0.1; *p &lt; 0.05; **p &lt; 0.01; ***p &lt; 0.001. Signiﬁcant terms are shown in bold; terms in italics are marginally signiﬁcant. </a:t>
            </a:r>
          </a:p>
        </p:txBody>
      </p:sp>
    </p:spTree>
    <p:extLst>
      <p:ext uri="{BB962C8B-B14F-4D97-AF65-F5344CB8AC3E}">
        <p14:creationId xmlns:p14="http://schemas.microsoft.com/office/powerpoint/2010/main" val="620154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FC1FCF-9265-2CC3-BEEE-5EE5C0E042A3}"/>
              </a:ext>
            </a:extLst>
          </p:cNvPr>
          <p:cNvSpPr txBox="1"/>
          <p:nvPr/>
        </p:nvSpPr>
        <p:spPr>
          <a:xfrm>
            <a:off x="2267211" y="3306871"/>
            <a:ext cx="3179525" cy="369332"/>
          </a:xfrm>
          <a:prstGeom prst="rect">
            <a:avLst/>
          </a:prstGeom>
          <a:noFill/>
        </p:spPr>
        <p:txBody>
          <a:bodyPr wrap="none" rtlCol="0">
            <a:spAutoFit/>
          </a:bodyPr>
          <a:lstStyle/>
          <a:p>
            <a:r>
              <a:rPr lang="en-US"/>
              <a:t>EXTRA FIGS AFTER THIS SLIDE</a:t>
            </a:r>
          </a:p>
        </p:txBody>
      </p:sp>
    </p:spTree>
    <p:extLst>
      <p:ext uri="{BB962C8B-B14F-4D97-AF65-F5344CB8AC3E}">
        <p14:creationId xmlns:p14="http://schemas.microsoft.com/office/powerpoint/2010/main" val="3318203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C081ABE9-DC71-DCDE-02E4-9533924C0914}"/>
              </a:ext>
            </a:extLst>
          </p:cNvPr>
          <p:cNvGrpSpPr/>
          <p:nvPr/>
        </p:nvGrpSpPr>
        <p:grpSpPr>
          <a:xfrm>
            <a:off x="152400" y="0"/>
            <a:ext cx="8166100" cy="5667349"/>
            <a:chOff x="152400" y="0"/>
            <a:chExt cx="8166100" cy="5667349"/>
          </a:xfrm>
        </p:grpSpPr>
        <p:pic>
          <p:nvPicPr>
            <p:cNvPr id="12" name="Picture 11" descr="A graph of different colored squares&#10;&#10;AI-generated content may be incorrect.">
              <a:extLst>
                <a:ext uri="{FF2B5EF4-FFF2-40B4-BE49-F238E27FC236}">
                  <a16:creationId xmlns:a16="http://schemas.microsoft.com/office/drawing/2014/main" id="{5B866E28-28F2-EFDD-B8C7-E05A8F708160}"/>
                </a:ext>
              </a:extLst>
            </p:cNvPr>
            <p:cNvPicPr>
              <a:picLocks noChangeAspect="1"/>
            </p:cNvPicPr>
            <p:nvPr/>
          </p:nvPicPr>
          <p:blipFill>
            <a:blip r:embed="rId3"/>
            <a:stretch>
              <a:fillRect/>
            </a:stretch>
          </p:blipFill>
          <p:spPr>
            <a:xfrm>
              <a:off x="546100" y="0"/>
              <a:ext cx="7772400" cy="5486400"/>
            </a:xfrm>
            <a:prstGeom prst="rect">
              <a:avLst/>
            </a:prstGeom>
          </p:spPr>
        </p:pic>
        <p:sp>
          <p:nvSpPr>
            <p:cNvPr id="13" name="TextBox 12">
              <a:extLst>
                <a:ext uri="{FF2B5EF4-FFF2-40B4-BE49-F238E27FC236}">
                  <a16:creationId xmlns:a16="http://schemas.microsoft.com/office/drawing/2014/main" id="{DFEB6379-9752-EB2A-EF43-1F5700AAA1B7}"/>
                </a:ext>
              </a:extLst>
            </p:cNvPr>
            <p:cNvSpPr txBox="1"/>
            <p:nvPr/>
          </p:nvSpPr>
          <p:spPr>
            <a:xfrm>
              <a:off x="152400" y="5390350"/>
              <a:ext cx="8166100" cy="276999"/>
            </a:xfrm>
            <a:prstGeom prst="rect">
              <a:avLst/>
            </a:prstGeom>
            <a:noFill/>
          </p:spPr>
          <p:txBody>
            <a:bodyPr wrap="square" rtlCol="0">
              <a:spAutoFit/>
            </a:bodyPr>
            <a:lstStyle/>
            <a:p>
              <a:r>
                <a:rPr lang="en-US" sz="1200" b="1">
                  <a:latin typeface="Arial" panose="020B0604020202020204" pitchFamily="34" charset="0"/>
                  <a:cs typeface="Arial" panose="020B0604020202020204" pitchFamily="34" charset="0"/>
                </a:rPr>
                <a:t>Figure 2. </a:t>
              </a:r>
              <a:r>
                <a:rPr lang="en-US" sz="1200">
                  <a:latin typeface="Arial" panose="020B0604020202020204" pitchFamily="34" charset="0"/>
                  <a:cs typeface="Arial" panose="020B0604020202020204" pitchFamily="34" charset="0"/>
                </a:rPr>
                <a:t>Relative cover for a) functional type across burn severity and for b) nativity status across burn severity.</a:t>
              </a:r>
            </a:p>
          </p:txBody>
        </p:sp>
        <p:sp>
          <p:nvSpPr>
            <p:cNvPr id="14" name="TextBox 13">
              <a:extLst>
                <a:ext uri="{FF2B5EF4-FFF2-40B4-BE49-F238E27FC236}">
                  <a16:creationId xmlns:a16="http://schemas.microsoft.com/office/drawing/2014/main" id="{F92CB504-7C45-3AD0-9727-4F91E5A96795}"/>
                </a:ext>
              </a:extLst>
            </p:cNvPr>
            <p:cNvSpPr txBox="1"/>
            <p:nvPr/>
          </p:nvSpPr>
          <p:spPr>
            <a:xfrm>
              <a:off x="152400" y="88900"/>
              <a:ext cx="393700" cy="338554"/>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a)</a:t>
              </a:r>
            </a:p>
          </p:txBody>
        </p:sp>
        <p:sp>
          <p:nvSpPr>
            <p:cNvPr id="15" name="TextBox 14">
              <a:extLst>
                <a:ext uri="{FF2B5EF4-FFF2-40B4-BE49-F238E27FC236}">
                  <a16:creationId xmlns:a16="http://schemas.microsoft.com/office/drawing/2014/main" id="{D8AFCF41-0D16-E271-986D-287C3967483C}"/>
                </a:ext>
              </a:extLst>
            </p:cNvPr>
            <p:cNvSpPr txBox="1"/>
            <p:nvPr/>
          </p:nvSpPr>
          <p:spPr>
            <a:xfrm>
              <a:off x="152400" y="2806700"/>
              <a:ext cx="393700" cy="338554"/>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b)</a:t>
              </a:r>
            </a:p>
          </p:txBody>
        </p:sp>
      </p:grpSp>
    </p:spTree>
    <p:extLst>
      <p:ext uri="{BB962C8B-B14F-4D97-AF65-F5344CB8AC3E}">
        <p14:creationId xmlns:p14="http://schemas.microsoft.com/office/powerpoint/2010/main" val="1953626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D2EE62D-937C-7E21-07A3-EDA3CE186EE8}"/>
              </a:ext>
            </a:extLst>
          </p:cNvPr>
          <p:cNvGrpSpPr/>
          <p:nvPr/>
        </p:nvGrpSpPr>
        <p:grpSpPr>
          <a:xfrm>
            <a:off x="457200" y="0"/>
            <a:ext cx="7772400" cy="6317397"/>
            <a:chOff x="0" y="0"/>
            <a:chExt cx="7772400" cy="6317397"/>
          </a:xfrm>
        </p:grpSpPr>
        <p:pic>
          <p:nvPicPr>
            <p:cNvPr id="7" name="Picture 6" descr="A diagram of a seed mass&#10;&#10;AI-generated content may be incorrect.">
              <a:extLst>
                <a:ext uri="{FF2B5EF4-FFF2-40B4-BE49-F238E27FC236}">
                  <a16:creationId xmlns:a16="http://schemas.microsoft.com/office/drawing/2014/main" id="{D1EF44E1-86A2-DD05-6555-BC203D0D3FB6}"/>
                </a:ext>
              </a:extLst>
            </p:cNvPr>
            <p:cNvPicPr>
              <a:picLocks noChangeAspect="1"/>
            </p:cNvPicPr>
            <p:nvPr/>
          </p:nvPicPr>
          <p:blipFill>
            <a:blip r:embed="rId3"/>
            <a:stretch>
              <a:fillRect/>
            </a:stretch>
          </p:blipFill>
          <p:spPr>
            <a:xfrm>
              <a:off x="0" y="0"/>
              <a:ext cx="7772400" cy="5486400"/>
            </a:xfrm>
            <a:prstGeom prst="rect">
              <a:avLst/>
            </a:prstGeom>
          </p:spPr>
        </p:pic>
        <p:sp>
          <p:nvSpPr>
            <p:cNvPr id="8" name="TextBox 7">
              <a:extLst>
                <a:ext uri="{FF2B5EF4-FFF2-40B4-BE49-F238E27FC236}">
                  <a16:creationId xmlns:a16="http://schemas.microsoft.com/office/drawing/2014/main" id="{D838ADAC-0577-7475-39CD-40CF74B5F770}"/>
                </a:ext>
              </a:extLst>
            </p:cNvPr>
            <p:cNvSpPr txBox="1"/>
            <p:nvPr/>
          </p:nvSpPr>
          <p:spPr>
            <a:xfrm>
              <a:off x="0" y="5486400"/>
              <a:ext cx="7772400" cy="830997"/>
            </a:xfrm>
            <a:prstGeom prst="rect">
              <a:avLst/>
            </a:prstGeom>
            <a:noFill/>
          </p:spPr>
          <p:txBody>
            <a:bodyPr wrap="square" rtlCol="0">
              <a:spAutoFit/>
            </a:bodyPr>
            <a:lstStyle/>
            <a:p>
              <a:r>
                <a:rPr lang="en-US" sz="1200" b="1">
                  <a:latin typeface="Arial" panose="020B0604020202020204" pitchFamily="34" charset="0"/>
                  <a:cs typeface="Arial" panose="020B0604020202020204" pitchFamily="34" charset="0"/>
                </a:rPr>
                <a:t>Figure 1. </a:t>
              </a:r>
              <a:r>
                <a:rPr lang="en-US" sz="1200">
                  <a:latin typeface="Arial" panose="020B0604020202020204" pitchFamily="34" charset="0"/>
                  <a:cs typeface="Arial" panose="020B0604020202020204" pitchFamily="34" charset="0"/>
                </a:rPr>
                <a:t>Results from the nonmetric multidimensional scaling (NMDS) analyses. Symbols represent individual plots in 2024 distributed according to taxonomic composition weighted by cover. Vectors indicate correlation between number of species with each trait and NMDS axes.</a:t>
              </a:r>
            </a:p>
            <a:p>
              <a:endParaRPr lang="en-US" sz="12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507551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1306</Words>
  <Application>Microsoft Macintosh PowerPoint</Application>
  <PresentationFormat>Widescreen</PresentationFormat>
  <Paragraphs>192</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Wallace, Madeleine - (maddiewallace)</dc:creator>
  <cp:lastModifiedBy>Wallace, Madeleine - (maddiewallace)</cp:lastModifiedBy>
  <cp:revision>1</cp:revision>
  <dcterms:created xsi:type="dcterms:W3CDTF">2025-05-20T19:07:32Z</dcterms:created>
  <dcterms:modified xsi:type="dcterms:W3CDTF">2025-07-03T21:26:35Z</dcterms:modified>
</cp:coreProperties>
</file>