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8" r:id="rId2"/>
    <p:sldId id="264" r:id="rId3"/>
    <p:sldId id="266" r:id="rId4"/>
    <p:sldId id="267" r:id="rId5"/>
    <p:sldId id="259"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30000-D88E-4A32-BCD6-2410384A309B}" v="114" dt="2025-06-20T21:53:50.217"/>
    <p1510:client id="{38FC791F-9C6F-44CE-A3FB-73397BB1E565}" v="14" dt="2025-06-20T21:05:22.130"/>
    <p1510:client id="{8DEA4547-D84E-4EBF-84E1-55243A7084DF}" v="521" dt="2025-06-22T19:47:52.539"/>
    <p1510:client id="{F56C6827-4DBC-4CDC-AF37-7F071CFC9A4A}" v="83" dt="2025-06-20T21:27:28.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p:scale>
          <a:sx n="90" d="100"/>
          <a:sy n="90" d="100"/>
        </p:scale>
        <p:origin x="197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 Lorelei Bromley" userId="EUFNz/kEbOG1AXdiiaeJmxJLM7n5/kufh6iraW7669k=" providerId="None" clId="Web-{ED327D76-E847-41EE-8233-062E8BBB82C4}"/>
    <pc:docChg chg="addSld modSld">
      <pc:chgData name="Fern Lorelei Bromley" userId="EUFNz/kEbOG1AXdiiaeJmxJLM7n5/kufh6iraW7669k=" providerId="None" clId="Web-{ED327D76-E847-41EE-8233-062E8BBB82C4}" dt="2025-06-19T18:20:43.805" v="308" actId="1076"/>
      <pc:docMkLst>
        <pc:docMk/>
      </pc:docMkLst>
      <pc:sldChg chg="modSp">
        <pc:chgData name="Fern Lorelei Bromley" userId="EUFNz/kEbOG1AXdiiaeJmxJLM7n5/kufh6iraW7669k=" providerId="None" clId="Web-{ED327D76-E847-41EE-8233-062E8BBB82C4}" dt="2025-06-19T17:58:49.835" v="6" actId="1076"/>
        <pc:sldMkLst>
          <pc:docMk/>
          <pc:sldMk cId="1953626959" sldId="257"/>
        </pc:sldMkLst>
        <pc:spChg chg="mod">
          <ac:chgData name="Fern Lorelei Bromley" userId="EUFNz/kEbOG1AXdiiaeJmxJLM7n5/kufh6iraW7669k=" providerId="None" clId="Web-{ED327D76-E847-41EE-8233-062E8BBB82C4}" dt="2025-06-19T17:58:49.835" v="6" actId="1076"/>
          <ac:spMkLst>
            <pc:docMk/>
            <pc:sldMk cId="1953626959" sldId="257"/>
            <ac:spMk id="13" creationId="{DFEB6379-9752-EB2A-EF43-1F5700AAA1B7}"/>
          </ac:spMkLst>
        </pc:spChg>
      </pc:sldChg>
      <pc:sldChg chg="addSp delSp modSp new">
        <pc:chgData name="Fern Lorelei Bromley" userId="EUFNz/kEbOG1AXdiiaeJmxJLM7n5/kufh6iraW7669k=" providerId="None" clId="Web-{ED327D76-E847-41EE-8233-062E8BBB82C4}" dt="2025-06-19T18:05:05.011" v="217" actId="1076"/>
        <pc:sldMkLst>
          <pc:docMk/>
          <pc:sldMk cId="3847742727" sldId="266"/>
        </pc:sldMkLst>
        <pc:spChg chg="add del mod">
          <ac:chgData name="Fern Lorelei Bromley" userId="EUFNz/kEbOG1AXdiiaeJmxJLM7n5/kufh6iraW7669k=" providerId="None" clId="Web-{ED327D76-E847-41EE-8233-062E8BBB82C4}" dt="2025-06-19T17:58:38.866" v="3"/>
          <ac:spMkLst>
            <pc:docMk/>
            <pc:sldMk cId="3847742727" sldId="266"/>
            <ac:spMk id="2" creationId="{C32B9499-5339-8C98-58E3-E95F0A8A3B26}"/>
          </ac:spMkLst>
        </pc:spChg>
        <pc:spChg chg="add mod">
          <ac:chgData name="Fern Lorelei Bromley" userId="EUFNz/kEbOG1AXdiiaeJmxJLM7n5/kufh6iraW7669k=" providerId="None" clId="Web-{ED327D76-E847-41EE-8233-062E8BBB82C4}" dt="2025-06-19T18:02:51.807" v="188" actId="20577"/>
          <ac:spMkLst>
            <pc:docMk/>
            <pc:sldMk cId="3847742727" sldId="266"/>
            <ac:spMk id="4" creationId="{9F5EEB11-97D1-B42B-6A18-F590A024D39C}"/>
          </ac:spMkLst>
        </pc:spChg>
        <pc:spChg chg="add mod">
          <ac:chgData name="Fern Lorelei Bromley" userId="EUFNz/kEbOG1AXdiiaeJmxJLM7n5/kufh6iraW7669k=" providerId="None" clId="Web-{ED327D76-E847-41EE-8233-062E8BBB82C4}" dt="2025-06-19T18:00:31.555" v="45" actId="1076"/>
          <ac:spMkLst>
            <pc:docMk/>
            <pc:sldMk cId="3847742727" sldId="266"/>
            <ac:spMk id="6" creationId="{9436F515-F131-A0C1-7629-13BA20BBD559}"/>
          </ac:spMkLst>
        </pc:spChg>
        <pc:spChg chg="add mod">
          <ac:chgData name="Fern Lorelei Bromley" userId="EUFNz/kEbOG1AXdiiaeJmxJLM7n5/kufh6iraW7669k=" providerId="None" clId="Web-{ED327D76-E847-41EE-8233-062E8BBB82C4}" dt="2025-06-19T18:00:42.414" v="48" actId="1076"/>
          <ac:spMkLst>
            <pc:docMk/>
            <pc:sldMk cId="3847742727" sldId="266"/>
            <ac:spMk id="7" creationId="{05B79A0E-BB70-E90C-FA52-2A3869CA2253}"/>
          </ac:spMkLst>
        </pc:spChg>
        <pc:spChg chg="add mod">
          <ac:chgData name="Fern Lorelei Bromley" userId="EUFNz/kEbOG1AXdiiaeJmxJLM7n5/kufh6iraW7669k=" providerId="None" clId="Web-{ED327D76-E847-41EE-8233-062E8BBB82C4}" dt="2025-06-19T18:00:37.867" v="47" actId="1076"/>
          <ac:spMkLst>
            <pc:docMk/>
            <pc:sldMk cId="3847742727" sldId="266"/>
            <ac:spMk id="8" creationId="{8E192219-2925-6406-1FA8-9164E4AAE38C}"/>
          </ac:spMkLst>
        </pc:spChg>
        <pc:spChg chg="add mod">
          <ac:chgData name="Fern Lorelei Bromley" userId="EUFNz/kEbOG1AXdiiaeJmxJLM7n5/kufh6iraW7669k=" providerId="None" clId="Web-{ED327D76-E847-41EE-8233-062E8BBB82C4}" dt="2025-06-19T18:00:46.711" v="49" actId="1076"/>
          <ac:spMkLst>
            <pc:docMk/>
            <pc:sldMk cId="3847742727" sldId="266"/>
            <ac:spMk id="9" creationId="{6470FB4F-13D9-EF10-B598-A56C3F7C71ED}"/>
          </ac:spMkLst>
        </pc:spChg>
        <pc:spChg chg="add mod">
          <ac:chgData name="Fern Lorelei Bromley" userId="EUFNz/kEbOG1AXdiiaeJmxJLM7n5/kufh6iraW7669k=" providerId="None" clId="Web-{ED327D76-E847-41EE-8233-062E8BBB82C4}" dt="2025-06-19T18:03:19.432" v="195" actId="1076"/>
          <ac:spMkLst>
            <pc:docMk/>
            <pc:sldMk cId="3847742727" sldId="266"/>
            <ac:spMk id="10" creationId="{19692902-ABFE-C90E-0C81-85F7DEA20D4D}"/>
          </ac:spMkLst>
        </pc:spChg>
        <pc:spChg chg="add mod">
          <ac:chgData name="Fern Lorelei Bromley" userId="EUFNz/kEbOG1AXdiiaeJmxJLM7n5/kufh6iraW7669k=" providerId="None" clId="Web-{ED327D76-E847-41EE-8233-062E8BBB82C4}" dt="2025-06-19T18:03:22.573" v="196" actId="1076"/>
          <ac:spMkLst>
            <pc:docMk/>
            <pc:sldMk cId="3847742727" sldId="266"/>
            <ac:spMk id="11" creationId="{45041846-EFC1-1500-A201-2E14A77AC51A}"/>
          </ac:spMkLst>
        </pc:spChg>
        <pc:spChg chg="add mod">
          <ac:chgData name="Fern Lorelei Bromley" userId="EUFNz/kEbOG1AXdiiaeJmxJLM7n5/kufh6iraW7669k=" providerId="None" clId="Web-{ED327D76-E847-41EE-8233-062E8BBB82C4}" dt="2025-06-19T18:03:16.026" v="194" actId="1076"/>
          <ac:spMkLst>
            <pc:docMk/>
            <pc:sldMk cId="3847742727" sldId="266"/>
            <ac:spMk id="12" creationId="{B7274629-8B58-0D09-B2C9-579EB990E353}"/>
          </ac:spMkLst>
        </pc:spChg>
        <pc:spChg chg="add mod">
          <ac:chgData name="Fern Lorelei Bromley" userId="EUFNz/kEbOG1AXdiiaeJmxJLM7n5/kufh6iraW7669k=" providerId="None" clId="Web-{ED327D76-E847-41EE-8233-062E8BBB82C4}" dt="2025-06-19T18:04:25.339" v="205" actId="1076"/>
          <ac:spMkLst>
            <pc:docMk/>
            <pc:sldMk cId="3847742727" sldId="266"/>
            <ac:spMk id="13" creationId="{3733010E-AC0C-150D-518B-CAB6E8C65A41}"/>
          </ac:spMkLst>
        </pc:spChg>
        <pc:spChg chg="add mod">
          <ac:chgData name="Fern Lorelei Bromley" userId="EUFNz/kEbOG1AXdiiaeJmxJLM7n5/kufh6iraW7669k=" providerId="None" clId="Web-{ED327D76-E847-41EE-8233-062E8BBB82C4}" dt="2025-06-19T18:04:19.714" v="204" actId="1076"/>
          <ac:spMkLst>
            <pc:docMk/>
            <pc:sldMk cId="3847742727" sldId="266"/>
            <ac:spMk id="14" creationId="{E5A3D1EB-42FE-B68D-6523-C54E1E1C25CB}"/>
          </ac:spMkLst>
        </pc:spChg>
        <pc:spChg chg="add mod">
          <ac:chgData name="Fern Lorelei Bromley" userId="EUFNz/kEbOG1AXdiiaeJmxJLM7n5/kufh6iraW7669k=" providerId="None" clId="Web-{ED327D76-E847-41EE-8233-062E8BBB82C4}" dt="2025-06-19T18:04:10.433" v="202" actId="1076"/>
          <ac:spMkLst>
            <pc:docMk/>
            <pc:sldMk cId="3847742727" sldId="266"/>
            <ac:spMk id="15" creationId="{358CA9B8-8F29-18D3-3E06-23AC958E0866}"/>
          </ac:spMkLst>
        </pc:spChg>
        <pc:spChg chg="add mod">
          <ac:chgData name="Fern Lorelei Bromley" userId="EUFNz/kEbOG1AXdiiaeJmxJLM7n5/kufh6iraW7669k=" providerId="None" clId="Web-{ED327D76-E847-41EE-8233-062E8BBB82C4}" dt="2025-06-19T18:04:43.605" v="207" actId="1076"/>
          <ac:spMkLst>
            <pc:docMk/>
            <pc:sldMk cId="3847742727" sldId="266"/>
            <ac:spMk id="16" creationId="{6DDB74ED-90CD-D574-E836-921A2910601B}"/>
          </ac:spMkLst>
        </pc:spChg>
        <pc:spChg chg="add mod">
          <ac:chgData name="Fern Lorelei Bromley" userId="EUFNz/kEbOG1AXdiiaeJmxJLM7n5/kufh6iraW7669k=" providerId="None" clId="Web-{ED327D76-E847-41EE-8233-062E8BBB82C4}" dt="2025-06-19T18:04:47.917" v="209" actId="1076"/>
          <ac:spMkLst>
            <pc:docMk/>
            <pc:sldMk cId="3847742727" sldId="266"/>
            <ac:spMk id="17" creationId="{7FA4AF2B-2663-BA26-B912-8A80C00F363F}"/>
          </ac:spMkLst>
        </pc:spChg>
        <pc:spChg chg="add mod">
          <ac:chgData name="Fern Lorelei Bromley" userId="EUFNz/kEbOG1AXdiiaeJmxJLM7n5/kufh6iraW7669k=" providerId="None" clId="Web-{ED327D76-E847-41EE-8233-062E8BBB82C4}" dt="2025-06-19T18:04:51.511" v="211" actId="1076"/>
          <ac:spMkLst>
            <pc:docMk/>
            <pc:sldMk cId="3847742727" sldId="266"/>
            <ac:spMk id="18" creationId="{035C6ED2-6F56-FD06-C5EE-952348FC44C6}"/>
          </ac:spMkLst>
        </pc:spChg>
        <pc:spChg chg="add mod">
          <ac:chgData name="Fern Lorelei Bromley" userId="EUFNz/kEbOG1AXdiiaeJmxJLM7n5/kufh6iraW7669k=" providerId="None" clId="Web-{ED327D76-E847-41EE-8233-062E8BBB82C4}" dt="2025-06-19T18:04:56.558" v="213" actId="1076"/>
          <ac:spMkLst>
            <pc:docMk/>
            <pc:sldMk cId="3847742727" sldId="266"/>
            <ac:spMk id="19" creationId="{3DB7DF2B-84E6-B193-604E-D9D8B55B634E}"/>
          </ac:spMkLst>
        </pc:spChg>
        <pc:spChg chg="add mod">
          <ac:chgData name="Fern Lorelei Bromley" userId="EUFNz/kEbOG1AXdiiaeJmxJLM7n5/kufh6iraW7669k=" providerId="None" clId="Web-{ED327D76-E847-41EE-8233-062E8BBB82C4}" dt="2025-06-19T18:05:00.168" v="215" actId="1076"/>
          <ac:spMkLst>
            <pc:docMk/>
            <pc:sldMk cId="3847742727" sldId="266"/>
            <ac:spMk id="20" creationId="{4308AA1C-5A4F-B25B-46F0-E753FFBD9DCD}"/>
          </ac:spMkLst>
        </pc:spChg>
        <pc:spChg chg="add mod">
          <ac:chgData name="Fern Lorelei Bromley" userId="EUFNz/kEbOG1AXdiiaeJmxJLM7n5/kufh6iraW7669k=" providerId="None" clId="Web-{ED327D76-E847-41EE-8233-062E8BBB82C4}" dt="2025-06-19T18:05:05.011" v="217" actId="1076"/>
          <ac:spMkLst>
            <pc:docMk/>
            <pc:sldMk cId="3847742727" sldId="266"/>
            <ac:spMk id="21" creationId="{F828D625-7F63-33A1-954F-B67B5ED54449}"/>
          </ac:spMkLst>
        </pc:spChg>
        <pc:picChg chg="add mod">
          <ac:chgData name="Fern Lorelei Bromley" userId="EUFNz/kEbOG1AXdiiaeJmxJLM7n5/kufh6iraW7669k=" providerId="None" clId="Web-{ED327D76-E847-41EE-8233-062E8BBB82C4}" dt="2025-06-19T17:59:45.195" v="25" actId="1076"/>
          <ac:picMkLst>
            <pc:docMk/>
            <pc:sldMk cId="3847742727" sldId="266"/>
            <ac:picMk id="5" creationId="{8217B6F7-C2D0-0825-EFA6-D65C7ADC9A20}"/>
          </ac:picMkLst>
        </pc:picChg>
      </pc:sldChg>
      <pc:sldChg chg="addSp modSp new">
        <pc:chgData name="Fern Lorelei Bromley" userId="EUFNz/kEbOG1AXdiiaeJmxJLM7n5/kufh6iraW7669k=" providerId="None" clId="Web-{ED327D76-E847-41EE-8233-062E8BBB82C4}" dt="2025-06-19T18:20:43.805" v="308" actId="1076"/>
        <pc:sldMkLst>
          <pc:docMk/>
          <pc:sldMk cId="2526394720" sldId="267"/>
        </pc:sldMkLst>
        <pc:spChg chg="add mod">
          <ac:chgData name="Fern Lorelei Bromley" userId="EUFNz/kEbOG1AXdiiaeJmxJLM7n5/kufh6iraW7669k=" providerId="None" clId="Web-{ED327D76-E847-41EE-8233-062E8BBB82C4}" dt="2025-06-19T18:07:49.154" v="306" actId="20577"/>
          <ac:spMkLst>
            <pc:docMk/>
            <pc:sldMk cId="2526394720" sldId="267"/>
            <ac:spMk id="3" creationId="{F970E337-9599-EB97-454E-B3AF0D50A91B}"/>
          </ac:spMkLst>
        </pc:spChg>
        <pc:spChg chg="add mod">
          <ac:chgData name="Fern Lorelei Bromley" userId="EUFNz/kEbOG1AXdiiaeJmxJLM7n5/kufh6iraW7669k=" providerId="None" clId="Web-{ED327D76-E847-41EE-8233-062E8BBB82C4}" dt="2025-06-19T18:06:19.262" v="247" actId="1076"/>
          <ac:spMkLst>
            <pc:docMk/>
            <pc:sldMk cId="2526394720" sldId="267"/>
            <ac:spMk id="6" creationId="{20FD4673-0751-5EA4-55FB-2C0464445757}"/>
          </ac:spMkLst>
        </pc:spChg>
        <pc:spChg chg="add mod">
          <ac:chgData name="Fern Lorelei Bromley" userId="EUFNz/kEbOG1AXdiiaeJmxJLM7n5/kufh6iraW7669k=" providerId="None" clId="Web-{ED327D76-E847-41EE-8233-062E8BBB82C4}" dt="2025-06-19T18:06:19.278" v="248" actId="1076"/>
          <ac:spMkLst>
            <pc:docMk/>
            <pc:sldMk cId="2526394720" sldId="267"/>
            <ac:spMk id="8" creationId="{CF187254-63D6-2A69-568D-D1539F877A27}"/>
          </ac:spMkLst>
        </pc:spChg>
        <pc:spChg chg="add mod">
          <ac:chgData name="Fern Lorelei Bromley" userId="EUFNz/kEbOG1AXdiiaeJmxJLM7n5/kufh6iraW7669k=" providerId="None" clId="Web-{ED327D76-E847-41EE-8233-062E8BBB82C4}" dt="2025-06-19T18:06:59.935" v="278" actId="1076"/>
          <ac:spMkLst>
            <pc:docMk/>
            <pc:sldMk cId="2526394720" sldId="267"/>
            <ac:spMk id="10" creationId="{C48AECC8-73D7-B6A6-1832-981460DEEC36}"/>
          </ac:spMkLst>
        </pc:spChg>
        <pc:spChg chg="add mod">
          <ac:chgData name="Fern Lorelei Bromley" userId="EUFNz/kEbOG1AXdiiaeJmxJLM7n5/kufh6iraW7669k=" providerId="None" clId="Web-{ED327D76-E847-41EE-8233-062E8BBB82C4}" dt="2025-06-19T18:07:06.888" v="280" actId="1076"/>
          <ac:spMkLst>
            <pc:docMk/>
            <pc:sldMk cId="2526394720" sldId="267"/>
            <ac:spMk id="12" creationId="{0A2B253A-1BDF-D5FD-2438-90E00B947950}"/>
          </ac:spMkLst>
        </pc:spChg>
        <pc:spChg chg="add mod">
          <ac:chgData name="Fern Lorelei Bromley" userId="EUFNz/kEbOG1AXdiiaeJmxJLM7n5/kufh6iraW7669k=" providerId="None" clId="Web-{ED327D76-E847-41EE-8233-062E8BBB82C4}" dt="2025-06-19T18:06:56.513" v="277" actId="1076"/>
          <ac:spMkLst>
            <pc:docMk/>
            <pc:sldMk cId="2526394720" sldId="267"/>
            <ac:spMk id="13" creationId="{08D1ED0F-470F-0F8C-1A59-F61AD80A4379}"/>
          </ac:spMkLst>
        </pc:spChg>
        <pc:spChg chg="add mod">
          <ac:chgData name="Fern Lorelei Bromley" userId="EUFNz/kEbOG1AXdiiaeJmxJLM7n5/kufh6iraW7669k=" providerId="None" clId="Web-{ED327D76-E847-41EE-8233-062E8BBB82C4}" dt="2025-06-19T18:07:23.498" v="290" actId="1076"/>
          <ac:spMkLst>
            <pc:docMk/>
            <pc:sldMk cId="2526394720" sldId="267"/>
            <ac:spMk id="14" creationId="{131DD2C5-FA6A-537D-1797-3AC9A0187BAC}"/>
          </ac:spMkLst>
        </pc:spChg>
        <pc:spChg chg="add mod">
          <ac:chgData name="Fern Lorelei Bromley" userId="EUFNz/kEbOG1AXdiiaeJmxJLM7n5/kufh6iraW7669k=" providerId="None" clId="Web-{ED327D76-E847-41EE-8233-062E8BBB82C4}" dt="2025-06-19T18:07:11.732" v="285" actId="1076"/>
          <ac:spMkLst>
            <pc:docMk/>
            <pc:sldMk cId="2526394720" sldId="267"/>
            <ac:spMk id="15" creationId="{25E8C044-1315-0407-7FEA-21D6B9D9582C}"/>
          </ac:spMkLst>
        </pc:spChg>
        <pc:spChg chg="add mod">
          <ac:chgData name="Fern Lorelei Bromley" userId="EUFNz/kEbOG1AXdiiaeJmxJLM7n5/kufh6iraW7669k=" providerId="None" clId="Web-{ED327D76-E847-41EE-8233-062E8BBB82C4}" dt="2025-06-19T18:07:18.497" v="288" actId="1076"/>
          <ac:spMkLst>
            <pc:docMk/>
            <pc:sldMk cId="2526394720" sldId="267"/>
            <ac:spMk id="16" creationId="{AFFED5F8-E598-9BFF-8A15-D01945126C97}"/>
          </ac:spMkLst>
        </pc:spChg>
        <pc:picChg chg="add mod">
          <ac:chgData name="Fern Lorelei Bromley" userId="EUFNz/kEbOG1AXdiiaeJmxJLM7n5/kufh6iraW7669k=" providerId="None" clId="Web-{ED327D76-E847-41EE-8233-062E8BBB82C4}" dt="2025-06-19T18:20:43.805" v="308" actId="1076"/>
          <ac:picMkLst>
            <pc:docMk/>
            <pc:sldMk cId="2526394720" sldId="267"/>
            <ac:picMk id="4" creationId="{AA9F2143-2B30-D49B-D537-F83836DF27B4}"/>
          </ac:picMkLst>
        </pc:picChg>
      </pc:sldChg>
    </pc:docChg>
  </pc:docChgLst>
  <pc:docChgLst>
    <pc:chgData name="Fern Lorelei Bromley" userId="EUFNz/kEbOG1AXdiiaeJmxJLM7n5/kufh6iraW7669k=" providerId="None" clId="Web-{BF3317F9-93A0-4540-85DD-85DB4D45551E}"/>
    <pc:docChg chg="modSld">
      <pc:chgData name="Fern Lorelei Bromley" userId="EUFNz/kEbOG1AXdiiaeJmxJLM7n5/kufh6iraW7669k=" providerId="None" clId="Web-{BF3317F9-93A0-4540-85DD-85DB4D45551E}" dt="2025-06-20T19:44:53.168" v="22" actId="1076"/>
      <pc:docMkLst>
        <pc:docMk/>
      </pc:docMkLst>
      <pc:sldChg chg="addSp delSp modSp">
        <pc:chgData name="Fern Lorelei Bromley" userId="EUFNz/kEbOG1AXdiiaeJmxJLM7n5/kufh6iraW7669k=" providerId="None" clId="Web-{BF3317F9-93A0-4540-85DD-85DB4D45551E}" dt="2025-06-20T19:44:53.168" v="22" actId="1076"/>
        <pc:sldMkLst>
          <pc:docMk/>
          <pc:sldMk cId="3847742727" sldId="266"/>
        </pc:sldMkLst>
        <pc:spChg chg="mod">
          <ac:chgData name="Fern Lorelei Bromley" userId="EUFNz/kEbOG1AXdiiaeJmxJLM7n5/kufh6iraW7669k=" providerId="None" clId="Web-{BF3317F9-93A0-4540-85DD-85DB4D45551E}" dt="2025-06-20T19:44:49.121" v="21" actId="1076"/>
          <ac:spMkLst>
            <pc:docMk/>
            <pc:sldMk cId="3847742727" sldId="266"/>
            <ac:spMk id="10" creationId="{19692902-ABFE-C90E-0C81-85F7DEA20D4D}"/>
          </ac:spMkLst>
        </pc:spChg>
        <pc:spChg chg="mod">
          <ac:chgData name="Fern Lorelei Bromley" userId="EUFNz/kEbOG1AXdiiaeJmxJLM7n5/kufh6iraW7669k=" providerId="None" clId="Web-{BF3317F9-93A0-4540-85DD-85DB4D45551E}" dt="2025-06-20T19:44:53.168" v="22" actId="1076"/>
          <ac:spMkLst>
            <pc:docMk/>
            <pc:sldMk cId="3847742727" sldId="266"/>
            <ac:spMk id="11" creationId="{45041846-EFC1-1500-A201-2E14A77AC51A}"/>
          </ac:spMkLst>
        </pc:spChg>
        <pc:spChg chg="mod">
          <ac:chgData name="Fern Lorelei Bromley" userId="EUFNz/kEbOG1AXdiiaeJmxJLM7n5/kufh6iraW7669k=" providerId="None" clId="Web-{BF3317F9-93A0-4540-85DD-85DB4D45551E}" dt="2025-06-20T19:44:35.105" v="19" actId="1076"/>
          <ac:spMkLst>
            <pc:docMk/>
            <pc:sldMk cId="3847742727" sldId="266"/>
            <ac:spMk id="13" creationId="{3733010E-AC0C-150D-518B-CAB6E8C65A41}"/>
          </ac:spMkLst>
        </pc:spChg>
        <pc:spChg chg="mod">
          <ac:chgData name="Fern Lorelei Bromley" userId="EUFNz/kEbOG1AXdiiaeJmxJLM7n5/kufh6iraW7669k=" providerId="None" clId="Web-{BF3317F9-93A0-4540-85DD-85DB4D45551E}" dt="2025-06-20T19:44:31.043" v="17" actId="1076"/>
          <ac:spMkLst>
            <pc:docMk/>
            <pc:sldMk cId="3847742727" sldId="266"/>
            <ac:spMk id="14" creationId="{E5A3D1EB-42FE-B68D-6523-C54E1E1C25CB}"/>
          </ac:spMkLst>
        </pc:spChg>
        <pc:spChg chg="mod">
          <ac:chgData name="Fern Lorelei Bromley" userId="EUFNz/kEbOG1AXdiiaeJmxJLM7n5/kufh6iraW7669k=" providerId="None" clId="Web-{BF3317F9-93A0-4540-85DD-85DB4D45551E}" dt="2025-06-20T19:44:42.840" v="20" actId="1076"/>
          <ac:spMkLst>
            <pc:docMk/>
            <pc:sldMk cId="3847742727" sldId="266"/>
            <ac:spMk id="15" creationId="{358CA9B8-8F29-18D3-3E06-23AC958E0866}"/>
          </ac:spMkLst>
        </pc:spChg>
        <pc:spChg chg="del">
          <ac:chgData name="Fern Lorelei Bromley" userId="EUFNz/kEbOG1AXdiiaeJmxJLM7n5/kufh6iraW7669k=" providerId="None" clId="Web-{BF3317F9-93A0-4540-85DD-85DB4D45551E}" dt="2025-06-20T19:44:09.105" v="11"/>
          <ac:spMkLst>
            <pc:docMk/>
            <pc:sldMk cId="3847742727" sldId="266"/>
            <ac:spMk id="16" creationId="{6DDB74ED-90CD-D574-E836-921A2910601B}"/>
          </ac:spMkLst>
        </pc:spChg>
        <pc:spChg chg="del">
          <ac:chgData name="Fern Lorelei Bromley" userId="EUFNz/kEbOG1AXdiiaeJmxJLM7n5/kufh6iraW7669k=" providerId="None" clId="Web-{BF3317F9-93A0-4540-85DD-85DB4D45551E}" dt="2025-06-20T19:44:09.089" v="10"/>
          <ac:spMkLst>
            <pc:docMk/>
            <pc:sldMk cId="3847742727" sldId="266"/>
            <ac:spMk id="17" creationId="{7FA4AF2B-2663-BA26-B912-8A80C00F363F}"/>
          </ac:spMkLst>
        </pc:spChg>
        <pc:spChg chg="del">
          <ac:chgData name="Fern Lorelei Bromley" userId="EUFNz/kEbOG1AXdiiaeJmxJLM7n5/kufh6iraW7669k=" providerId="None" clId="Web-{BF3317F9-93A0-4540-85DD-85DB4D45551E}" dt="2025-06-20T19:44:09.089" v="9"/>
          <ac:spMkLst>
            <pc:docMk/>
            <pc:sldMk cId="3847742727" sldId="266"/>
            <ac:spMk id="18" creationId="{035C6ED2-6F56-FD06-C5EE-952348FC44C6}"/>
          </ac:spMkLst>
        </pc:spChg>
        <pc:spChg chg="del">
          <ac:chgData name="Fern Lorelei Bromley" userId="EUFNz/kEbOG1AXdiiaeJmxJLM7n5/kufh6iraW7669k=" providerId="None" clId="Web-{BF3317F9-93A0-4540-85DD-85DB4D45551E}" dt="2025-06-20T19:44:04.620" v="8"/>
          <ac:spMkLst>
            <pc:docMk/>
            <pc:sldMk cId="3847742727" sldId="266"/>
            <ac:spMk id="19" creationId="{3DB7DF2B-84E6-B193-604E-D9D8B55B634E}"/>
          </ac:spMkLst>
        </pc:spChg>
        <pc:spChg chg="del">
          <ac:chgData name="Fern Lorelei Bromley" userId="EUFNz/kEbOG1AXdiiaeJmxJLM7n5/kufh6iraW7669k=" providerId="None" clId="Web-{BF3317F9-93A0-4540-85DD-85DB4D45551E}" dt="2025-06-20T19:44:04.620" v="7"/>
          <ac:spMkLst>
            <pc:docMk/>
            <pc:sldMk cId="3847742727" sldId="266"/>
            <ac:spMk id="20" creationId="{4308AA1C-5A4F-B25B-46F0-E753FFBD9DCD}"/>
          </ac:spMkLst>
        </pc:spChg>
        <pc:spChg chg="del">
          <ac:chgData name="Fern Lorelei Bromley" userId="EUFNz/kEbOG1AXdiiaeJmxJLM7n5/kufh6iraW7669k=" providerId="None" clId="Web-{BF3317F9-93A0-4540-85DD-85DB4D45551E}" dt="2025-06-20T19:44:04.620" v="6"/>
          <ac:spMkLst>
            <pc:docMk/>
            <pc:sldMk cId="3847742727" sldId="266"/>
            <ac:spMk id="21" creationId="{F828D625-7F63-33A1-954F-B67B5ED54449}"/>
          </ac:spMkLst>
        </pc:spChg>
        <pc:picChg chg="add mod ord">
          <ac:chgData name="Fern Lorelei Bromley" userId="EUFNz/kEbOG1AXdiiaeJmxJLM7n5/kufh6iraW7669k=" providerId="None" clId="Web-{BF3317F9-93A0-4540-85DD-85DB4D45551E}" dt="2025-06-20T19:43:58.292" v="5" actId="1076"/>
          <ac:picMkLst>
            <pc:docMk/>
            <pc:sldMk cId="3847742727" sldId="266"/>
            <ac:picMk id="2" creationId="{AEC5F530-EF05-5188-12E3-DB763AFC04DE}"/>
          </ac:picMkLst>
        </pc:picChg>
        <pc:picChg chg="del">
          <ac:chgData name="Fern Lorelei Bromley" userId="EUFNz/kEbOG1AXdiiaeJmxJLM7n5/kufh6iraW7669k=" providerId="None" clId="Web-{BF3317F9-93A0-4540-85DD-85DB4D45551E}" dt="2025-06-20T19:43:29.558" v="0"/>
          <ac:picMkLst>
            <pc:docMk/>
            <pc:sldMk cId="3847742727" sldId="266"/>
            <ac:picMk id="5" creationId="{8217B6F7-C2D0-0825-EFA6-D65C7ADC9A20}"/>
          </ac:picMkLst>
        </pc:picChg>
      </pc:sldChg>
    </pc:docChg>
  </pc:docChgLst>
  <pc:docChgLst>
    <pc:chgData name="Madeleine Wallace" userId="GyAQUBRKBfkT0PHfry5oi+syjl8rviicgcN44d8d9X4=" providerId="None" clId="Web-{896425BE-6EAE-4AC0-B701-21796F682822}"/>
    <pc:docChg chg="modSld">
      <pc:chgData name="Madeleine Wallace" userId="GyAQUBRKBfkT0PHfry5oi+syjl8rviicgcN44d8d9X4=" providerId="None" clId="Web-{896425BE-6EAE-4AC0-B701-21796F682822}" dt="2025-06-19T20:39:17.575" v="17"/>
      <pc:docMkLst>
        <pc:docMk/>
      </pc:docMkLst>
      <pc:sldChg chg="addSp delSp modSp">
        <pc:chgData name="Madeleine Wallace" userId="GyAQUBRKBfkT0PHfry5oi+syjl8rviicgcN44d8d9X4=" providerId="None" clId="Web-{896425BE-6EAE-4AC0-B701-21796F682822}" dt="2025-06-19T20:39:17.575" v="17"/>
        <pc:sldMkLst>
          <pc:docMk/>
          <pc:sldMk cId="1481923976" sldId="264"/>
        </pc:sldMkLst>
        <pc:spChg chg="mod topLvl">
          <ac:chgData name="Madeleine Wallace" userId="GyAQUBRKBfkT0PHfry5oi+syjl8rviicgcN44d8d9X4=" providerId="None" clId="Web-{896425BE-6EAE-4AC0-B701-21796F682822}" dt="2025-06-19T20:39:13.450" v="16" actId="1076"/>
          <ac:spMkLst>
            <pc:docMk/>
            <pc:sldMk cId="1481923976" sldId="264"/>
            <ac:spMk id="6" creationId="{CA904AEE-A56F-C9C7-D16E-AC20F51ACC9A}"/>
          </ac:spMkLst>
        </pc:spChg>
        <pc:grpChg chg="add">
          <ac:chgData name="Madeleine Wallace" userId="GyAQUBRKBfkT0PHfry5oi+syjl8rviicgcN44d8d9X4=" providerId="None" clId="Web-{896425BE-6EAE-4AC0-B701-21796F682822}" dt="2025-06-19T20:39:17.575" v="17"/>
          <ac:grpSpMkLst>
            <pc:docMk/>
            <pc:sldMk cId="1481923976" sldId="264"/>
            <ac:grpSpMk id="3" creationId="{B33A9787-9220-F2AE-1FF7-472B301D0A22}"/>
          </ac:grpSpMkLst>
        </pc:grpChg>
        <pc:grpChg chg="add del">
          <ac:chgData name="Madeleine Wallace" userId="GyAQUBRKBfkT0PHfry5oi+syjl8rviicgcN44d8d9X4=" providerId="None" clId="Web-{896425BE-6EAE-4AC0-B701-21796F682822}" dt="2025-06-19T20:30:32.204" v="2"/>
          <ac:grpSpMkLst>
            <pc:docMk/>
            <pc:sldMk cId="1481923976" sldId="264"/>
            <ac:grpSpMk id="7" creationId="{E5C03E66-2C53-8C07-094B-74C178B03298}"/>
          </ac:grpSpMkLst>
        </pc:grpChg>
        <pc:picChg chg="add del mod">
          <ac:chgData name="Madeleine Wallace" userId="GyAQUBRKBfkT0PHfry5oi+syjl8rviicgcN44d8d9X4=" providerId="None" clId="Web-{896425BE-6EAE-4AC0-B701-21796F682822}" dt="2025-06-19T20:39:05.372" v="15" actId="1076"/>
          <ac:picMkLst>
            <pc:docMk/>
            <pc:sldMk cId="1481923976" sldId="264"/>
            <ac:picMk id="2" creationId="{6D016809-25A4-1495-7B0C-966CD82F8065}"/>
          </ac:picMkLst>
        </pc:picChg>
        <pc:picChg chg="del mod topLvl">
          <ac:chgData name="Madeleine Wallace" userId="GyAQUBRKBfkT0PHfry5oi+syjl8rviicgcN44d8d9X4=" providerId="None" clId="Web-{896425BE-6EAE-4AC0-B701-21796F682822}" dt="2025-06-19T20:30:35.751" v="5"/>
          <ac:picMkLst>
            <pc:docMk/>
            <pc:sldMk cId="1481923976" sldId="264"/>
            <ac:picMk id="5" creationId="{D11166C8-75C1-B5CF-DA99-3D2D335B6D48}"/>
          </ac:picMkLst>
        </pc:picChg>
      </pc:sldChg>
    </pc:docChg>
  </pc:docChgLst>
  <pc:docChgLst>
    <pc:chgData name="Madeleine Wallace" userId="GyAQUBRKBfkT0PHfry5oi+syjl8rviicgcN44d8d9X4=" providerId="None" clId="Web-{B8BB3908-AF64-4544-93D0-A3956ABBF613}"/>
    <pc:docChg chg="modSld sldOrd">
      <pc:chgData name="Madeleine Wallace" userId="GyAQUBRKBfkT0PHfry5oi+syjl8rviicgcN44d8d9X4=" providerId="None" clId="Web-{B8BB3908-AF64-4544-93D0-A3956ABBF613}" dt="2025-06-20T18:24:31.743" v="3"/>
      <pc:docMkLst>
        <pc:docMk/>
      </pc:docMkLst>
      <pc:sldChg chg="ord">
        <pc:chgData name="Madeleine Wallace" userId="GyAQUBRKBfkT0PHfry5oi+syjl8rviicgcN44d8d9X4=" providerId="None" clId="Web-{B8BB3908-AF64-4544-93D0-A3956ABBF613}" dt="2025-06-20T18:24:31.743" v="3"/>
        <pc:sldMkLst>
          <pc:docMk/>
          <pc:sldMk cId="1953626959" sldId="257"/>
        </pc:sldMkLst>
      </pc:sldChg>
      <pc:sldChg chg="addSp delSp">
        <pc:chgData name="Madeleine Wallace" userId="GyAQUBRKBfkT0PHfry5oi+syjl8rviicgcN44d8d9X4=" providerId="None" clId="Web-{B8BB3908-AF64-4544-93D0-A3956ABBF613}" dt="2025-06-20T18:19:03.551" v="1"/>
        <pc:sldMkLst>
          <pc:docMk/>
          <pc:sldMk cId="1481923976" sldId="264"/>
        </pc:sldMkLst>
        <pc:spChg chg="topLvl">
          <ac:chgData name="Madeleine Wallace" userId="GyAQUBRKBfkT0PHfry5oi+syjl8rviicgcN44d8d9X4=" providerId="None" clId="Web-{B8BB3908-AF64-4544-93D0-A3956ABBF613}" dt="2025-06-20T18:18:59.285" v="0"/>
          <ac:spMkLst>
            <pc:docMk/>
            <pc:sldMk cId="1481923976" sldId="264"/>
            <ac:spMk id="6" creationId="{CA904AEE-A56F-C9C7-D16E-AC20F51ACC9A}"/>
          </ac:spMkLst>
        </pc:spChg>
        <pc:grpChg chg="del">
          <ac:chgData name="Madeleine Wallace" userId="GyAQUBRKBfkT0PHfry5oi+syjl8rviicgcN44d8d9X4=" providerId="None" clId="Web-{B8BB3908-AF64-4544-93D0-A3956ABBF613}" dt="2025-06-20T18:18:59.285" v="0"/>
          <ac:grpSpMkLst>
            <pc:docMk/>
            <pc:sldMk cId="1481923976" sldId="264"/>
            <ac:grpSpMk id="3" creationId="{B33A9787-9220-F2AE-1FF7-472B301D0A22}"/>
          </ac:grpSpMkLst>
        </pc:grpChg>
        <pc:grpChg chg="add">
          <ac:chgData name="Madeleine Wallace" userId="GyAQUBRKBfkT0PHfry5oi+syjl8rviicgcN44d8d9X4=" providerId="None" clId="Web-{B8BB3908-AF64-4544-93D0-A3956ABBF613}" dt="2025-06-20T18:19:03.551" v="1"/>
          <ac:grpSpMkLst>
            <pc:docMk/>
            <pc:sldMk cId="1481923976" sldId="264"/>
            <ac:grpSpMk id="4" creationId="{2AC9F2D4-ADC7-530E-CECA-467CE8CFF725}"/>
          </ac:grpSpMkLst>
        </pc:grpChg>
        <pc:picChg chg="topLvl">
          <ac:chgData name="Madeleine Wallace" userId="GyAQUBRKBfkT0PHfry5oi+syjl8rviicgcN44d8d9X4=" providerId="None" clId="Web-{B8BB3908-AF64-4544-93D0-A3956ABBF613}" dt="2025-06-20T18:18:59.285" v="0"/>
          <ac:picMkLst>
            <pc:docMk/>
            <pc:sldMk cId="1481923976" sldId="264"/>
            <ac:picMk id="2" creationId="{6D016809-25A4-1495-7B0C-966CD82F8065}"/>
          </ac:picMkLst>
        </pc:picChg>
      </pc:sldChg>
    </pc:docChg>
  </pc:docChgLst>
  <pc:docChgLst>
    <pc:chgData name="Fern Lorelei Bromley" userId="EUFNz/kEbOG1AXdiiaeJmxJLM7n5/kufh6iraW7669k=" providerId="None" clId="Web-{38FC791F-9C6F-44CE-A3FB-73397BB1E565}"/>
    <pc:docChg chg="modSld">
      <pc:chgData name="Fern Lorelei Bromley" userId="EUFNz/kEbOG1AXdiiaeJmxJLM7n5/kufh6iraW7669k=" providerId="None" clId="Web-{38FC791F-9C6F-44CE-A3FB-73397BB1E565}" dt="2025-06-20T21:05:22.130" v="13" actId="1076"/>
      <pc:docMkLst>
        <pc:docMk/>
      </pc:docMkLst>
      <pc:sldChg chg="addSp delSp modSp">
        <pc:chgData name="Fern Lorelei Bromley" userId="EUFNz/kEbOG1AXdiiaeJmxJLM7n5/kufh6iraW7669k=" providerId="None" clId="Web-{38FC791F-9C6F-44CE-A3FB-73397BB1E565}" dt="2025-06-20T21:05:22.130" v="13" actId="1076"/>
        <pc:sldMkLst>
          <pc:docMk/>
          <pc:sldMk cId="2526394720" sldId="267"/>
        </pc:sldMkLst>
        <pc:spChg chg="mod">
          <ac:chgData name="Fern Lorelei Bromley" userId="EUFNz/kEbOG1AXdiiaeJmxJLM7n5/kufh6iraW7669k=" providerId="None" clId="Web-{38FC791F-9C6F-44CE-A3FB-73397BB1E565}" dt="2025-06-20T21:05:22.130" v="13" actId="1076"/>
          <ac:spMkLst>
            <pc:docMk/>
            <pc:sldMk cId="2526394720" sldId="267"/>
            <ac:spMk id="3" creationId="{F970E337-9599-EB97-454E-B3AF0D50A91B}"/>
          </ac:spMkLst>
        </pc:spChg>
        <pc:spChg chg="mod">
          <ac:chgData name="Fern Lorelei Bromley" userId="EUFNz/kEbOG1AXdiiaeJmxJLM7n5/kufh6iraW7669k=" providerId="None" clId="Web-{38FC791F-9C6F-44CE-A3FB-73397BB1E565}" dt="2025-06-20T21:03:27.425" v="4" actId="1076"/>
          <ac:spMkLst>
            <pc:docMk/>
            <pc:sldMk cId="2526394720" sldId="267"/>
            <ac:spMk id="6" creationId="{20FD4673-0751-5EA4-55FB-2C0464445757}"/>
          </ac:spMkLst>
        </pc:spChg>
        <pc:spChg chg="mod">
          <ac:chgData name="Fern Lorelei Bromley" userId="EUFNz/kEbOG1AXdiiaeJmxJLM7n5/kufh6iraW7669k=" providerId="None" clId="Web-{38FC791F-9C6F-44CE-A3FB-73397BB1E565}" dt="2025-06-20T21:03:52.253" v="10" actId="1076"/>
          <ac:spMkLst>
            <pc:docMk/>
            <pc:sldMk cId="2526394720" sldId="267"/>
            <ac:spMk id="10" creationId="{C48AECC8-73D7-B6A6-1832-981460DEEC36}"/>
          </ac:spMkLst>
        </pc:spChg>
        <pc:spChg chg="mod">
          <ac:chgData name="Fern Lorelei Bromley" userId="EUFNz/kEbOG1AXdiiaeJmxJLM7n5/kufh6iraW7669k=" providerId="None" clId="Web-{38FC791F-9C6F-44CE-A3FB-73397BB1E565}" dt="2025-06-20T21:04:04.004" v="12" actId="1076"/>
          <ac:spMkLst>
            <pc:docMk/>
            <pc:sldMk cId="2526394720" sldId="267"/>
            <ac:spMk id="12" creationId="{0A2B253A-1BDF-D5FD-2438-90E00B947950}"/>
          </ac:spMkLst>
        </pc:spChg>
        <pc:spChg chg="mod">
          <ac:chgData name="Fern Lorelei Bromley" userId="EUFNz/kEbOG1AXdiiaeJmxJLM7n5/kufh6iraW7669k=" providerId="None" clId="Web-{38FC791F-9C6F-44CE-A3FB-73397BB1E565}" dt="2025-06-20T21:03:57.550" v="11" actId="1076"/>
          <ac:spMkLst>
            <pc:docMk/>
            <pc:sldMk cId="2526394720" sldId="267"/>
            <ac:spMk id="13" creationId="{08D1ED0F-470F-0F8C-1A59-F61AD80A4379}"/>
          </ac:spMkLst>
        </pc:spChg>
        <pc:spChg chg="mod">
          <ac:chgData name="Fern Lorelei Bromley" userId="EUFNz/kEbOG1AXdiiaeJmxJLM7n5/kufh6iraW7669k=" providerId="None" clId="Web-{38FC791F-9C6F-44CE-A3FB-73397BB1E565}" dt="2025-06-20T21:03:34.456" v="6" actId="1076"/>
          <ac:spMkLst>
            <pc:docMk/>
            <pc:sldMk cId="2526394720" sldId="267"/>
            <ac:spMk id="14" creationId="{131DD2C5-FA6A-537D-1797-3AC9A0187BAC}"/>
          </ac:spMkLst>
        </pc:spChg>
        <pc:spChg chg="mod">
          <ac:chgData name="Fern Lorelei Bromley" userId="EUFNz/kEbOG1AXdiiaeJmxJLM7n5/kufh6iraW7669k=" providerId="None" clId="Web-{38FC791F-9C6F-44CE-A3FB-73397BB1E565}" dt="2025-06-20T21:03:45.581" v="8" actId="1076"/>
          <ac:spMkLst>
            <pc:docMk/>
            <pc:sldMk cId="2526394720" sldId="267"/>
            <ac:spMk id="15" creationId="{25E8C044-1315-0407-7FEA-21D6B9D9582C}"/>
          </ac:spMkLst>
        </pc:spChg>
        <pc:spChg chg="mod">
          <ac:chgData name="Fern Lorelei Bromley" userId="EUFNz/kEbOG1AXdiiaeJmxJLM7n5/kufh6iraW7669k=" providerId="None" clId="Web-{38FC791F-9C6F-44CE-A3FB-73397BB1E565}" dt="2025-06-20T21:03:41.519" v="7" actId="1076"/>
          <ac:spMkLst>
            <pc:docMk/>
            <pc:sldMk cId="2526394720" sldId="267"/>
            <ac:spMk id="16" creationId="{AFFED5F8-E598-9BFF-8A15-D01945126C97}"/>
          </ac:spMkLst>
        </pc:spChg>
        <pc:picChg chg="add mod ord">
          <ac:chgData name="Fern Lorelei Bromley" userId="EUFNz/kEbOG1AXdiiaeJmxJLM7n5/kufh6iraW7669k=" providerId="None" clId="Web-{38FC791F-9C6F-44CE-A3FB-73397BB1E565}" dt="2025-06-20T21:03:23.018" v="3" actId="1076"/>
          <ac:picMkLst>
            <pc:docMk/>
            <pc:sldMk cId="2526394720" sldId="267"/>
            <ac:picMk id="2" creationId="{944FD7D5-58C9-FB44-47EA-757BAA75B53A}"/>
          </ac:picMkLst>
        </pc:picChg>
        <pc:picChg chg="del">
          <ac:chgData name="Fern Lorelei Bromley" userId="EUFNz/kEbOG1AXdiiaeJmxJLM7n5/kufh6iraW7669k=" providerId="None" clId="Web-{38FC791F-9C6F-44CE-A3FB-73397BB1E565}" dt="2025-06-20T21:03:11.580" v="0"/>
          <ac:picMkLst>
            <pc:docMk/>
            <pc:sldMk cId="2526394720" sldId="267"/>
            <ac:picMk id="4" creationId="{AA9F2143-2B30-D49B-D537-F83836DF27B4}"/>
          </ac:picMkLst>
        </pc:picChg>
      </pc:sldChg>
    </pc:docChg>
  </pc:docChgLst>
  <pc:docChgLst>
    <pc:chgData name="Cecilia Isabel Martinez" userId="cBtooHgXAAqu27NZ7jDzvcesaRBo6En7J0xcAvi5yEU=" providerId="None" clId="Web-{35B30000-D88E-4A32-BCD6-2410384A309B}"/>
    <pc:docChg chg="modSld">
      <pc:chgData name="Cecilia Isabel Martinez" userId="cBtooHgXAAqu27NZ7jDzvcesaRBo6En7J0xcAvi5yEU=" providerId="None" clId="Web-{35B30000-D88E-4A32-BCD6-2410384A309B}" dt="2025-06-20T21:53:50.217" v="105" actId="1076"/>
      <pc:docMkLst>
        <pc:docMk/>
      </pc:docMkLst>
      <pc:sldChg chg="addSp delSp modSp">
        <pc:chgData name="Cecilia Isabel Martinez" userId="cBtooHgXAAqu27NZ7jDzvcesaRBo6En7J0xcAvi5yEU=" providerId="None" clId="Web-{35B30000-D88E-4A32-BCD6-2410384A309B}" dt="2025-06-20T21:52:06.323" v="76"/>
        <pc:sldMkLst>
          <pc:docMk/>
          <pc:sldMk cId="3847742727" sldId="266"/>
        </pc:sldMkLst>
        <pc:spChg chg="mod">
          <ac:chgData name="Cecilia Isabel Martinez" userId="cBtooHgXAAqu27NZ7jDzvcesaRBo6En7J0xcAvi5yEU=" providerId="None" clId="Web-{35B30000-D88E-4A32-BCD6-2410384A309B}" dt="2025-06-20T21:43:49.232" v="7" actId="1076"/>
          <ac:spMkLst>
            <pc:docMk/>
            <pc:sldMk cId="3847742727" sldId="266"/>
            <ac:spMk id="4" creationId="{9F5EEB11-97D1-B42B-6A18-F590A024D39C}"/>
          </ac:spMkLst>
        </pc:spChg>
        <pc:spChg chg="mod">
          <ac:chgData name="Cecilia Isabel Martinez" userId="cBtooHgXAAqu27NZ7jDzvcesaRBo6En7J0xcAvi5yEU=" providerId="None" clId="Web-{35B30000-D88E-4A32-BCD6-2410384A309B}" dt="2025-06-20T21:43:41.232" v="4" actId="1076"/>
          <ac:spMkLst>
            <pc:docMk/>
            <pc:sldMk cId="3847742727" sldId="266"/>
            <ac:spMk id="9" creationId="{6470FB4F-13D9-EF10-B598-A56C3F7C71ED}"/>
          </ac:spMkLst>
        </pc:spChg>
        <pc:spChg chg="mod">
          <ac:chgData name="Cecilia Isabel Martinez" userId="cBtooHgXAAqu27NZ7jDzvcesaRBo6En7J0xcAvi5yEU=" providerId="None" clId="Web-{35B30000-D88E-4A32-BCD6-2410384A309B}" dt="2025-06-20T21:45:35.391" v="12" actId="1076"/>
          <ac:spMkLst>
            <pc:docMk/>
            <pc:sldMk cId="3847742727" sldId="266"/>
            <ac:spMk id="15" creationId="{358CA9B8-8F29-18D3-3E06-23AC958E0866}"/>
          </ac:spMkLst>
        </pc:spChg>
        <pc:grpChg chg="add mod">
          <ac:chgData name="Cecilia Isabel Martinez" userId="cBtooHgXAAqu27NZ7jDzvcesaRBo6En7J0xcAvi5yEU=" providerId="None" clId="Web-{35B30000-D88E-4A32-BCD6-2410384A309B}" dt="2025-06-20T21:45:32.876" v="11" actId="1076"/>
          <ac:grpSpMkLst>
            <pc:docMk/>
            <pc:sldMk cId="3847742727" sldId="266"/>
            <ac:grpSpMk id="3" creationId="{77A312A2-9839-C5DE-5C48-B445E72C2184}"/>
          </ac:grpSpMkLst>
        </pc:grpChg>
        <pc:picChg chg="mod">
          <ac:chgData name="Cecilia Isabel Martinez" userId="cBtooHgXAAqu27NZ7jDzvcesaRBo6En7J0xcAvi5yEU=" providerId="None" clId="Web-{35B30000-D88E-4A32-BCD6-2410384A309B}" dt="2025-06-20T21:43:46.467" v="6" actId="1076"/>
          <ac:picMkLst>
            <pc:docMk/>
            <pc:sldMk cId="3847742727" sldId="266"/>
            <ac:picMk id="2" creationId="{AEC5F530-EF05-5188-12E3-DB763AFC04DE}"/>
          </ac:picMkLst>
        </pc:picChg>
        <pc:picChg chg="add del mod">
          <ac:chgData name="Cecilia Isabel Martinez" userId="cBtooHgXAAqu27NZ7jDzvcesaRBo6En7J0xcAvi5yEU=" providerId="None" clId="Web-{35B30000-D88E-4A32-BCD6-2410384A309B}" dt="2025-06-20T21:52:06.323" v="76"/>
          <ac:picMkLst>
            <pc:docMk/>
            <pc:sldMk cId="3847742727" sldId="266"/>
            <ac:picMk id="16" creationId="{20E3D09C-8DF5-131A-600F-133E5CDD95E8}"/>
          </ac:picMkLst>
        </pc:picChg>
      </pc:sldChg>
      <pc:sldChg chg="addSp delSp modSp">
        <pc:chgData name="Cecilia Isabel Martinez" userId="cBtooHgXAAqu27NZ7jDzvcesaRBo6En7J0xcAvi5yEU=" providerId="None" clId="Web-{35B30000-D88E-4A32-BCD6-2410384A309B}" dt="2025-06-20T21:53:50.217" v="105" actId="1076"/>
        <pc:sldMkLst>
          <pc:docMk/>
          <pc:sldMk cId="2526394720" sldId="267"/>
        </pc:sldMkLst>
        <pc:spChg chg="mod">
          <ac:chgData name="Cecilia Isabel Martinez" userId="cBtooHgXAAqu27NZ7jDzvcesaRBo6En7J0xcAvi5yEU=" providerId="None" clId="Web-{35B30000-D88E-4A32-BCD6-2410384A309B}" dt="2025-06-20T21:52:24.089" v="81" actId="1076"/>
          <ac:spMkLst>
            <pc:docMk/>
            <pc:sldMk cId="2526394720" sldId="267"/>
            <ac:spMk id="3" creationId="{F970E337-9599-EB97-454E-B3AF0D50A91B}"/>
          </ac:spMkLst>
        </pc:spChg>
        <pc:spChg chg="mod">
          <ac:chgData name="Cecilia Isabel Martinez" userId="cBtooHgXAAqu27NZ7jDzvcesaRBo6En7J0xcAvi5yEU=" providerId="None" clId="Web-{35B30000-D88E-4A32-BCD6-2410384A309B}" dt="2025-06-20T21:52:13.714" v="77" actId="1076"/>
          <ac:spMkLst>
            <pc:docMk/>
            <pc:sldMk cId="2526394720" sldId="267"/>
            <ac:spMk id="6" creationId="{20FD4673-0751-5EA4-55FB-2C0464445757}"/>
          </ac:spMkLst>
        </pc:spChg>
        <pc:spChg chg="mod">
          <ac:chgData name="Cecilia Isabel Martinez" userId="cBtooHgXAAqu27NZ7jDzvcesaRBo6En7J0xcAvi5yEU=" providerId="None" clId="Web-{35B30000-D88E-4A32-BCD6-2410384A309B}" dt="2025-06-20T21:51:55.464" v="74" actId="1076"/>
          <ac:spMkLst>
            <pc:docMk/>
            <pc:sldMk cId="2526394720" sldId="267"/>
            <ac:spMk id="8" creationId="{CF187254-63D6-2A69-568D-D1539F877A27}"/>
          </ac:spMkLst>
        </pc:spChg>
        <pc:spChg chg="add mod">
          <ac:chgData name="Cecilia Isabel Martinez" userId="cBtooHgXAAqu27NZ7jDzvcesaRBo6En7J0xcAvi5yEU=" providerId="None" clId="Web-{35B30000-D88E-4A32-BCD6-2410384A309B}" dt="2025-06-20T21:53:50.217" v="105" actId="1076"/>
          <ac:spMkLst>
            <pc:docMk/>
            <pc:sldMk cId="2526394720" sldId="267"/>
            <ac:spMk id="9" creationId="{05960439-9DEB-1850-D1F5-4E7DD0BAE5CA}"/>
          </ac:spMkLst>
        </pc:spChg>
        <pc:spChg chg="del">
          <ac:chgData name="Cecilia Isabel Martinez" userId="cBtooHgXAAqu27NZ7jDzvcesaRBo6En7J0xcAvi5yEU=" providerId="None" clId="Web-{35B30000-D88E-4A32-BCD6-2410384A309B}" dt="2025-06-20T21:51:19.572" v="65"/>
          <ac:spMkLst>
            <pc:docMk/>
            <pc:sldMk cId="2526394720" sldId="267"/>
            <ac:spMk id="10" creationId="{C48AECC8-73D7-B6A6-1832-981460DEEC36}"/>
          </ac:spMkLst>
        </pc:spChg>
        <pc:spChg chg="add mod">
          <ac:chgData name="Cecilia Isabel Martinez" userId="cBtooHgXAAqu27NZ7jDzvcesaRBo6En7J0xcAvi5yEU=" providerId="None" clId="Web-{35B30000-D88E-4A32-BCD6-2410384A309B}" dt="2025-06-20T21:52:46.778" v="86" actId="1076"/>
          <ac:spMkLst>
            <pc:docMk/>
            <pc:sldMk cId="2526394720" sldId="267"/>
            <ac:spMk id="11" creationId="{ACCA07C2-54BE-894A-7860-95EB6B4ECC38}"/>
          </ac:spMkLst>
        </pc:spChg>
        <pc:spChg chg="del">
          <ac:chgData name="Cecilia Isabel Martinez" userId="cBtooHgXAAqu27NZ7jDzvcesaRBo6En7J0xcAvi5yEU=" providerId="None" clId="Web-{35B30000-D88E-4A32-BCD6-2410384A309B}" dt="2025-06-20T21:51:19.572" v="64"/>
          <ac:spMkLst>
            <pc:docMk/>
            <pc:sldMk cId="2526394720" sldId="267"/>
            <ac:spMk id="12" creationId="{0A2B253A-1BDF-D5FD-2438-90E00B947950}"/>
          </ac:spMkLst>
        </pc:spChg>
        <pc:spChg chg="del">
          <ac:chgData name="Cecilia Isabel Martinez" userId="cBtooHgXAAqu27NZ7jDzvcesaRBo6En7J0xcAvi5yEU=" providerId="None" clId="Web-{35B30000-D88E-4A32-BCD6-2410384A309B}" dt="2025-06-20T21:51:19.572" v="63"/>
          <ac:spMkLst>
            <pc:docMk/>
            <pc:sldMk cId="2526394720" sldId="267"/>
            <ac:spMk id="13" creationId="{08D1ED0F-470F-0F8C-1A59-F61AD80A4379}"/>
          </ac:spMkLst>
        </pc:spChg>
        <pc:spChg chg="del">
          <ac:chgData name="Cecilia Isabel Martinez" userId="cBtooHgXAAqu27NZ7jDzvcesaRBo6En7J0xcAvi5yEU=" providerId="None" clId="Web-{35B30000-D88E-4A32-BCD6-2410384A309B}" dt="2025-06-20T21:51:19.572" v="62"/>
          <ac:spMkLst>
            <pc:docMk/>
            <pc:sldMk cId="2526394720" sldId="267"/>
            <ac:spMk id="14" creationId="{131DD2C5-FA6A-537D-1797-3AC9A0187BAC}"/>
          </ac:spMkLst>
        </pc:spChg>
        <pc:spChg chg="del">
          <ac:chgData name="Cecilia Isabel Martinez" userId="cBtooHgXAAqu27NZ7jDzvcesaRBo6En7J0xcAvi5yEU=" providerId="None" clId="Web-{35B30000-D88E-4A32-BCD6-2410384A309B}" dt="2025-06-20T21:51:19.572" v="61"/>
          <ac:spMkLst>
            <pc:docMk/>
            <pc:sldMk cId="2526394720" sldId="267"/>
            <ac:spMk id="15" creationId="{25E8C044-1315-0407-7FEA-21D6B9D9582C}"/>
          </ac:spMkLst>
        </pc:spChg>
        <pc:spChg chg="del">
          <ac:chgData name="Cecilia Isabel Martinez" userId="cBtooHgXAAqu27NZ7jDzvcesaRBo6En7J0xcAvi5yEU=" providerId="None" clId="Web-{35B30000-D88E-4A32-BCD6-2410384A309B}" dt="2025-06-20T21:51:19.572" v="60"/>
          <ac:spMkLst>
            <pc:docMk/>
            <pc:sldMk cId="2526394720" sldId="267"/>
            <ac:spMk id="16" creationId="{AFFED5F8-E598-9BFF-8A15-D01945126C97}"/>
          </ac:spMkLst>
        </pc:spChg>
        <pc:spChg chg="add mod">
          <ac:chgData name="Cecilia Isabel Martinez" userId="cBtooHgXAAqu27NZ7jDzvcesaRBo6En7J0xcAvi5yEU=" providerId="None" clId="Web-{35B30000-D88E-4A32-BCD6-2410384A309B}" dt="2025-06-20T21:53:45.201" v="104" actId="1076"/>
          <ac:spMkLst>
            <pc:docMk/>
            <pc:sldMk cId="2526394720" sldId="267"/>
            <ac:spMk id="17" creationId="{83E73557-A329-15C9-24F1-91E48F636021}"/>
          </ac:spMkLst>
        </pc:spChg>
        <pc:spChg chg="add mod">
          <ac:chgData name="Cecilia Isabel Martinez" userId="cBtooHgXAAqu27NZ7jDzvcesaRBo6En7J0xcAvi5yEU=" providerId="None" clId="Web-{35B30000-D88E-4A32-BCD6-2410384A309B}" dt="2025-06-20T21:53:19.622" v="97" actId="1076"/>
          <ac:spMkLst>
            <pc:docMk/>
            <pc:sldMk cId="2526394720" sldId="267"/>
            <ac:spMk id="18" creationId="{8AA04C5C-49AC-B0F5-CC00-332ECFBAEFFA}"/>
          </ac:spMkLst>
        </pc:spChg>
        <pc:spChg chg="add mod">
          <ac:chgData name="Cecilia Isabel Martinez" userId="cBtooHgXAAqu27NZ7jDzvcesaRBo6En7J0xcAvi5yEU=" providerId="None" clId="Web-{35B30000-D88E-4A32-BCD6-2410384A309B}" dt="2025-06-20T21:53:29.201" v="99" actId="1076"/>
          <ac:spMkLst>
            <pc:docMk/>
            <pc:sldMk cId="2526394720" sldId="267"/>
            <ac:spMk id="19" creationId="{020633A8-3576-987D-B416-FC7788EE7BE0}"/>
          </ac:spMkLst>
        </pc:spChg>
        <pc:spChg chg="add mod">
          <ac:chgData name="Cecilia Isabel Martinez" userId="cBtooHgXAAqu27NZ7jDzvcesaRBo6En7J0xcAvi5yEU=" providerId="None" clId="Web-{35B30000-D88E-4A32-BCD6-2410384A309B}" dt="2025-06-20T21:53:38.076" v="102" actId="1076"/>
          <ac:spMkLst>
            <pc:docMk/>
            <pc:sldMk cId="2526394720" sldId="267"/>
            <ac:spMk id="20" creationId="{E50D6517-A228-A0D1-7A67-049A284389ED}"/>
          </ac:spMkLst>
        </pc:spChg>
        <pc:picChg chg="del mod">
          <ac:chgData name="Cecilia Isabel Martinez" userId="cBtooHgXAAqu27NZ7jDzvcesaRBo6En7J0xcAvi5yEU=" providerId="None" clId="Web-{35B30000-D88E-4A32-BCD6-2410384A309B}" dt="2025-06-20T21:51:10.072" v="55"/>
          <ac:picMkLst>
            <pc:docMk/>
            <pc:sldMk cId="2526394720" sldId="267"/>
            <ac:picMk id="2" creationId="{944FD7D5-58C9-FB44-47EA-757BAA75B53A}"/>
          </ac:picMkLst>
        </pc:picChg>
        <pc:picChg chg="add mod ord">
          <ac:chgData name="Cecilia Isabel Martinez" userId="cBtooHgXAAqu27NZ7jDzvcesaRBo6En7J0xcAvi5yEU=" providerId="None" clId="Web-{35B30000-D88E-4A32-BCD6-2410384A309B}" dt="2025-06-20T21:51:40.776" v="70"/>
          <ac:picMkLst>
            <pc:docMk/>
            <pc:sldMk cId="2526394720" sldId="267"/>
            <ac:picMk id="5" creationId="{E173871B-BF37-0446-0064-907FCACF1EA5}"/>
          </ac:picMkLst>
        </pc:picChg>
      </pc:sldChg>
    </pc:docChg>
  </pc:docChgLst>
  <pc:docChgLst>
    <pc:chgData name="Fern Lorelei Bromley" userId="EUFNz/kEbOG1AXdiiaeJmxJLM7n5/kufh6iraW7669k=" providerId="None" clId="Web-{F56C6827-4DBC-4CDC-AF37-7F071CFC9A4A}"/>
    <pc:docChg chg="modSld">
      <pc:chgData name="Fern Lorelei Bromley" userId="EUFNz/kEbOG1AXdiiaeJmxJLM7n5/kufh6iraW7669k=" providerId="None" clId="Web-{F56C6827-4DBC-4CDC-AF37-7F071CFC9A4A}" dt="2025-06-20T21:27:26.768" v="57" actId="20577"/>
      <pc:docMkLst>
        <pc:docMk/>
      </pc:docMkLst>
      <pc:sldChg chg="modSp">
        <pc:chgData name="Fern Lorelei Bromley" userId="EUFNz/kEbOG1AXdiiaeJmxJLM7n5/kufh6iraW7669k=" providerId="None" clId="Web-{F56C6827-4DBC-4CDC-AF37-7F071CFC9A4A}" dt="2025-06-20T21:27:26.768" v="57" actId="20577"/>
        <pc:sldMkLst>
          <pc:docMk/>
          <pc:sldMk cId="3847742727" sldId="266"/>
        </pc:sldMkLst>
        <pc:spChg chg="mod">
          <ac:chgData name="Fern Lorelei Bromley" userId="EUFNz/kEbOG1AXdiiaeJmxJLM7n5/kufh6iraW7669k=" providerId="None" clId="Web-{F56C6827-4DBC-4CDC-AF37-7F071CFC9A4A}" dt="2025-06-20T21:27:26.768" v="57" actId="20577"/>
          <ac:spMkLst>
            <pc:docMk/>
            <pc:sldMk cId="3847742727" sldId="266"/>
            <ac:spMk id="4" creationId="{9F5EEB11-97D1-B42B-6A18-F590A024D39C}"/>
          </ac:spMkLst>
        </pc:spChg>
        <pc:spChg chg="mod">
          <ac:chgData name="Fern Lorelei Bromley" userId="EUFNz/kEbOG1AXdiiaeJmxJLM7n5/kufh6iraW7669k=" providerId="None" clId="Web-{F56C6827-4DBC-4CDC-AF37-7F071CFC9A4A}" dt="2025-06-20T21:25:26.219" v="19" actId="1076"/>
          <ac:spMkLst>
            <pc:docMk/>
            <pc:sldMk cId="3847742727" sldId="266"/>
            <ac:spMk id="10" creationId="{19692902-ABFE-C90E-0C81-85F7DEA20D4D}"/>
          </ac:spMkLst>
        </pc:spChg>
        <pc:spChg chg="mod">
          <ac:chgData name="Fern Lorelei Bromley" userId="EUFNz/kEbOG1AXdiiaeJmxJLM7n5/kufh6iraW7669k=" providerId="None" clId="Web-{F56C6827-4DBC-4CDC-AF37-7F071CFC9A4A}" dt="2025-06-20T21:25:31.532" v="22" actId="1076"/>
          <ac:spMkLst>
            <pc:docMk/>
            <pc:sldMk cId="3847742727" sldId="266"/>
            <ac:spMk id="11" creationId="{45041846-EFC1-1500-A201-2E14A77AC51A}"/>
          </ac:spMkLst>
        </pc:spChg>
        <pc:spChg chg="mod">
          <ac:chgData name="Fern Lorelei Bromley" userId="EUFNz/kEbOG1AXdiiaeJmxJLM7n5/kufh6iraW7669k=" providerId="None" clId="Web-{F56C6827-4DBC-4CDC-AF37-7F071CFC9A4A}" dt="2025-06-20T21:25:33.657" v="24" actId="1076"/>
          <ac:spMkLst>
            <pc:docMk/>
            <pc:sldMk cId="3847742727" sldId="266"/>
            <ac:spMk id="12" creationId="{B7274629-8B58-0D09-B2C9-579EB990E353}"/>
          </ac:spMkLst>
        </pc:spChg>
        <pc:spChg chg="mod">
          <ac:chgData name="Fern Lorelei Bromley" userId="EUFNz/kEbOG1AXdiiaeJmxJLM7n5/kufh6iraW7669k=" providerId="None" clId="Web-{F56C6827-4DBC-4CDC-AF37-7F071CFC9A4A}" dt="2025-06-20T21:25:00.922" v="9" actId="1076"/>
          <ac:spMkLst>
            <pc:docMk/>
            <pc:sldMk cId="3847742727" sldId="266"/>
            <ac:spMk id="13" creationId="{3733010E-AC0C-150D-518B-CAB6E8C65A41}"/>
          </ac:spMkLst>
        </pc:spChg>
        <pc:spChg chg="mod">
          <ac:chgData name="Fern Lorelei Bromley" userId="EUFNz/kEbOG1AXdiiaeJmxJLM7n5/kufh6iraW7669k=" providerId="None" clId="Web-{F56C6827-4DBC-4CDC-AF37-7F071CFC9A4A}" dt="2025-06-20T21:25:09.407" v="15" actId="1076"/>
          <ac:spMkLst>
            <pc:docMk/>
            <pc:sldMk cId="3847742727" sldId="266"/>
            <ac:spMk id="14" creationId="{E5A3D1EB-42FE-B68D-6523-C54E1E1C25CB}"/>
          </ac:spMkLst>
        </pc:spChg>
        <pc:spChg chg="mod">
          <ac:chgData name="Fern Lorelei Bromley" userId="EUFNz/kEbOG1AXdiiaeJmxJLM7n5/kufh6iraW7669k=" providerId="None" clId="Web-{F56C6827-4DBC-4CDC-AF37-7F071CFC9A4A}" dt="2025-06-20T21:25:00.938" v="11" actId="1076"/>
          <ac:spMkLst>
            <pc:docMk/>
            <pc:sldMk cId="3847742727" sldId="266"/>
            <ac:spMk id="15" creationId="{358CA9B8-8F29-18D3-3E06-23AC958E0866}"/>
          </ac:spMkLst>
        </pc:spChg>
      </pc:sldChg>
      <pc:sldChg chg="addSp delSp modSp">
        <pc:chgData name="Fern Lorelei Bromley" userId="EUFNz/kEbOG1AXdiiaeJmxJLM7n5/kufh6iraW7669k=" providerId="None" clId="Web-{F56C6827-4DBC-4CDC-AF37-7F071CFC9A4A}" dt="2025-06-20T21:27:04.189" v="35" actId="1076"/>
        <pc:sldMkLst>
          <pc:docMk/>
          <pc:sldMk cId="2526394720" sldId="267"/>
        </pc:sldMkLst>
        <pc:spChg chg="mod topLvl">
          <ac:chgData name="Fern Lorelei Bromley" userId="EUFNz/kEbOG1AXdiiaeJmxJLM7n5/kufh6iraW7669k=" providerId="None" clId="Web-{F56C6827-4DBC-4CDC-AF37-7F071CFC9A4A}" dt="2025-06-20T21:26:41.205" v="30"/>
          <ac:spMkLst>
            <pc:docMk/>
            <pc:sldMk cId="2526394720" sldId="267"/>
            <ac:spMk id="3" creationId="{F970E337-9599-EB97-454E-B3AF0D50A91B}"/>
          </ac:spMkLst>
        </pc:spChg>
        <pc:spChg chg="topLvl">
          <ac:chgData name="Fern Lorelei Bromley" userId="EUFNz/kEbOG1AXdiiaeJmxJLM7n5/kufh6iraW7669k=" providerId="None" clId="Web-{F56C6827-4DBC-4CDC-AF37-7F071CFC9A4A}" dt="2025-06-20T21:26:41.205" v="30"/>
          <ac:spMkLst>
            <pc:docMk/>
            <pc:sldMk cId="2526394720" sldId="267"/>
            <ac:spMk id="6" creationId="{20FD4673-0751-5EA4-55FB-2C0464445757}"/>
          </ac:spMkLst>
        </pc:spChg>
        <pc:spChg chg="topLvl">
          <ac:chgData name="Fern Lorelei Bromley" userId="EUFNz/kEbOG1AXdiiaeJmxJLM7n5/kufh6iraW7669k=" providerId="None" clId="Web-{F56C6827-4DBC-4CDC-AF37-7F071CFC9A4A}" dt="2025-06-20T21:26:41.205" v="30"/>
          <ac:spMkLst>
            <pc:docMk/>
            <pc:sldMk cId="2526394720" sldId="267"/>
            <ac:spMk id="8" creationId="{CF187254-63D6-2A69-568D-D1539F877A27}"/>
          </ac:spMkLst>
        </pc:spChg>
        <pc:spChg chg="mod topLvl">
          <ac:chgData name="Fern Lorelei Bromley" userId="EUFNz/kEbOG1AXdiiaeJmxJLM7n5/kufh6iraW7669k=" providerId="None" clId="Web-{F56C6827-4DBC-4CDC-AF37-7F071CFC9A4A}" dt="2025-06-20T21:27:00.877" v="34" actId="1076"/>
          <ac:spMkLst>
            <pc:docMk/>
            <pc:sldMk cId="2526394720" sldId="267"/>
            <ac:spMk id="10" creationId="{C48AECC8-73D7-B6A6-1832-981460DEEC36}"/>
          </ac:spMkLst>
        </pc:spChg>
        <pc:spChg chg="topLvl">
          <ac:chgData name="Fern Lorelei Bromley" userId="EUFNz/kEbOG1AXdiiaeJmxJLM7n5/kufh6iraW7669k=" providerId="None" clId="Web-{F56C6827-4DBC-4CDC-AF37-7F071CFC9A4A}" dt="2025-06-20T21:26:41.205" v="30"/>
          <ac:spMkLst>
            <pc:docMk/>
            <pc:sldMk cId="2526394720" sldId="267"/>
            <ac:spMk id="12" creationId="{0A2B253A-1BDF-D5FD-2438-90E00B947950}"/>
          </ac:spMkLst>
        </pc:spChg>
        <pc:spChg chg="mod topLvl">
          <ac:chgData name="Fern Lorelei Bromley" userId="EUFNz/kEbOG1AXdiiaeJmxJLM7n5/kufh6iraW7669k=" providerId="None" clId="Web-{F56C6827-4DBC-4CDC-AF37-7F071CFC9A4A}" dt="2025-06-20T21:27:04.189" v="35" actId="1076"/>
          <ac:spMkLst>
            <pc:docMk/>
            <pc:sldMk cId="2526394720" sldId="267"/>
            <ac:spMk id="13" creationId="{08D1ED0F-470F-0F8C-1A59-F61AD80A4379}"/>
          </ac:spMkLst>
        </pc:spChg>
        <pc:spChg chg="mod topLvl">
          <ac:chgData name="Fern Lorelei Bromley" userId="EUFNz/kEbOG1AXdiiaeJmxJLM7n5/kufh6iraW7669k=" providerId="None" clId="Web-{F56C6827-4DBC-4CDC-AF37-7F071CFC9A4A}" dt="2025-06-20T21:26:49.424" v="31" actId="1076"/>
          <ac:spMkLst>
            <pc:docMk/>
            <pc:sldMk cId="2526394720" sldId="267"/>
            <ac:spMk id="14" creationId="{131DD2C5-FA6A-537D-1797-3AC9A0187BAC}"/>
          </ac:spMkLst>
        </pc:spChg>
        <pc:spChg chg="mod topLvl">
          <ac:chgData name="Fern Lorelei Bromley" userId="EUFNz/kEbOG1AXdiiaeJmxJLM7n5/kufh6iraW7669k=" providerId="None" clId="Web-{F56C6827-4DBC-4CDC-AF37-7F071CFC9A4A}" dt="2025-06-20T21:26:55.908" v="33" actId="1076"/>
          <ac:spMkLst>
            <pc:docMk/>
            <pc:sldMk cId="2526394720" sldId="267"/>
            <ac:spMk id="15" creationId="{25E8C044-1315-0407-7FEA-21D6B9D9582C}"/>
          </ac:spMkLst>
        </pc:spChg>
        <pc:spChg chg="mod topLvl">
          <ac:chgData name="Fern Lorelei Bromley" userId="EUFNz/kEbOG1AXdiiaeJmxJLM7n5/kufh6iraW7669k=" providerId="None" clId="Web-{F56C6827-4DBC-4CDC-AF37-7F071CFC9A4A}" dt="2025-06-20T21:26:52.549" v="32" actId="1076"/>
          <ac:spMkLst>
            <pc:docMk/>
            <pc:sldMk cId="2526394720" sldId="267"/>
            <ac:spMk id="16" creationId="{AFFED5F8-E598-9BFF-8A15-D01945126C97}"/>
          </ac:spMkLst>
        </pc:spChg>
        <pc:grpChg chg="add mod">
          <ac:chgData name="Fern Lorelei Bromley" userId="EUFNz/kEbOG1AXdiiaeJmxJLM7n5/kufh6iraW7669k=" providerId="None" clId="Web-{F56C6827-4DBC-4CDC-AF37-7F071CFC9A4A}" dt="2025-06-20T21:26:32.845" v="29" actId="14100"/>
          <ac:grpSpMkLst>
            <pc:docMk/>
            <pc:sldMk cId="2526394720" sldId="267"/>
            <ac:grpSpMk id="4" creationId="{810CDF8A-15AF-FA6E-64E0-D40490808739}"/>
          </ac:grpSpMkLst>
        </pc:grpChg>
        <pc:picChg chg="topLvl">
          <ac:chgData name="Fern Lorelei Bromley" userId="EUFNz/kEbOG1AXdiiaeJmxJLM7n5/kufh6iraW7669k=" providerId="None" clId="Web-{F56C6827-4DBC-4CDC-AF37-7F071CFC9A4A}" dt="2025-06-20T21:26:41.205" v="30"/>
          <ac:picMkLst>
            <pc:docMk/>
            <pc:sldMk cId="2526394720" sldId="267"/>
            <ac:picMk id="2" creationId="{944FD7D5-58C9-FB44-47EA-757BAA75B53A}"/>
          </ac:picMkLst>
        </pc:picChg>
      </pc:sldChg>
    </pc:docChg>
  </pc:docChgLst>
  <pc:docChgLst>
    <pc:chgData name="Fern Lorelei Bromley" userId="EUFNz/kEbOG1AXdiiaeJmxJLM7n5/kufh6iraW7669k=" providerId="None" clId="Web-{8DEA4547-D84E-4EBF-84E1-55243A7084DF}"/>
    <pc:docChg chg="addSld modSld sldOrd">
      <pc:chgData name="Fern Lorelei Bromley" userId="EUFNz/kEbOG1AXdiiaeJmxJLM7n5/kufh6iraW7669k=" providerId="None" clId="Web-{8DEA4547-D84E-4EBF-84E1-55243A7084DF}" dt="2025-06-22T19:47:52.195" v="272"/>
      <pc:docMkLst>
        <pc:docMk/>
      </pc:docMkLst>
      <pc:sldChg chg="modSp">
        <pc:chgData name="Fern Lorelei Bromley" userId="EUFNz/kEbOG1AXdiiaeJmxJLM7n5/kufh6iraW7669k=" providerId="None" clId="Web-{8DEA4547-D84E-4EBF-84E1-55243A7084DF}" dt="2025-06-22T19:45:29.850" v="248" actId="1076"/>
        <pc:sldMkLst>
          <pc:docMk/>
          <pc:sldMk cId="2217182965" sldId="259"/>
        </pc:sldMkLst>
        <pc:spChg chg="mod">
          <ac:chgData name="Fern Lorelei Bromley" userId="EUFNz/kEbOG1AXdiiaeJmxJLM7n5/kufh6iraW7669k=" providerId="None" clId="Web-{8DEA4547-D84E-4EBF-84E1-55243A7084DF}" dt="2025-06-22T19:45:29.772" v="246" actId="1076"/>
          <ac:spMkLst>
            <pc:docMk/>
            <pc:sldMk cId="2217182965" sldId="259"/>
            <ac:spMk id="3" creationId="{74DE6C87-5443-1604-C058-EFCF1953213C}"/>
          </ac:spMkLst>
        </pc:spChg>
        <pc:spChg chg="mod">
          <ac:chgData name="Fern Lorelei Bromley" userId="EUFNz/kEbOG1AXdiiaeJmxJLM7n5/kufh6iraW7669k=" providerId="None" clId="Web-{8DEA4547-D84E-4EBF-84E1-55243A7084DF}" dt="2025-06-22T19:45:29.850" v="248" actId="1076"/>
          <ac:spMkLst>
            <pc:docMk/>
            <pc:sldMk cId="2217182965" sldId="259"/>
            <ac:spMk id="4" creationId="{B28890D7-1935-3DDA-90E8-F73ED7572E10}"/>
          </ac:spMkLst>
        </pc:spChg>
        <pc:graphicFrameChg chg="mod modGraphic">
          <ac:chgData name="Fern Lorelei Bromley" userId="EUFNz/kEbOG1AXdiiaeJmxJLM7n5/kufh6iraW7669k=" providerId="None" clId="Web-{8DEA4547-D84E-4EBF-84E1-55243A7084DF}" dt="2025-06-22T19:45:29.819" v="247" actId="1076"/>
          <ac:graphicFrameMkLst>
            <pc:docMk/>
            <pc:sldMk cId="2217182965" sldId="259"/>
            <ac:graphicFrameMk id="2" creationId="{1DE882DC-D854-FEE7-4B04-81926460F113}"/>
          </ac:graphicFrameMkLst>
        </pc:graphicFrameChg>
      </pc:sldChg>
      <pc:sldChg chg="modSp">
        <pc:chgData name="Fern Lorelei Bromley" userId="EUFNz/kEbOG1AXdiiaeJmxJLM7n5/kufh6iraW7669k=" providerId="None" clId="Web-{8DEA4547-D84E-4EBF-84E1-55243A7084DF}" dt="2025-06-22T19:47:52.195" v="272"/>
        <pc:sldMkLst>
          <pc:docMk/>
          <pc:sldMk cId="217153687" sldId="260"/>
        </pc:sldMkLst>
        <pc:spChg chg="mod">
          <ac:chgData name="Fern Lorelei Bromley" userId="EUFNz/kEbOG1AXdiiaeJmxJLM7n5/kufh6iraW7669k=" providerId="None" clId="Web-{8DEA4547-D84E-4EBF-84E1-55243A7084DF}" dt="2025-06-22T19:45:59.553" v="250" actId="1076"/>
          <ac:spMkLst>
            <pc:docMk/>
            <pc:sldMk cId="217153687" sldId="260"/>
            <ac:spMk id="3" creationId="{00368261-1E35-0342-AC46-520D353BB47A}"/>
          </ac:spMkLst>
        </pc:spChg>
        <pc:spChg chg="mod">
          <ac:chgData name="Fern Lorelei Bromley" userId="EUFNz/kEbOG1AXdiiaeJmxJLM7n5/kufh6iraW7669k=" providerId="None" clId="Web-{8DEA4547-D84E-4EBF-84E1-55243A7084DF}" dt="2025-06-22T19:45:59.585" v="251" actId="1076"/>
          <ac:spMkLst>
            <pc:docMk/>
            <pc:sldMk cId="217153687" sldId="260"/>
            <ac:spMk id="4" creationId="{F0B4F526-F67A-0099-0A24-887152618EE5}"/>
          </ac:spMkLst>
        </pc:spChg>
        <pc:graphicFrameChg chg="mod modGraphic">
          <ac:chgData name="Fern Lorelei Bromley" userId="EUFNz/kEbOG1AXdiiaeJmxJLM7n5/kufh6iraW7669k=" providerId="None" clId="Web-{8DEA4547-D84E-4EBF-84E1-55243A7084DF}" dt="2025-06-22T19:47:52.195" v="272"/>
          <ac:graphicFrameMkLst>
            <pc:docMk/>
            <pc:sldMk cId="217153687" sldId="260"/>
            <ac:graphicFrameMk id="2" creationId="{C4700291-D111-8D23-E2AB-79D348BFDC8B}"/>
          </ac:graphicFrameMkLst>
        </pc:graphicFrameChg>
      </pc:sldChg>
      <pc:sldChg chg="modSp">
        <pc:chgData name="Fern Lorelei Bromley" userId="EUFNz/kEbOG1AXdiiaeJmxJLM7n5/kufh6iraW7669k=" providerId="None" clId="Web-{8DEA4547-D84E-4EBF-84E1-55243A7084DF}" dt="2025-06-22T19:46:09.991" v="254" actId="20577"/>
        <pc:sldMkLst>
          <pc:docMk/>
          <pc:sldMk cId="620154846" sldId="263"/>
        </pc:sldMkLst>
        <pc:spChg chg="mod">
          <ac:chgData name="Fern Lorelei Bromley" userId="EUFNz/kEbOG1AXdiiaeJmxJLM7n5/kufh6iraW7669k=" providerId="None" clId="Web-{8DEA4547-D84E-4EBF-84E1-55243A7084DF}" dt="2025-06-22T19:46:09.991" v="254" actId="20577"/>
          <ac:spMkLst>
            <pc:docMk/>
            <pc:sldMk cId="620154846" sldId="263"/>
            <ac:spMk id="3" creationId="{BC474F3C-7CC8-D29C-FA94-34726C7B0098}"/>
          </ac:spMkLst>
        </pc:spChg>
        <pc:graphicFrameChg chg="mod">
          <ac:chgData name="Fern Lorelei Bromley" userId="EUFNz/kEbOG1AXdiiaeJmxJLM7n5/kufh6iraW7669k=" providerId="None" clId="Web-{8DEA4547-D84E-4EBF-84E1-55243A7084DF}" dt="2025-06-22T19:46:05.725" v="252" actId="1076"/>
          <ac:graphicFrameMkLst>
            <pc:docMk/>
            <pc:sldMk cId="620154846" sldId="263"/>
            <ac:graphicFrameMk id="2" creationId="{7AEEA758-3E46-95EE-E340-E8A60C6A0BF7}"/>
          </ac:graphicFrameMkLst>
        </pc:graphicFrameChg>
      </pc:sldChg>
      <pc:sldChg chg="modSp ord">
        <pc:chgData name="Fern Lorelei Bromley" userId="EUFNz/kEbOG1AXdiiaeJmxJLM7n5/kufh6iraW7669k=" providerId="None" clId="Web-{8DEA4547-D84E-4EBF-84E1-55243A7084DF}" dt="2025-06-22T19:45:19.756" v="242"/>
        <pc:sldMkLst>
          <pc:docMk/>
          <pc:sldMk cId="1481923976" sldId="264"/>
        </pc:sldMkLst>
        <pc:spChg chg="mod">
          <ac:chgData name="Fern Lorelei Bromley" userId="EUFNz/kEbOG1AXdiiaeJmxJLM7n5/kufh6iraW7669k=" providerId="None" clId="Web-{8DEA4547-D84E-4EBF-84E1-55243A7084DF}" dt="2025-06-22T19:45:19.756" v="242"/>
          <ac:spMkLst>
            <pc:docMk/>
            <pc:sldMk cId="1481923976" sldId="264"/>
            <ac:spMk id="6" creationId="{CA904AEE-A56F-C9C7-D16E-AC20F51ACC9A}"/>
          </ac:spMkLst>
        </pc:spChg>
      </pc:sldChg>
      <pc:sldChg chg="modSp">
        <pc:chgData name="Fern Lorelei Bromley" userId="EUFNz/kEbOG1AXdiiaeJmxJLM7n5/kufh6iraW7669k=" providerId="None" clId="Web-{8DEA4547-D84E-4EBF-84E1-55243A7084DF}" dt="2025-06-22T19:40:28.721" v="233"/>
        <pc:sldMkLst>
          <pc:docMk/>
          <pc:sldMk cId="3318203228" sldId="265"/>
        </pc:sldMkLst>
        <pc:spChg chg="mod">
          <ac:chgData name="Fern Lorelei Bromley" userId="EUFNz/kEbOG1AXdiiaeJmxJLM7n5/kufh6iraW7669k=" providerId="None" clId="Web-{8DEA4547-D84E-4EBF-84E1-55243A7084DF}" dt="2025-06-22T19:40:28.721" v="233"/>
          <ac:spMkLst>
            <pc:docMk/>
            <pc:sldMk cId="3318203228" sldId="265"/>
            <ac:spMk id="2" creationId="{64FC1FCF-9265-2CC3-BEEE-5EE5C0E042A3}"/>
          </ac:spMkLst>
        </pc:spChg>
      </pc:sldChg>
      <pc:sldChg chg="modSp">
        <pc:chgData name="Fern Lorelei Bromley" userId="EUFNz/kEbOG1AXdiiaeJmxJLM7n5/kufh6iraW7669k=" providerId="None" clId="Web-{8DEA4547-D84E-4EBF-84E1-55243A7084DF}" dt="2025-06-22T19:40:11.752" v="227" actId="20577"/>
        <pc:sldMkLst>
          <pc:docMk/>
          <pc:sldMk cId="3847742727" sldId="266"/>
        </pc:sldMkLst>
        <pc:spChg chg="mod">
          <ac:chgData name="Fern Lorelei Bromley" userId="EUFNz/kEbOG1AXdiiaeJmxJLM7n5/kufh6iraW7669k=" providerId="None" clId="Web-{8DEA4547-D84E-4EBF-84E1-55243A7084DF}" dt="2025-06-22T19:40:11.752" v="227" actId="20577"/>
          <ac:spMkLst>
            <pc:docMk/>
            <pc:sldMk cId="3847742727" sldId="266"/>
            <ac:spMk id="4" creationId="{9F5EEB11-97D1-B42B-6A18-F590A024D39C}"/>
          </ac:spMkLst>
        </pc:spChg>
      </pc:sldChg>
      <pc:sldChg chg="modSp">
        <pc:chgData name="Fern Lorelei Bromley" userId="EUFNz/kEbOG1AXdiiaeJmxJLM7n5/kufh6iraW7669k=" providerId="None" clId="Web-{8DEA4547-D84E-4EBF-84E1-55243A7084DF}" dt="2025-06-22T19:40:15.268" v="228" actId="20577"/>
        <pc:sldMkLst>
          <pc:docMk/>
          <pc:sldMk cId="2526394720" sldId="267"/>
        </pc:sldMkLst>
        <pc:spChg chg="mod">
          <ac:chgData name="Fern Lorelei Bromley" userId="EUFNz/kEbOG1AXdiiaeJmxJLM7n5/kufh6iraW7669k=" providerId="None" clId="Web-{8DEA4547-D84E-4EBF-84E1-55243A7084DF}" dt="2025-06-22T19:40:15.268" v="228" actId="20577"/>
          <ac:spMkLst>
            <pc:docMk/>
            <pc:sldMk cId="2526394720" sldId="267"/>
            <ac:spMk id="3" creationId="{F970E337-9599-EB97-454E-B3AF0D50A91B}"/>
          </ac:spMkLst>
        </pc:spChg>
      </pc:sldChg>
      <pc:sldChg chg="addSp delSp modSp new">
        <pc:chgData name="Fern Lorelei Bromley" userId="EUFNz/kEbOG1AXdiiaeJmxJLM7n5/kufh6iraW7669k=" providerId="None" clId="Web-{8DEA4547-D84E-4EBF-84E1-55243A7084DF}" dt="2025-06-22T19:42:40.332" v="236" actId="20577"/>
        <pc:sldMkLst>
          <pc:docMk/>
          <pc:sldMk cId="896626765" sldId="268"/>
        </pc:sldMkLst>
        <pc:spChg chg="add del mod">
          <ac:chgData name="Fern Lorelei Bromley" userId="EUFNz/kEbOG1AXdiiaeJmxJLM7n5/kufh6iraW7669k=" providerId="None" clId="Web-{8DEA4547-D84E-4EBF-84E1-55243A7084DF}" dt="2025-06-22T19:38:11.154" v="193"/>
          <ac:spMkLst>
            <pc:docMk/>
            <pc:sldMk cId="896626765" sldId="268"/>
            <ac:spMk id="3" creationId="{91362CFC-C042-8A20-F7A1-370A0AF36965}"/>
          </ac:spMkLst>
        </pc:spChg>
        <pc:spChg chg="add mod">
          <ac:chgData name="Fern Lorelei Bromley" userId="EUFNz/kEbOG1AXdiiaeJmxJLM7n5/kufh6iraW7669k=" providerId="None" clId="Web-{8DEA4547-D84E-4EBF-84E1-55243A7084DF}" dt="2025-06-22T19:38:28.498" v="202" actId="1076"/>
          <ac:spMkLst>
            <pc:docMk/>
            <pc:sldMk cId="896626765" sldId="268"/>
            <ac:spMk id="5" creationId="{FFFCA855-032D-9ACE-29BD-11D6D9BCF6B3}"/>
          </ac:spMkLst>
        </pc:spChg>
        <pc:spChg chg="add mod">
          <ac:chgData name="Fern Lorelei Bromley" userId="EUFNz/kEbOG1AXdiiaeJmxJLM7n5/kufh6iraW7669k=" providerId="None" clId="Web-{8DEA4547-D84E-4EBF-84E1-55243A7084DF}" dt="2025-06-22T19:38:28.498" v="203" actId="1076"/>
          <ac:spMkLst>
            <pc:docMk/>
            <pc:sldMk cId="896626765" sldId="268"/>
            <ac:spMk id="7" creationId="{4C57B2EB-D448-9C90-D1F4-081590B6801A}"/>
          </ac:spMkLst>
        </pc:spChg>
        <pc:spChg chg="add mod">
          <ac:chgData name="Fern Lorelei Bromley" userId="EUFNz/kEbOG1AXdiiaeJmxJLM7n5/kufh6iraW7669k=" providerId="None" clId="Web-{8DEA4547-D84E-4EBF-84E1-55243A7084DF}" dt="2025-06-22T19:38:28.498" v="204" actId="1076"/>
          <ac:spMkLst>
            <pc:docMk/>
            <pc:sldMk cId="896626765" sldId="268"/>
            <ac:spMk id="9" creationId="{8265968F-B0B4-327A-71A8-5D30D6E44DFA}"/>
          </ac:spMkLst>
        </pc:spChg>
        <pc:spChg chg="add mod">
          <ac:chgData name="Fern Lorelei Bromley" userId="EUFNz/kEbOG1AXdiiaeJmxJLM7n5/kufh6iraW7669k=" providerId="None" clId="Web-{8DEA4547-D84E-4EBF-84E1-55243A7084DF}" dt="2025-06-22T19:42:40.332" v="236" actId="20577"/>
          <ac:spMkLst>
            <pc:docMk/>
            <pc:sldMk cId="896626765" sldId="268"/>
            <ac:spMk id="11" creationId="{D1D96C25-1681-BAAF-AAFF-5D9ECDD12250}"/>
          </ac:spMkLst>
        </pc:spChg>
        <pc:picChg chg="add mod modCrop">
          <ac:chgData name="Fern Lorelei Bromley" userId="EUFNz/kEbOG1AXdiiaeJmxJLM7n5/kufh6iraW7669k=" providerId="None" clId="Web-{8DEA4547-D84E-4EBF-84E1-55243A7084DF}" dt="2025-06-22T19:38:28.482" v="201" actId="1076"/>
          <ac:picMkLst>
            <pc:docMk/>
            <pc:sldMk cId="896626765" sldId="268"/>
            <ac:picMk id="2" creationId="{FBF67A45-8813-2D53-CB1B-AE10628500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10974-3B57-9045-8C0B-9FCC2C3E58EA}" type="datetimeFigureOut">
              <a:rPr lang="en-US" smtClean="0"/>
              <a:t>7/3/25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3C3F7-84EC-834D-9C5F-E70A57D7E6C4}" type="slidenum">
              <a:rPr lang="en-US" smtClean="0"/>
              <a:t>‹#›</a:t>
            </a:fld>
            <a:endParaRPr lang="en-US" dirty="0"/>
          </a:p>
        </p:txBody>
      </p:sp>
    </p:spTree>
    <p:extLst>
      <p:ext uri="{BB962C8B-B14F-4D97-AF65-F5344CB8AC3E}">
        <p14:creationId xmlns:p14="http://schemas.microsoft.com/office/powerpoint/2010/main" val="23281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a:cs typeface="Arial"/>
              </a:rPr>
              <a:t>Figure 1. </a:t>
            </a:r>
            <a:r>
              <a:rPr lang="en-US" sz="1200" dirty="0">
                <a:latin typeface="Arial"/>
                <a:cs typeface="Arial"/>
              </a:rPr>
              <a:t>Map of study site showing monitoring plots (</a:t>
            </a:r>
            <a:r>
              <a:rPr lang="en-US" sz="1200" b="1" dirty="0">
                <a:latin typeface="Arial"/>
                <a:cs typeface="Arial"/>
              </a:rPr>
              <a:t>a</a:t>
            </a:r>
            <a:r>
              <a:rPr lang="en-US" sz="1200" dirty="0">
                <a:latin typeface="Arial"/>
                <a:cs typeface="Arial"/>
              </a:rPr>
              <a:t>). Location of study area (black outline) relative to the city of Flagstaff, Arizona, and major road systems (</a:t>
            </a:r>
            <a:r>
              <a:rPr lang="en-US" sz="1200" b="1" dirty="0">
                <a:latin typeface="Arial"/>
                <a:cs typeface="Arial"/>
              </a:rPr>
              <a:t>b</a:t>
            </a:r>
            <a:r>
              <a:rPr lang="en-US" sz="1200" dirty="0">
                <a:latin typeface="Arial"/>
                <a:cs typeface="Arial"/>
              </a:rPr>
              <a:t>). Location of map </a:t>
            </a:r>
            <a:r>
              <a:rPr lang="en-US" sz="1200" b="1" dirty="0">
                <a:latin typeface="Arial"/>
                <a:cs typeface="Arial"/>
              </a:rPr>
              <a:t>b</a:t>
            </a:r>
            <a:r>
              <a:rPr lang="en-US" sz="1200" dirty="0">
                <a:latin typeface="Arial"/>
                <a:cs typeface="Arial"/>
              </a:rPr>
              <a:t> (black outline) relative to the state of Arizona (</a:t>
            </a:r>
            <a:r>
              <a:rPr lang="en-US" sz="1200" b="1" dirty="0">
                <a:latin typeface="Arial"/>
                <a:cs typeface="Arial"/>
              </a:rPr>
              <a:t>c</a:t>
            </a:r>
            <a:r>
              <a:rPr lang="en-US" sz="1200" dirty="0">
                <a:latin typeface="Arial"/>
                <a:cs typeface="Arial"/>
              </a:rPr>
              <a:t>). </a:t>
            </a:r>
            <a:r>
              <a:rPr lang="en-US" sz="1200" dirty="0">
                <a:latin typeface="+mn-lt"/>
                <a:cs typeface="Arial"/>
              </a:rPr>
              <a:t>Additional map layer credits: Esri, US Census Bureau, TomTom, Garmin, FAO, NOAA, USGS, OpenStreetMap contributors, and the GIS User Community.</a:t>
            </a:r>
            <a:endParaRPr lang="en-US" sz="1200" b="1" dirty="0">
              <a:latin typeface="Arial"/>
              <a:cs typeface="Arial"/>
            </a:endParaRPr>
          </a:p>
        </p:txBody>
      </p:sp>
      <p:sp>
        <p:nvSpPr>
          <p:cNvPr id="4" name="Slide Number Placeholder 3"/>
          <p:cNvSpPr>
            <a:spLocks noGrp="1"/>
          </p:cNvSpPr>
          <p:nvPr>
            <p:ph type="sldNum" sz="quarter" idx="5"/>
          </p:nvPr>
        </p:nvSpPr>
        <p:spPr/>
        <p:txBody>
          <a:bodyPr/>
          <a:lstStyle/>
          <a:p>
            <a:fld id="{EEA3C3F7-84EC-834D-9C5F-E70A57D7E6C4}" type="slidenum">
              <a:rPr lang="en-US" smtClean="0"/>
              <a:t>1</a:t>
            </a:fld>
            <a:endParaRPr lang="en-US" dirty="0"/>
          </a:p>
        </p:txBody>
      </p:sp>
    </p:spTree>
    <p:extLst>
      <p:ext uri="{BB962C8B-B14F-4D97-AF65-F5344CB8AC3E}">
        <p14:creationId xmlns:p14="http://schemas.microsoft.com/office/powerpoint/2010/main" val="291568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a:cs typeface="Arial"/>
              </a:rPr>
              <a:t>Figure 2. </a:t>
            </a:r>
            <a:r>
              <a:rPr lang="en-US" sz="1200" dirty="0">
                <a:latin typeface="Arial"/>
                <a:cs typeface="Arial"/>
              </a:rPr>
              <a:t>Results from the nonmetric multidimensional scaling (NMDS) analyses. Symbols represent individual plots in 2024 distributed according to taxonomic composition weighted by cover. Vectors indicate correlation between number of species exhibiting higher functional trait values, or trait presence in the case of resprouting, and NMDS axes.</a:t>
            </a:r>
          </a:p>
        </p:txBody>
      </p:sp>
      <p:sp>
        <p:nvSpPr>
          <p:cNvPr id="4" name="Slide Number Placeholder 3"/>
          <p:cNvSpPr>
            <a:spLocks noGrp="1"/>
          </p:cNvSpPr>
          <p:nvPr>
            <p:ph type="sldNum" sz="quarter" idx="5"/>
          </p:nvPr>
        </p:nvSpPr>
        <p:spPr/>
        <p:txBody>
          <a:bodyPr/>
          <a:lstStyle/>
          <a:p>
            <a:fld id="{EEA3C3F7-84EC-834D-9C5F-E70A57D7E6C4}" type="slidenum">
              <a:rPr lang="en-US" smtClean="0"/>
              <a:t>2</a:t>
            </a:fld>
            <a:endParaRPr lang="en-US" dirty="0"/>
          </a:p>
        </p:txBody>
      </p:sp>
    </p:spTree>
    <p:extLst>
      <p:ext uri="{BB962C8B-B14F-4D97-AF65-F5344CB8AC3E}">
        <p14:creationId xmlns:p14="http://schemas.microsoft.com/office/powerpoint/2010/main" val="374652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Indicator species for unburned, low, and high severity, with mean relative cover values.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 9,999 permutations.</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5</a:t>
            </a:fld>
            <a:endParaRPr lang="en-US" dirty="0"/>
          </a:p>
        </p:txBody>
      </p:sp>
    </p:spTree>
    <p:extLst>
      <p:ext uri="{BB962C8B-B14F-4D97-AF65-F5344CB8AC3E}">
        <p14:creationId xmlns:p14="http://schemas.microsoft.com/office/powerpoint/2010/main" val="64888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 </a:t>
            </a:r>
            <a:r>
              <a:rPr lang="en-US" sz="1200" b="0" i="0" u="none" strike="noStrike" kern="1200" dirty="0">
                <a:solidFill>
                  <a:schemeClr val="tx1"/>
                </a:solidFill>
                <a:effectLst/>
                <a:latin typeface="+mn-lt"/>
                <a:ea typeface="+mn-ea"/>
                <a:cs typeface="+mn-cs"/>
              </a:rPr>
              <a:t>Indicator species analysis results with mean relative cover ± standard deviation, and number of plots in each treatment with species present. Bolded values indicate indicator status for the severity. Species with </a:t>
            </a:r>
            <a:r>
              <a:rPr lang="en-US" sz="1200" b="0" i="1" u="none" strike="noStrike" kern="1200" dirty="0">
                <a:solidFill>
                  <a:schemeClr val="tx1"/>
                </a:solidFill>
                <a:effectLst/>
                <a:latin typeface="+mn-lt"/>
                <a:ea typeface="+mn-ea"/>
                <a:cs typeface="+mn-cs"/>
              </a:rPr>
              <a:t>IndVal </a:t>
            </a:r>
            <a:r>
              <a:rPr lang="en-US" sz="1200" b="0" i="0" u="none" strike="noStrike" kern="1200" dirty="0">
                <a:solidFill>
                  <a:schemeClr val="tx1"/>
                </a:solidFill>
                <a:effectLst/>
                <a:latin typeface="+mn-lt"/>
                <a:ea typeface="+mn-ea"/>
                <a:cs typeface="+mn-cs"/>
              </a:rPr>
              <a:t>&gt; 0.2 and </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are shown. Cover values and number of plots are bolded for the fire severity that the species was an indicator for. Values in parentheses next to different fire severities indicate the number of plots per treatment.</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6</a:t>
            </a:fld>
            <a:endParaRPr lang="en-US" dirty="0"/>
          </a:p>
        </p:txBody>
      </p:sp>
    </p:spTree>
    <p:extLst>
      <p:ext uri="{BB962C8B-B14F-4D97-AF65-F5344CB8AC3E}">
        <p14:creationId xmlns:p14="http://schemas.microsoft.com/office/powerpoint/2010/main" val="237774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3. Envfit results for taxonomic NMDS ordinations.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 </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7</a:t>
            </a:fld>
            <a:endParaRPr lang="en-US" dirty="0"/>
          </a:p>
        </p:txBody>
      </p:sp>
    </p:spTree>
    <p:extLst>
      <p:ext uri="{BB962C8B-B14F-4D97-AF65-F5344CB8AC3E}">
        <p14:creationId xmlns:p14="http://schemas.microsoft.com/office/powerpoint/2010/main" val="305102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71AD-4A26-2E2B-8C2D-9C1CA597B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5B544-24CE-8CE7-5B1F-71F2C9AC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A9166-F72E-2252-6C77-D7971D650413}"/>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5" name="Footer Placeholder 4">
            <a:extLst>
              <a:ext uri="{FF2B5EF4-FFF2-40B4-BE49-F238E27FC236}">
                <a16:creationId xmlns:a16="http://schemas.microsoft.com/office/drawing/2014/main" id="{D08F7A9C-7A53-4147-8DF6-7390A77658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80203B-4199-BF6B-A259-683425CD0CA0}"/>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20315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53E1-B20B-6977-7B33-BFBC00655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CA329-DAE3-3DC9-2C7A-F9A2394D0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1B368-CBCE-BCE9-833F-DE7AE5C54901}"/>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5" name="Footer Placeholder 4">
            <a:extLst>
              <a:ext uri="{FF2B5EF4-FFF2-40B4-BE49-F238E27FC236}">
                <a16:creationId xmlns:a16="http://schemas.microsoft.com/office/drawing/2014/main" id="{BDFDF0A0-59B0-1EA7-1F49-715B2F2DDF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E699F1-8C5C-9340-E791-6EBEC268008C}"/>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298524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B6A0E-97CF-9F68-0CEB-6C67BDC2A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8B442-FF6C-DC4B-3330-0C084D92C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81E98-58AC-6F1B-1404-2210A5A45F16}"/>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5" name="Footer Placeholder 4">
            <a:extLst>
              <a:ext uri="{FF2B5EF4-FFF2-40B4-BE49-F238E27FC236}">
                <a16:creationId xmlns:a16="http://schemas.microsoft.com/office/drawing/2014/main" id="{10E829DD-1F6A-1331-9999-4C863169F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1F0C1D-D5C1-F0EA-31F0-765FB56B63CB}"/>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39733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0DA7-23AB-4260-0F44-F6FAACB36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F7307-54DA-FB05-1679-96CF8EA1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A4851-3A07-B31B-E6E0-7C4C752BEF05}"/>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5" name="Footer Placeholder 4">
            <a:extLst>
              <a:ext uri="{FF2B5EF4-FFF2-40B4-BE49-F238E27FC236}">
                <a16:creationId xmlns:a16="http://schemas.microsoft.com/office/drawing/2014/main" id="{E5297E0C-6B1B-331A-036C-C4DAA7DF4D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3FEE03-45D1-7B11-8E7B-2C711F24F2EB}"/>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256532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160F-50F3-0EDC-4622-83F909777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F3152-AC96-33C9-FC6B-5742A9070C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351B3-9727-DDFB-B3B5-9B84CF2FE912}"/>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5" name="Footer Placeholder 4">
            <a:extLst>
              <a:ext uri="{FF2B5EF4-FFF2-40B4-BE49-F238E27FC236}">
                <a16:creationId xmlns:a16="http://schemas.microsoft.com/office/drawing/2014/main" id="{DA0B05E7-AED1-AF5C-F098-7C8D64ACA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78444F-9AC2-9079-64AD-CB2310BAD88C}"/>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379171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270-702A-6F1C-91F2-246E7B595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95AD0-434A-851B-9799-3B85DA0D2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4CD695-DB6F-A673-68D3-7562B723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9E580-0F4E-460A-5C7A-6F05FD14D203}"/>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6" name="Footer Placeholder 5">
            <a:extLst>
              <a:ext uri="{FF2B5EF4-FFF2-40B4-BE49-F238E27FC236}">
                <a16:creationId xmlns:a16="http://schemas.microsoft.com/office/drawing/2014/main" id="{29A18D8D-634F-3D5F-293B-BF2A11CEDC3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11C01F-5420-D228-45C4-BA413DB799F2}"/>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402193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C75B-2657-9AAA-2FFB-6D05FC7FB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8A299-EA4D-BC00-998C-C76C1F9DD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C9D63-67DA-5F01-368A-0468181D1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7313A-6549-D9F0-AAF2-B18F1784A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AD934-8119-3740-C6D6-53DC7CD5F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7A7DB-205B-9E2F-1E88-86A1D49FFAC5}"/>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8" name="Footer Placeholder 7">
            <a:extLst>
              <a:ext uri="{FF2B5EF4-FFF2-40B4-BE49-F238E27FC236}">
                <a16:creationId xmlns:a16="http://schemas.microsoft.com/office/drawing/2014/main" id="{534C6D43-E2BC-9EB2-C462-8E0D4AB328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2666780-EA49-A9BE-8D48-E4543B11EE4D}"/>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153136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FE75-1EE2-A415-7D74-AEC7D0F54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DAE92-9742-80CD-B481-4310C2CE8CD0}"/>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4" name="Footer Placeholder 3">
            <a:extLst>
              <a:ext uri="{FF2B5EF4-FFF2-40B4-BE49-F238E27FC236}">
                <a16:creationId xmlns:a16="http://schemas.microsoft.com/office/drawing/2014/main" id="{4368D25C-23CE-3460-4484-09DAFF7E89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10A616B-1264-1667-349A-A3C847EBD57B}"/>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39033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05943-06E1-2B16-0339-B72198956E86}"/>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3" name="Footer Placeholder 2">
            <a:extLst>
              <a:ext uri="{FF2B5EF4-FFF2-40B4-BE49-F238E27FC236}">
                <a16:creationId xmlns:a16="http://schemas.microsoft.com/office/drawing/2014/main" id="{817FEEDC-852A-D96C-ECF4-2D8FA09234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E4AA45C-9332-E211-BE7D-2A4130179AA3}"/>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30296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A87-18BD-84FC-A58E-7ADF6080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D05D7-91E5-C42A-AE22-199382A93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76B8C-9234-42B3-C52C-582DB08B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85589-CCBF-8BC7-9B07-43F7F9006536}"/>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6" name="Footer Placeholder 5">
            <a:extLst>
              <a:ext uri="{FF2B5EF4-FFF2-40B4-BE49-F238E27FC236}">
                <a16:creationId xmlns:a16="http://schemas.microsoft.com/office/drawing/2014/main" id="{CA2334FE-81E4-D391-A497-5B9BC56600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22ECF7-A96A-B6BE-11FB-3BD945494231}"/>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38435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E36-FFDC-A12A-4565-0A58B19E8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D9BC0-329A-E1F7-8250-C39EF907A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AFD7E13-1DDF-320A-1A2E-0962C280C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3AC52-8840-F443-8B46-F6F9E2215E7D}"/>
              </a:ext>
            </a:extLst>
          </p:cNvPr>
          <p:cNvSpPr>
            <a:spLocks noGrp="1"/>
          </p:cNvSpPr>
          <p:nvPr>
            <p:ph type="dt" sz="half" idx="10"/>
          </p:nvPr>
        </p:nvSpPr>
        <p:spPr/>
        <p:txBody>
          <a:bodyPr/>
          <a:lstStyle/>
          <a:p>
            <a:fld id="{04CB633A-E87A-6245-A329-A0CCD490BB75}" type="datetimeFigureOut">
              <a:rPr lang="en-US" smtClean="0"/>
              <a:t>7/3/25</a:t>
            </a:fld>
            <a:endParaRPr lang="en-US" dirty="0"/>
          </a:p>
        </p:txBody>
      </p:sp>
      <p:sp>
        <p:nvSpPr>
          <p:cNvPr id="6" name="Footer Placeholder 5">
            <a:extLst>
              <a:ext uri="{FF2B5EF4-FFF2-40B4-BE49-F238E27FC236}">
                <a16:creationId xmlns:a16="http://schemas.microsoft.com/office/drawing/2014/main" id="{725084B4-EAB9-D1C4-6AEF-7269DEBB5A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A41807-3413-E322-C295-B741A72670F2}"/>
              </a:ext>
            </a:extLst>
          </p:cNvPr>
          <p:cNvSpPr>
            <a:spLocks noGrp="1"/>
          </p:cNvSpPr>
          <p:nvPr>
            <p:ph type="sldNum" sz="quarter" idx="12"/>
          </p:nvPr>
        </p:nvSpPr>
        <p:spPr/>
        <p:txBody>
          <a:bodyPr/>
          <a:lstStyle/>
          <a:p>
            <a:fld id="{16CCDE7F-B3B2-5B4B-B21E-5F0D969AC00F}" type="slidenum">
              <a:rPr lang="en-US" smtClean="0"/>
              <a:t>‹#›</a:t>
            </a:fld>
            <a:endParaRPr lang="en-US" dirty="0"/>
          </a:p>
        </p:txBody>
      </p:sp>
    </p:spTree>
    <p:extLst>
      <p:ext uri="{BB962C8B-B14F-4D97-AF65-F5344CB8AC3E}">
        <p14:creationId xmlns:p14="http://schemas.microsoft.com/office/powerpoint/2010/main" val="297702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A45C0-E568-666B-306E-4DCEC8119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A2D6CD-70DF-3EA6-6830-5D6767250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7846-5DDD-8B83-5449-BB8F1694B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CB633A-E87A-6245-A329-A0CCD490BB75}" type="datetimeFigureOut">
              <a:rPr lang="en-US" smtClean="0"/>
              <a:t>7/3/25</a:t>
            </a:fld>
            <a:endParaRPr lang="en-US" dirty="0"/>
          </a:p>
        </p:txBody>
      </p:sp>
      <p:sp>
        <p:nvSpPr>
          <p:cNvPr id="5" name="Footer Placeholder 4">
            <a:extLst>
              <a:ext uri="{FF2B5EF4-FFF2-40B4-BE49-F238E27FC236}">
                <a16:creationId xmlns:a16="http://schemas.microsoft.com/office/drawing/2014/main" id="{7F6311EB-B118-B898-A857-D3C2A4844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D736BFC-9680-529E-457D-D56931028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CCDE7F-B3B2-5B4B-B21E-5F0D969AC00F}" type="slidenum">
              <a:rPr lang="en-US" smtClean="0"/>
              <a:t>‹#›</a:t>
            </a:fld>
            <a:endParaRPr lang="en-US" dirty="0"/>
          </a:p>
        </p:txBody>
      </p:sp>
    </p:spTree>
    <p:extLst>
      <p:ext uri="{BB962C8B-B14F-4D97-AF65-F5344CB8AC3E}">
        <p14:creationId xmlns:p14="http://schemas.microsoft.com/office/powerpoint/2010/main" val="23704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E9E6B42-98F8-E8FA-47A8-96C68B644C7E}"/>
              </a:ext>
            </a:extLst>
          </p:cNvPr>
          <p:cNvGrpSpPr/>
          <p:nvPr/>
        </p:nvGrpSpPr>
        <p:grpSpPr>
          <a:xfrm>
            <a:off x="1795591" y="235527"/>
            <a:ext cx="8280564" cy="6317245"/>
            <a:chOff x="1795591" y="235527"/>
            <a:chExt cx="8280564" cy="6317245"/>
          </a:xfrm>
        </p:grpSpPr>
        <p:pic>
          <p:nvPicPr>
            <p:cNvPr id="2" name="Picture 1">
              <a:extLst>
                <a:ext uri="{FF2B5EF4-FFF2-40B4-BE49-F238E27FC236}">
                  <a16:creationId xmlns:a16="http://schemas.microsoft.com/office/drawing/2014/main" id="{FBF67A45-8813-2D53-CB1B-AE10628500B5}"/>
                </a:ext>
              </a:extLst>
            </p:cNvPr>
            <p:cNvPicPr>
              <a:picLocks noChangeAspect="1"/>
            </p:cNvPicPr>
            <p:nvPr/>
          </p:nvPicPr>
          <p:blipFill>
            <a:blip r:embed="rId3"/>
            <a:srcRect l="9820" t="7273" r="5699" b="20808"/>
            <a:stretch>
              <a:fillRect/>
            </a:stretch>
          </p:blipFill>
          <p:spPr>
            <a:xfrm>
              <a:off x="1795591" y="235527"/>
              <a:ext cx="8280564" cy="5486408"/>
            </a:xfrm>
            <a:prstGeom prst="rect">
              <a:avLst/>
            </a:prstGeom>
          </p:spPr>
        </p:pic>
        <p:sp>
          <p:nvSpPr>
            <p:cNvPr id="5" name="TextBox 4">
              <a:extLst>
                <a:ext uri="{FF2B5EF4-FFF2-40B4-BE49-F238E27FC236}">
                  <a16:creationId xmlns:a16="http://schemas.microsoft.com/office/drawing/2014/main" id="{FFFCA855-032D-9ACE-29BD-11D6D9BCF6B3}"/>
                </a:ext>
              </a:extLst>
            </p:cNvPr>
            <p:cNvSpPr txBox="1"/>
            <p:nvPr/>
          </p:nvSpPr>
          <p:spPr>
            <a:xfrm>
              <a:off x="1936491" y="305148"/>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a</a:t>
              </a:r>
            </a:p>
          </p:txBody>
        </p:sp>
        <p:sp>
          <p:nvSpPr>
            <p:cNvPr id="7" name="TextBox 6">
              <a:extLst>
                <a:ext uri="{FF2B5EF4-FFF2-40B4-BE49-F238E27FC236}">
                  <a16:creationId xmlns:a16="http://schemas.microsoft.com/office/drawing/2014/main" id="{4C57B2EB-D448-9C90-D1F4-081590B6801A}"/>
                </a:ext>
              </a:extLst>
            </p:cNvPr>
            <p:cNvSpPr txBox="1"/>
            <p:nvPr/>
          </p:nvSpPr>
          <p:spPr>
            <a:xfrm>
              <a:off x="7432146" y="307475"/>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b</a:t>
              </a:r>
            </a:p>
          </p:txBody>
        </p:sp>
        <p:sp>
          <p:nvSpPr>
            <p:cNvPr id="9" name="TextBox 8">
              <a:extLst>
                <a:ext uri="{FF2B5EF4-FFF2-40B4-BE49-F238E27FC236}">
                  <a16:creationId xmlns:a16="http://schemas.microsoft.com/office/drawing/2014/main" id="{8265968F-B0B4-327A-71A8-5D30D6E44DFA}"/>
                </a:ext>
              </a:extLst>
            </p:cNvPr>
            <p:cNvSpPr txBox="1"/>
            <p:nvPr/>
          </p:nvSpPr>
          <p:spPr>
            <a:xfrm>
              <a:off x="7434476" y="3295458"/>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c</a:t>
              </a:r>
            </a:p>
          </p:txBody>
        </p:sp>
        <p:sp>
          <p:nvSpPr>
            <p:cNvPr id="11" name="TextBox 10">
              <a:extLst>
                <a:ext uri="{FF2B5EF4-FFF2-40B4-BE49-F238E27FC236}">
                  <a16:creationId xmlns:a16="http://schemas.microsoft.com/office/drawing/2014/main" id="{D1D96C25-1681-BAAF-AAFF-5D9ECDD12250}"/>
                </a:ext>
              </a:extLst>
            </p:cNvPr>
            <p:cNvSpPr txBox="1"/>
            <p:nvPr/>
          </p:nvSpPr>
          <p:spPr>
            <a:xfrm>
              <a:off x="1795591" y="5721775"/>
              <a:ext cx="8280563" cy="830997"/>
            </a:xfrm>
            <a:prstGeom prst="rect">
              <a:avLst/>
            </a:prstGeom>
            <a:noFill/>
          </p:spPr>
          <p:txBody>
            <a:bodyPr wrap="square" lIns="91440" tIns="45720" rIns="91440" bIns="45720" rtlCol="0" anchor="t">
              <a:spAutoFit/>
            </a:bodyPr>
            <a:lstStyle/>
            <a:p>
              <a:r>
                <a:rPr lang="en-US" sz="1200" b="1" dirty="0">
                  <a:latin typeface="Arial"/>
                  <a:cs typeface="Arial"/>
                </a:rPr>
                <a:t>Figure 1. </a:t>
              </a:r>
              <a:r>
                <a:rPr lang="en-US" sz="1200" dirty="0">
                  <a:latin typeface="Arial"/>
                  <a:cs typeface="Arial"/>
                </a:rPr>
                <a:t>Map of study site showing monitoring plots (</a:t>
              </a:r>
              <a:r>
                <a:rPr lang="en-US" sz="1200" b="1" dirty="0">
                  <a:latin typeface="Arial"/>
                  <a:cs typeface="Arial"/>
                </a:rPr>
                <a:t>a</a:t>
              </a:r>
              <a:r>
                <a:rPr lang="en-US" sz="1200" dirty="0">
                  <a:latin typeface="Arial"/>
                  <a:cs typeface="Arial"/>
                </a:rPr>
                <a:t>) Location of study area (black outline) relative to the city of Flagstaff, Arizona, and major road systems (</a:t>
              </a:r>
              <a:r>
                <a:rPr lang="en-US" sz="1200" b="1" dirty="0">
                  <a:latin typeface="Arial"/>
                  <a:cs typeface="Arial"/>
                </a:rPr>
                <a:t>b</a:t>
              </a:r>
              <a:r>
                <a:rPr lang="en-US" sz="1200" dirty="0">
                  <a:latin typeface="Arial"/>
                  <a:cs typeface="Arial"/>
                </a:rPr>
                <a:t>) Location of map </a:t>
              </a:r>
              <a:r>
                <a:rPr lang="en-US" sz="1200" b="1" dirty="0">
                  <a:latin typeface="Arial"/>
                  <a:cs typeface="Arial"/>
                </a:rPr>
                <a:t>b</a:t>
              </a:r>
              <a:r>
                <a:rPr lang="en-US" sz="1200" dirty="0">
                  <a:latin typeface="Arial"/>
                  <a:cs typeface="Arial"/>
                </a:rPr>
                <a:t> (black outline) relative to the state of Arizona (</a:t>
              </a:r>
              <a:r>
                <a:rPr lang="en-US" sz="1200" b="1" dirty="0">
                  <a:latin typeface="Arial"/>
                  <a:cs typeface="Arial"/>
                </a:rPr>
                <a:t>c</a:t>
              </a:r>
              <a:r>
                <a:rPr lang="en-US" sz="1200" dirty="0">
                  <a:latin typeface="Arial"/>
                  <a:cs typeface="Arial"/>
                </a:rPr>
                <a:t>) </a:t>
              </a:r>
              <a:r>
                <a:rPr lang="en-US" sz="1200" dirty="0">
                  <a:latin typeface="Aptos"/>
                  <a:cs typeface="Arial"/>
                </a:rPr>
                <a:t>Additional map layer credits: Esri, US Census Bureau, TomTom, Garmin, FAO, NOAA, USGS, OpenStreetMap contributors, and the GIS User Community.</a:t>
              </a:r>
              <a:endParaRPr lang="en-US" sz="1200" b="1" dirty="0">
                <a:latin typeface="Arial"/>
                <a:cs typeface="Arial"/>
              </a:endParaRPr>
            </a:p>
          </p:txBody>
        </p:sp>
      </p:grpSp>
    </p:spTree>
    <p:extLst>
      <p:ext uri="{BB962C8B-B14F-4D97-AF65-F5344CB8AC3E}">
        <p14:creationId xmlns:p14="http://schemas.microsoft.com/office/powerpoint/2010/main" val="89662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138F488-266E-A96E-87E8-581BCAD1496A}"/>
              </a:ext>
            </a:extLst>
          </p:cNvPr>
          <p:cNvGrpSpPr/>
          <p:nvPr/>
        </p:nvGrpSpPr>
        <p:grpSpPr>
          <a:xfrm>
            <a:off x="1261651" y="126045"/>
            <a:ext cx="7889534" cy="6312864"/>
            <a:chOff x="1261651" y="126045"/>
            <a:chExt cx="7889534" cy="6312864"/>
          </a:xfrm>
        </p:grpSpPr>
        <p:grpSp>
          <p:nvGrpSpPr>
            <p:cNvPr id="4" name="Group 3">
              <a:extLst>
                <a:ext uri="{FF2B5EF4-FFF2-40B4-BE49-F238E27FC236}">
                  <a16:creationId xmlns:a16="http://schemas.microsoft.com/office/drawing/2014/main" id="{2AC9F2D4-ADC7-530E-CECA-467CE8CFF725}"/>
                </a:ext>
              </a:extLst>
            </p:cNvPr>
            <p:cNvGrpSpPr/>
            <p:nvPr/>
          </p:nvGrpSpPr>
          <p:grpSpPr>
            <a:xfrm>
              <a:off x="1261651" y="126045"/>
              <a:ext cx="7889534" cy="6312864"/>
              <a:chOff x="1261651" y="126045"/>
              <a:chExt cx="7889534" cy="6312864"/>
            </a:xfrm>
          </p:grpSpPr>
          <p:sp>
            <p:nvSpPr>
              <p:cNvPr id="6" name="TextBox 5">
                <a:extLst>
                  <a:ext uri="{FF2B5EF4-FFF2-40B4-BE49-F238E27FC236}">
                    <a16:creationId xmlns:a16="http://schemas.microsoft.com/office/drawing/2014/main" id="{CA904AEE-A56F-C9C7-D16E-AC20F51ACC9A}"/>
                  </a:ext>
                </a:extLst>
              </p:cNvPr>
              <p:cNvSpPr txBox="1"/>
              <p:nvPr/>
            </p:nvSpPr>
            <p:spPr>
              <a:xfrm>
                <a:off x="1261651" y="5607912"/>
                <a:ext cx="7889534" cy="830997"/>
              </a:xfrm>
              <a:prstGeom prst="rect">
                <a:avLst/>
              </a:prstGeom>
              <a:noFill/>
            </p:spPr>
            <p:txBody>
              <a:bodyPr wrap="square" lIns="91440" tIns="45720" rIns="91440" bIns="45720" rtlCol="0" anchor="t">
                <a:spAutoFit/>
              </a:bodyPr>
              <a:lstStyle/>
              <a:p>
                <a:r>
                  <a:rPr lang="en-US" sz="1200" b="1" dirty="0">
                    <a:latin typeface="Arial"/>
                    <a:cs typeface="Arial"/>
                  </a:rPr>
                  <a:t>Figure 2. </a:t>
                </a:r>
                <a:r>
                  <a:rPr lang="en-US" sz="1200" dirty="0">
                    <a:latin typeface="Arial"/>
                    <a:cs typeface="Arial"/>
                  </a:rPr>
                  <a:t>Results from the nonmetric multidimensional scaling (NMDS) analyses. Symbols represent individual plots in 2024 distributed according to taxonomic composition weighted by cover. Vectors indicate correlation between number of species exhibiting higher functional trait values, or trait presence in the case of resprouting, and NMDS axes.</a:t>
                </a:r>
              </a:p>
            </p:txBody>
          </p:sp>
          <p:pic>
            <p:nvPicPr>
              <p:cNvPr id="2" name="Picture 1">
                <a:extLst>
                  <a:ext uri="{FF2B5EF4-FFF2-40B4-BE49-F238E27FC236}">
                    <a16:creationId xmlns:a16="http://schemas.microsoft.com/office/drawing/2014/main" id="{6D016809-25A4-1495-7B0C-966CD82F8065}"/>
                  </a:ext>
                </a:extLst>
              </p:cNvPr>
              <p:cNvPicPr>
                <a:picLocks noChangeAspect="1"/>
              </p:cNvPicPr>
              <p:nvPr/>
            </p:nvPicPr>
            <p:blipFill>
              <a:blip r:embed="rId3"/>
              <a:stretch>
                <a:fillRect/>
              </a:stretch>
            </p:blipFill>
            <p:spPr>
              <a:xfrm>
                <a:off x="1384180" y="126045"/>
                <a:ext cx="7767005" cy="5484813"/>
              </a:xfrm>
              <a:prstGeom prst="rect">
                <a:avLst/>
              </a:prstGeom>
            </p:spPr>
          </p:pic>
        </p:grpSp>
        <p:sp>
          <p:nvSpPr>
            <p:cNvPr id="5" name="TextBox 4">
              <a:extLst>
                <a:ext uri="{FF2B5EF4-FFF2-40B4-BE49-F238E27FC236}">
                  <a16:creationId xmlns:a16="http://schemas.microsoft.com/office/drawing/2014/main" id="{6694877E-34A2-86AD-F653-902C6C06ACCB}"/>
                </a:ext>
              </a:extLst>
            </p:cNvPr>
            <p:cNvSpPr txBox="1"/>
            <p:nvPr/>
          </p:nvSpPr>
          <p:spPr>
            <a:xfrm>
              <a:off x="3973919" y="419091"/>
              <a:ext cx="2122081" cy="338554"/>
            </a:xfrm>
            <a:prstGeom prst="rect">
              <a:avLst/>
            </a:prstGeom>
            <a:noFill/>
          </p:spPr>
          <p:txBody>
            <a:bodyPr wrap="square">
              <a:spAutoFit/>
            </a:bodyPr>
            <a:lstStyle/>
            <a:p>
              <a:r>
                <a:rPr lang="en-US" sz="1600" dirty="0">
                  <a:latin typeface="Helvetica Light" panose="020B0403020202020204" pitchFamily="34" charset="0"/>
                  <a:ea typeface="Verdana" panose="020B0604030504040204" pitchFamily="34" charset="0"/>
                  <a:cs typeface="Verdana" panose="020B0604030504040204" pitchFamily="34" charset="0"/>
                </a:rPr>
                <a:t>stress = 0.1870376</a:t>
              </a:r>
            </a:p>
          </p:txBody>
        </p:sp>
      </p:grpSp>
    </p:spTree>
    <p:extLst>
      <p:ext uri="{BB962C8B-B14F-4D97-AF65-F5344CB8AC3E}">
        <p14:creationId xmlns:p14="http://schemas.microsoft.com/office/powerpoint/2010/main" val="148192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5361F5F-1F7D-761E-C81C-68CEF8CE8CBE}"/>
              </a:ext>
            </a:extLst>
          </p:cNvPr>
          <p:cNvGrpSpPr/>
          <p:nvPr/>
        </p:nvGrpSpPr>
        <p:grpSpPr>
          <a:xfrm>
            <a:off x="464127" y="-58155"/>
            <a:ext cx="6394540" cy="7086325"/>
            <a:chOff x="464127" y="-58155"/>
            <a:chExt cx="6394540" cy="7086325"/>
          </a:xfrm>
        </p:grpSpPr>
        <p:sp>
          <p:nvSpPr>
            <p:cNvPr id="4" name="TextBox 3">
              <a:extLst>
                <a:ext uri="{FF2B5EF4-FFF2-40B4-BE49-F238E27FC236}">
                  <a16:creationId xmlns:a16="http://schemas.microsoft.com/office/drawing/2014/main" id="{9F5EEB11-97D1-B42B-6A18-F590A024D39C}"/>
                </a:ext>
              </a:extLst>
            </p:cNvPr>
            <p:cNvSpPr txBox="1"/>
            <p:nvPr/>
          </p:nvSpPr>
          <p:spPr>
            <a:xfrm>
              <a:off x="464127" y="6197173"/>
              <a:ext cx="6283037" cy="830997"/>
            </a:xfrm>
            <a:prstGeom prst="rect">
              <a:avLst/>
            </a:prstGeom>
            <a:noFill/>
          </p:spPr>
          <p:txBody>
            <a:bodyPr wrap="square" lIns="91440" tIns="45720" rIns="91440" bIns="45720" rtlCol="0" anchor="t">
              <a:spAutoFit/>
            </a:bodyPr>
            <a:lstStyle/>
            <a:p>
              <a:r>
                <a:rPr lang="en-US" sz="1200" b="1" dirty="0">
                  <a:latin typeface="Arial"/>
                  <a:cs typeface="Arial"/>
                </a:rPr>
                <a:t>Figure 3. </a:t>
              </a:r>
              <a:r>
                <a:rPr lang="en-US" sz="1200" dirty="0">
                  <a:latin typeface="Arial"/>
                  <a:cs typeface="Arial"/>
                </a:rPr>
                <a:t>Relative cover for functional types </a:t>
              </a:r>
              <a:r>
                <a:rPr lang="en-US" sz="1200" b="1" dirty="0">
                  <a:latin typeface="Arial"/>
                  <a:cs typeface="Arial"/>
                </a:rPr>
                <a:t>(a</a:t>
              </a:r>
              <a:r>
                <a:rPr lang="en-US" sz="1200" dirty="0">
                  <a:latin typeface="Arial"/>
                  <a:cs typeface="Arial"/>
                </a:rPr>
                <a:t> forbs, </a:t>
              </a:r>
              <a:r>
                <a:rPr lang="en-US" sz="1200" b="1" dirty="0">
                  <a:latin typeface="Arial"/>
                  <a:cs typeface="Arial"/>
                </a:rPr>
                <a:t>b </a:t>
              </a:r>
              <a:r>
                <a:rPr lang="en-US" sz="1200" dirty="0">
                  <a:latin typeface="Arial"/>
                  <a:cs typeface="Arial"/>
                </a:rPr>
                <a:t>graminoids, </a:t>
              </a:r>
              <a:r>
                <a:rPr lang="en-US" sz="1200" b="1" dirty="0">
                  <a:latin typeface="Arial"/>
                  <a:cs typeface="Arial"/>
                </a:rPr>
                <a:t>c</a:t>
              </a:r>
              <a:r>
                <a:rPr lang="en-US" sz="1200" dirty="0">
                  <a:latin typeface="Arial"/>
                  <a:cs typeface="Arial"/>
                </a:rPr>
                <a:t> shrubs, </a:t>
              </a:r>
              <a:r>
                <a:rPr lang="en-US" sz="1200" b="1" dirty="0">
                  <a:latin typeface="Arial"/>
                  <a:cs typeface="Arial"/>
                </a:rPr>
                <a:t>d</a:t>
              </a:r>
              <a:r>
                <a:rPr lang="en-US" sz="1200" dirty="0">
                  <a:latin typeface="Arial"/>
                  <a:cs typeface="Arial"/>
                </a:rPr>
                <a:t> trees</a:t>
              </a:r>
              <a:r>
                <a:rPr lang="en-US" sz="1200" b="1" dirty="0">
                  <a:latin typeface="Arial"/>
                  <a:cs typeface="Arial"/>
                </a:rPr>
                <a:t>)</a:t>
              </a:r>
              <a:r>
                <a:rPr lang="en-US" sz="1200" dirty="0">
                  <a:latin typeface="Arial"/>
                  <a:cs typeface="Arial"/>
                </a:rPr>
                <a:t> across burn severities. Bars marked with different letters show functional group covers that are significantly different from each other among burn severities according to a Tukey's HSD test (p ≤ 0.05). Shrub and tree covers did not differ among severities.</a:t>
              </a:r>
            </a:p>
          </p:txBody>
        </p:sp>
        <p:grpSp>
          <p:nvGrpSpPr>
            <p:cNvPr id="27" name="Group 26">
              <a:extLst>
                <a:ext uri="{FF2B5EF4-FFF2-40B4-BE49-F238E27FC236}">
                  <a16:creationId xmlns:a16="http://schemas.microsoft.com/office/drawing/2014/main" id="{865E04B5-117A-96A8-79F0-3A5C4AA411EE}"/>
                </a:ext>
              </a:extLst>
            </p:cNvPr>
            <p:cNvGrpSpPr/>
            <p:nvPr/>
          </p:nvGrpSpPr>
          <p:grpSpPr>
            <a:xfrm>
              <a:off x="464127" y="-58155"/>
              <a:ext cx="6394540" cy="6255328"/>
              <a:chOff x="6691428" y="69621"/>
              <a:chExt cx="6394540" cy="6255328"/>
            </a:xfrm>
          </p:grpSpPr>
          <p:pic>
            <p:nvPicPr>
              <p:cNvPr id="16" name="Picture 15" descr="A graph of different colored squares&#10;&#10;AI-generated content may be incorrect.">
                <a:extLst>
                  <a:ext uri="{FF2B5EF4-FFF2-40B4-BE49-F238E27FC236}">
                    <a16:creationId xmlns:a16="http://schemas.microsoft.com/office/drawing/2014/main" id="{8CFF3930-8026-E68F-BC16-393E941F34FD}"/>
                  </a:ext>
                </a:extLst>
              </p:cNvPr>
              <p:cNvPicPr>
                <a:picLocks noChangeAspect="1"/>
              </p:cNvPicPr>
              <p:nvPr/>
            </p:nvPicPr>
            <p:blipFill>
              <a:blip r:embed="rId2"/>
              <a:stretch>
                <a:fillRect/>
              </a:stretch>
            </p:blipFill>
            <p:spPr>
              <a:xfrm>
                <a:off x="6691428" y="69621"/>
                <a:ext cx="6255328" cy="6255328"/>
              </a:xfrm>
              <a:prstGeom prst="rect">
                <a:avLst/>
              </a:prstGeom>
            </p:spPr>
          </p:pic>
          <p:sp>
            <p:nvSpPr>
              <p:cNvPr id="17" name="TextBox 16">
                <a:extLst>
                  <a:ext uri="{FF2B5EF4-FFF2-40B4-BE49-F238E27FC236}">
                    <a16:creationId xmlns:a16="http://schemas.microsoft.com/office/drawing/2014/main" id="{9907B3CD-70AB-64A7-794C-1B0581A7F4CB}"/>
                  </a:ext>
                </a:extLst>
              </p:cNvPr>
              <p:cNvSpPr txBox="1"/>
              <p:nvPr/>
            </p:nvSpPr>
            <p:spPr>
              <a:xfrm>
                <a:off x="7330739" y="141061"/>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a</a:t>
                </a:r>
              </a:p>
            </p:txBody>
          </p:sp>
          <p:sp>
            <p:nvSpPr>
              <p:cNvPr id="18" name="TextBox 17">
                <a:extLst>
                  <a:ext uri="{FF2B5EF4-FFF2-40B4-BE49-F238E27FC236}">
                    <a16:creationId xmlns:a16="http://schemas.microsoft.com/office/drawing/2014/main" id="{7DEDE089-DC26-F09C-531A-ED626B90EEED}"/>
                  </a:ext>
                </a:extLst>
              </p:cNvPr>
              <p:cNvSpPr txBox="1"/>
              <p:nvPr/>
            </p:nvSpPr>
            <p:spPr>
              <a:xfrm>
                <a:off x="7732521" y="2482478"/>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19" name="TextBox 18">
                <a:extLst>
                  <a:ext uri="{FF2B5EF4-FFF2-40B4-BE49-F238E27FC236}">
                    <a16:creationId xmlns:a16="http://schemas.microsoft.com/office/drawing/2014/main" id="{C60EDB51-C108-83E7-3F38-EB634DDF908D}"/>
                  </a:ext>
                </a:extLst>
              </p:cNvPr>
              <p:cNvSpPr txBox="1"/>
              <p:nvPr/>
            </p:nvSpPr>
            <p:spPr>
              <a:xfrm>
                <a:off x="8584574" y="1768968"/>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20" name="TextBox 19">
                <a:extLst>
                  <a:ext uri="{FF2B5EF4-FFF2-40B4-BE49-F238E27FC236}">
                    <a16:creationId xmlns:a16="http://schemas.microsoft.com/office/drawing/2014/main" id="{B3B4DDA6-49B9-0D8B-F842-C3A78A952626}"/>
                  </a:ext>
                </a:extLst>
              </p:cNvPr>
              <p:cNvSpPr txBox="1"/>
              <p:nvPr/>
            </p:nvSpPr>
            <p:spPr>
              <a:xfrm>
                <a:off x="9422774" y="695240"/>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b</a:t>
                </a:r>
              </a:p>
            </p:txBody>
          </p:sp>
          <p:sp>
            <p:nvSpPr>
              <p:cNvPr id="21" name="TextBox 20">
                <a:extLst>
                  <a:ext uri="{FF2B5EF4-FFF2-40B4-BE49-F238E27FC236}">
                    <a16:creationId xmlns:a16="http://schemas.microsoft.com/office/drawing/2014/main" id="{80D7970A-B159-A193-9535-38CE99C2123A}"/>
                  </a:ext>
                </a:extLst>
              </p:cNvPr>
              <p:cNvSpPr txBox="1"/>
              <p:nvPr/>
            </p:nvSpPr>
            <p:spPr>
              <a:xfrm>
                <a:off x="10117328" y="145601"/>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b</a:t>
                </a:r>
              </a:p>
            </p:txBody>
          </p:sp>
          <p:sp>
            <p:nvSpPr>
              <p:cNvPr id="22" name="TextBox 21">
                <a:extLst>
                  <a:ext uri="{FF2B5EF4-FFF2-40B4-BE49-F238E27FC236}">
                    <a16:creationId xmlns:a16="http://schemas.microsoft.com/office/drawing/2014/main" id="{8A13285C-8A9C-011C-6DE0-11257B3D7D78}"/>
                  </a:ext>
                </a:extLst>
              </p:cNvPr>
              <p:cNvSpPr txBox="1"/>
              <p:nvPr/>
            </p:nvSpPr>
            <p:spPr>
              <a:xfrm>
                <a:off x="10523707" y="544620"/>
                <a:ext cx="83622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23" name="TextBox 22">
                <a:extLst>
                  <a:ext uri="{FF2B5EF4-FFF2-40B4-BE49-F238E27FC236}">
                    <a16:creationId xmlns:a16="http://schemas.microsoft.com/office/drawing/2014/main" id="{5E623FA9-0DB1-4414-CD17-D0BEDAC44884}"/>
                  </a:ext>
                </a:extLst>
              </p:cNvPr>
              <p:cNvSpPr txBox="1"/>
              <p:nvPr/>
            </p:nvSpPr>
            <p:spPr>
              <a:xfrm>
                <a:off x="11368835" y="427289"/>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24" name="TextBox 23">
                <a:extLst>
                  <a:ext uri="{FF2B5EF4-FFF2-40B4-BE49-F238E27FC236}">
                    <a16:creationId xmlns:a16="http://schemas.microsoft.com/office/drawing/2014/main" id="{DAD9C551-6D04-AB63-7814-BC6C0D4A22DD}"/>
                  </a:ext>
                </a:extLst>
              </p:cNvPr>
              <p:cNvSpPr txBox="1"/>
              <p:nvPr/>
            </p:nvSpPr>
            <p:spPr>
              <a:xfrm>
                <a:off x="12215111" y="1300125"/>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b</a:t>
                </a:r>
              </a:p>
            </p:txBody>
          </p:sp>
          <p:sp>
            <p:nvSpPr>
              <p:cNvPr id="25" name="TextBox 24">
                <a:extLst>
                  <a:ext uri="{FF2B5EF4-FFF2-40B4-BE49-F238E27FC236}">
                    <a16:creationId xmlns:a16="http://schemas.microsoft.com/office/drawing/2014/main" id="{53EC2084-7968-9D15-BDC4-45A09746A462}"/>
                  </a:ext>
                </a:extLst>
              </p:cNvPr>
              <p:cNvSpPr txBox="1"/>
              <p:nvPr/>
            </p:nvSpPr>
            <p:spPr>
              <a:xfrm>
                <a:off x="7329816" y="2985861"/>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c</a:t>
                </a:r>
              </a:p>
            </p:txBody>
          </p:sp>
          <p:sp>
            <p:nvSpPr>
              <p:cNvPr id="26" name="TextBox 25">
                <a:extLst>
                  <a:ext uri="{FF2B5EF4-FFF2-40B4-BE49-F238E27FC236}">
                    <a16:creationId xmlns:a16="http://schemas.microsoft.com/office/drawing/2014/main" id="{E4442A70-5607-3804-409B-805FDB3FD623}"/>
                  </a:ext>
                </a:extLst>
              </p:cNvPr>
              <p:cNvSpPr txBox="1"/>
              <p:nvPr/>
            </p:nvSpPr>
            <p:spPr>
              <a:xfrm>
                <a:off x="10129169" y="3000149"/>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d</a:t>
                </a:r>
              </a:p>
            </p:txBody>
          </p:sp>
        </p:grpSp>
      </p:grpSp>
    </p:spTree>
    <p:extLst>
      <p:ext uri="{BB962C8B-B14F-4D97-AF65-F5344CB8AC3E}">
        <p14:creationId xmlns:p14="http://schemas.microsoft.com/office/powerpoint/2010/main" val="384774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A4396A1-5149-9666-06B0-D8F3B4CB6545}"/>
              </a:ext>
            </a:extLst>
          </p:cNvPr>
          <p:cNvGrpSpPr/>
          <p:nvPr/>
        </p:nvGrpSpPr>
        <p:grpSpPr>
          <a:xfrm>
            <a:off x="2246541" y="1296377"/>
            <a:ext cx="7698917" cy="4265246"/>
            <a:chOff x="3739196" y="937844"/>
            <a:chExt cx="7698917" cy="4265246"/>
          </a:xfrm>
        </p:grpSpPr>
        <p:sp>
          <p:nvSpPr>
            <p:cNvPr id="3" name="TextBox 2">
              <a:extLst>
                <a:ext uri="{FF2B5EF4-FFF2-40B4-BE49-F238E27FC236}">
                  <a16:creationId xmlns:a16="http://schemas.microsoft.com/office/drawing/2014/main" id="{F970E337-9599-EB97-454E-B3AF0D50A91B}"/>
                </a:ext>
              </a:extLst>
            </p:cNvPr>
            <p:cNvSpPr txBox="1"/>
            <p:nvPr/>
          </p:nvSpPr>
          <p:spPr>
            <a:xfrm>
              <a:off x="3767771" y="4556759"/>
              <a:ext cx="7670342" cy="646331"/>
            </a:xfrm>
            <a:prstGeom prst="rect">
              <a:avLst/>
            </a:prstGeom>
            <a:noFill/>
          </p:spPr>
          <p:txBody>
            <a:bodyPr wrap="square" lIns="91440" tIns="45720" rIns="91440" bIns="45720" rtlCol="0" anchor="t">
              <a:spAutoFit/>
            </a:bodyPr>
            <a:lstStyle/>
            <a:p>
              <a:r>
                <a:rPr lang="en-US" sz="1200" b="1" dirty="0">
                  <a:latin typeface="Arial"/>
                  <a:cs typeface="Arial"/>
                </a:rPr>
                <a:t>Figure 4. </a:t>
              </a:r>
              <a:r>
                <a:rPr lang="en-US" sz="1200" dirty="0">
                  <a:latin typeface="Arial"/>
                  <a:cs typeface="Arial"/>
                </a:rPr>
                <a:t>Relative cover for plant nativity </a:t>
              </a:r>
              <a:r>
                <a:rPr lang="en-US" sz="1200" b="1" dirty="0">
                  <a:latin typeface="Arial"/>
                  <a:cs typeface="Arial"/>
                </a:rPr>
                <a:t>(a</a:t>
              </a:r>
              <a:r>
                <a:rPr lang="en-US" sz="1200" dirty="0">
                  <a:latin typeface="Arial"/>
                  <a:cs typeface="Arial"/>
                </a:rPr>
                <a:t> exotic and </a:t>
              </a:r>
              <a:r>
                <a:rPr lang="en-US" sz="1200" b="1" dirty="0">
                  <a:latin typeface="Arial"/>
                  <a:cs typeface="Arial"/>
                </a:rPr>
                <a:t>b </a:t>
              </a:r>
              <a:r>
                <a:rPr lang="en-US" sz="1200" dirty="0">
                  <a:latin typeface="Arial"/>
                  <a:cs typeface="Arial"/>
                </a:rPr>
                <a:t>native species</a:t>
              </a:r>
              <a:r>
                <a:rPr lang="en-US" sz="1200" b="1" dirty="0">
                  <a:latin typeface="Arial"/>
                  <a:cs typeface="Arial"/>
                </a:rPr>
                <a:t>)</a:t>
              </a:r>
              <a:r>
                <a:rPr lang="en-US" sz="1200" dirty="0">
                  <a:latin typeface="Arial"/>
                  <a:cs typeface="Arial"/>
                </a:rPr>
                <a:t> across burn severities. Bars marked with different letters show covers that are significantly different from each other among burn severities according to a Tukey's HSD test (p ≤ 0.05).</a:t>
              </a:r>
            </a:p>
          </p:txBody>
        </p:sp>
        <p:pic>
          <p:nvPicPr>
            <p:cNvPr id="7" name="Picture 6" descr="A graph showing different types of numbers&#10;&#10;AI-generated content may be incorrect.">
              <a:extLst>
                <a:ext uri="{FF2B5EF4-FFF2-40B4-BE49-F238E27FC236}">
                  <a16:creationId xmlns:a16="http://schemas.microsoft.com/office/drawing/2014/main" id="{D9D11AF8-8E7F-DDE3-548A-5E27FD75571A}"/>
                </a:ext>
              </a:extLst>
            </p:cNvPr>
            <p:cNvPicPr>
              <a:picLocks noChangeAspect="1"/>
            </p:cNvPicPr>
            <p:nvPr/>
          </p:nvPicPr>
          <p:blipFill>
            <a:blip r:embed="rId2"/>
            <a:stretch>
              <a:fillRect/>
            </a:stretch>
          </p:blipFill>
          <p:spPr>
            <a:xfrm>
              <a:off x="3739196" y="937844"/>
              <a:ext cx="7315200" cy="3657600"/>
            </a:xfrm>
            <a:prstGeom prst="rect">
              <a:avLst/>
            </a:prstGeom>
          </p:spPr>
        </p:pic>
        <p:sp>
          <p:nvSpPr>
            <p:cNvPr id="10" name="TextBox 9">
              <a:extLst>
                <a:ext uri="{FF2B5EF4-FFF2-40B4-BE49-F238E27FC236}">
                  <a16:creationId xmlns:a16="http://schemas.microsoft.com/office/drawing/2014/main" id="{3E783FAA-D60F-7D9C-0467-FDC477991243}"/>
                </a:ext>
              </a:extLst>
            </p:cNvPr>
            <p:cNvSpPr txBox="1"/>
            <p:nvPr/>
          </p:nvSpPr>
          <p:spPr>
            <a:xfrm>
              <a:off x="4996162" y="3536894"/>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12" name="TextBox 11">
              <a:extLst>
                <a:ext uri="{FF2B5EF4-FFF2-40B4-BE49-F238E27FC236}">
                  <a16:creationId xmlns:a16="http://schemas.microsoft.com/office/drawing/2014/main" id="{AF588A24-C98F-8C0D-A35C-6FCE63918EF3}"/>
                </a:ext>
              </a:extLst>
            </p:cNvPr>
            <p:cNvSpPr txBox="1"/>
            <p:nvPr/>
          </p:nvSpPr>
          <p:spPr>
            <a:xfrm>
              <a:off x="5985612" y="3312483"/>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13" name="TextBox 12">
              <a:extLst>
                <a:ext uri="{FF2B5EF4-FFF2-40B4-BE49-F238E27FC236}">
                  <a16:creationId xmlns:a16="http://schemas.microsoft.com/office/drawing/2014/main" id="{84C6E9C8-FEA6-AFB8-A608-E54086D05B85}"/>
                </a:ext>
              </a:extLst>
            </p:cNvPr>
            <p:cNvSpPr txBox="1"/>
            <p:nvPr/>
          </p:nvSpPr>
          <p:spPr>
            <a:xfrm>
              <a:off x="6960775" y="2070046"/>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b</a:t>
              </a:r>
            </a:p>
          </p:txBody>
        </p:sp>
        <p:sp>
          <p:nvSpPr>
            <p:cNvPr id="14" name="TextBox 13">
              <a:extLst>
                <a:ext uri="{FF2B5EF4-FFF2-40B4-BE49-F238E27FC236}">
                  <a16:creationId xmlns:a16="http://schemas.microsoft.com/office/drawing/2014/main" id="{84430481-F9EA-F3D7-B562-97FB34023F53}"/>
                </a:ext>
              </a:extLst>
            </p:cNvPr>
            <p:cNvSpPr txBox="1"/>
            <p:nvPr/>
          </p:nvSpPr>
          <p:spPr>
            <a:xfrm>
              <a:off x="8257657" y="1489657"/>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15" name="TextBox 14">
              <a:extLst>
                <a:ext uri="{FF2B5EF4-FFF2-40B4-BE49-F238E27FC236}">
                  <a16:creationId xmlns:a16="http://schemas.microsoft.com/office/drawing/2014/main" id="{56F27F5D-36E1-1BCF-2CB4-A8B6E03BF9A2}"/>
                </a:ext>
              </a:extLst>
            </p:cNvPr>
            <p:cNvSpPr txBox="1"/>
            <p:nvPr/>
          </p:nvSpPr>
          <p:spPr>
            <a:xfrm>
              <a:off x="9247108" y="1365201"/>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a</a:t>
              </a:r>
            </a:p>
          </p:txBody>
        </p:sp>
        <p:sp>
          <p:nvSpPr>
            <p:cNvPr id="16" name="TextBox 15">
              <a:extLst>
                <a:ext uri="{FF2B5EF4-FFF2-40B4-BE49-F238E27FC236}">
                  <a16:creationId xmlns:a16="http://schemas.microsoft.com/office/drawing/2014/main" id="{D84708DB-70A7-E808-3AA8-C71158119CDB}"/>
                </a:ext>
              </a:extLst>
            </p:cNvPr>
            <p:cNvSpPr txBox="1"/>
            <p:nvPr/>
          </p:nvSpPr>
          <p:spPr>
            <a:xfrm>
              <a:off x="10222272" y="1654910"/>
              <a:ext cx="8708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latin typeface="Arial"/>
                  <a:cs typeface="Arial"/>
                </a:rPr>
                <a:t>b</a:t>
              </a:r>
            </a:p>
          </p:txBody>
        </p:sp>
        <p:sp>
          <p:nvSpPr>
            <p:cNvPr id="21" name="TextBox 20">
              <a:extLst>
                <a:ext uri="{FF2B5EF4-FFF2-40B4-BE49-F238E27FC236}">
                  <a16:creationId xmlns:a16="http://schemas.microsoft.com/office/drawing/2014/main" id="{F60114ED-FE8D-C4A3-D873-12CD63FE0639}"/>
                </a:ext>
              </a:extLst>
            </p:cNvPr>
            <p:cNvSpPr txBox="1"/>
            <p:nvPr/>
          </p:nvSpPr>
          <p:spPr>
            <a:xfrm>
              <a:off x="4532904" y="1046567"/>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a</a:t>
              </a:r>
            </a:p>
          </p:txBody>
        </p:sp>
        <p:sp>
          <p:nvSpPr>
            <p:cNvPr id="22" name="TextBox 21">
              <a:extLst>
                <a:ext uri="{FF2B5EF4-FFF2-40B4-BE49-F238E27FC236}">
                  <a16:creationId xmlns:a16="http://schemas.microsoft.com/office/drawing/2014/main" id="{41A5455A-4869-282C-9E98-28DBD55435F8}"/>
                </a:ext>
              </a:extLst>
            </p:cNvPr>
            <p:cNvSpPr txBox="1"/>
            <p:nvPr/>
          </p:nvSpPr>
          <p:spPr>
            <a:xfrm>
              <a:off x="7816396" y="1048695"/>
              <a:ext cx="870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Arial"/>
                  <a:cs typeface="Arial"/>
                </a:rPr>
                <a:t>b</a:t>
              </a:r>
            </a:p>
          </p:txBody>
        </p:sp>
      </p:grpSp>
    </p:spTree>
    <p:extLst>
      <p:ext uri="{BB962C8B-B14F-4D97-AF65-F5344CB8AC3E}">
        <p14:creationId xmlns:p14="http://schemas.microsoft.com/office/powerpoint/2010/main" val="252639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4DE6C87-5443-1604-C058-EFCF1953213C}"/>
              </a:ext>
            </a:extLst>
          </p:cNvPr>
          <p:cNvSpPr>
            <a:spLocks noChangeArrowheads="1"/>
          </p:cNvSpPr>
          <p:nvPr/>
        </p:nvSpPr>
        <p:spPr bwMode="auto">
          <a:xfrm>
            <a:off x="909278" y="3085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1DE882DC-D854-FEE7-4B04-81926460F113}"/>
              </a:ext>
            </a:extLst>
          </p:cNvPr>
          <p:cNvGraphicFramePr>
            <a:graphicFrameLocks noGrp="1"/>
          </p:cNvGraphicFramePr>
          <p:nvPr>
            <p:extLst>
              <p:ext uri="{D42A27DB-BD31-4B8C-83A1-F6EECF244321}">
                <p14:modId xmlns:p14="http://schemas.microsoft.com/office/powerpoint/2010/main" val="1391286849"/>
              </p:ext>
            </p:extLst>
          </p:nvPr>
        </p:nvGraphicFramePr>
        <p:xfrm>
          <a:off x="909278" y="230521"/>
          <a:ext cx="5422900" cy="4375458"/>
        </p:xfrm>
        <a:graphic>
          <a:graphicData uri="http://schemas.openxmlformats.org/drawingml/2006/table">
            <a:tbl>
              <a:tblPr/>
              <a:tblGrid>
                <a:gridCol w="904993">
                  <a:extLst>
                    <a:ext uri="{9D8B030D-6E8A-4147-A177-3AD203B41FA5}">
                      <a16:colId xmlns:a16="http://schemas.microsoft.com/office/drawing/2014/main" val="3551943049"/>
                    </a:ext>
                  </a:extLst>
                </a:gridCol>
                <a:gridCol w="2130543">
                  <a:extLst>
                    <a:ext uri="{9D8B030D-6E8A-4147-A177-3AD203B41FA5}">
                      <a16:colId xmlns:a16="http://schemas.microsoft.com/office/drawing/2014/main" val="3112596984"/>
                    </a:ext>
                  </a:extLst>
                </a:gridCol>
                <a:gridCol w="1171693">
                  <a:extLst>
                    <a:ext uri="{9D8B030D-6E8A-4147-A177-3AD203B41FA5}">
                      <a16:colId xmlns:a16="http://schemas.microsoft.com/office/drawing/2014/main" val="4149760740"/>
                    </a:ext>
                  </a:extLst>
                </a:gridCol>
                <a:gridCol w="1215671">
                  <a:extLst>
                    <a:ext uri="{9D8B030D-6E8A-4147-A177-3AD203B41FA5}">
                      <a16:colId xmlns:a16="http://schemas.microsoft.com/office/drawing/2014/main" val="2325088898"/>
                    </a:ext>
                  </a:extLst>
                </a:gridCol>
              </a:tblGrid>
              <a:tr h="1006619">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Severity</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Species</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Indicator value</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Mean relative cover in indicated severity</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1598872"/>
                  </a:ext>
                </a:extLst>
              </a:tr>
              <a:tr h="343165">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Unburned</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Piptochaetium pringlei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0.275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66%</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6152512"/>
                  </a:ext>
                </a:extLst>
              </a:tr>
              <a:tr h="323338">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Low</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Muhlenbergia straminea</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0.314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44%</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052834"/>
                  </a:ext>
                </a:extLst>
              </a:tr>
              <a:tr h="323338">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High</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Verbascum thapsus</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0.618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39%</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013487"/>
                  </a:ext>
                </a:extLst>
              </a:tr>
              <a:tr h="372144">
                <a:tc>
                  <a:txBody>
                    <a:bodyPr/>
                    <a:lstStyle/>
                    <a:p>
                      <a:pPr algn="l" fontAlgn="t"/>
                      <a:r>
                        <a:rPr lang="en-US" sz="1200" dirty="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Lotus wrightii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0.296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9%</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491105"/>
                  </a:ext>
                </a:extLst>
              </a:tr>
              <a:tr h="372144">
                <a:tc>
                  <a:txBody>
                    <a:bodyPr/>
                    <a:lstStyle/>
                    <a:p>
                      <a:pPr algn="l" fontAlgn="t"/>
                      <a:r>
                        <a:rPr lang="en-US" sz="1200" dirty="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Ceanothus fendleri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0.290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10%</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477085"/>
                  </a:ext>
                </a:extLst>
              </a:tr>
              <a:tr h="372144">
                <a:tc>
                  <a:txBody>
                    <a:bodyPr/>
                    <a:lstStyle/>
                    <a:p>
                      <a:pPr algn="l" fontAlgn="t"/>
                      <a:r>
                        <a:rPr lang="en-US" sz="1200" dirty="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Linaria dalmatica</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0.284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&lt; 1%</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33467"/>
                  </a:ext>
                </a:extLst>
              </a:tr>
              <a:tr h="372144">
                <a:tc>
                  <a:txBody>
                    <a:bodyPr/>
                    <a:lstStyle/>
                    <a:p>
                      <a:pPr algn="l" fontAlgn="t"/>
                      <a:r>
                        <a:rPr lang="en-US" sz="1200" dirty="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Festuca arizonica</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0.283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6%</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060779"/>
                  </a:ext>
                </a:extLst>
              </a:tr>
              <a:tr h="494158">
                <a:tc>
                  <a:txBody>
                    <a:bodyPr/>
                    <a:lstStyle/>
                    <a:p>
                      <a:pPr algn="l" fontAlgn="t"/>
                      <a:r>
                        <a:rPr lang="en-US" sz="1200" dirty="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Pseudognaphalium macounii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0.283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4%</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577668"/>
                  </a:ext>
                </a:extLst>
              </a:tr>
              <a:tr h="372144">
                <a:tc>
                  <a:txBody>
                    <a:bodyPr/>
                    <a:lstStyle/>
                    <a:p>
                      <a:pPr algn="l" fontAlgn="t"/>
                      <a:r>
                        <a:rPr lang="en-US" sz="1200" dirty="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Elymus elymoides</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0.282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6%</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024585"/>
                  </a:ext>
                </a:extLst>
              </a:tr>
            </a:tbl>
          </a:graphicData>
        </a:graphic>
      </p:graphicFrame>
      <p:sp>
        <p:nvSpPr>
          <p:cNvPr id="4" name="TextBox 3">
            <a:extLst>
              <a:ext uri="{FF2B5EF4-FFF2-40B4-BE49-F238E27FC236}">
                <a16:creationId xmlns:a16="http://schemas.microsoft.com/office/drawing/2014/main" id="{B28890D7-1935-3DDA-90E8-F73ED7572E10}"/>
              </a:ext>
            </a:extLst>
          </p:cNvPr>
          <p:cNvSpPr txBox="1"/>
          <p:nvPr/>
        </p:nvSpPr>
        <p:spPr>
          <a:xfrm>
            <a:off x="909278" y="4605979"/>
            <a:ext cx="542290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1</a:t>
            </a:r>
            <a:r>
              <a:rPr lang="en-US" sz="1200" dirty="0">
                <a:latin typeface="Arial" panose="020B0604020202020204" pitchFamily="34" charset="0"/>
                <a:cs typeface="Arial" panose="020B0604020202020204" pitchFamily="34" charset="0"/>
              </a:rPr>
              <a:t>. Indicator species for unburned, low, and high severity, with mean relative cover values.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 9,999 permutations.</a:t>
            </a:r>
          </a:p>
        </p:txBody>
      </p:sp>
    </p:spTree>
    <p:extLst>
      <p:ext uri="{BB962C8B-B14F-4D97-AF65-F5344CB8AC3E}">
        <p14:creationId xmlns:p14="http://schemas.microsoft.com/office/powerpoint/2010/main" val="221718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700291-D111-8D23-E2AB-79D348BFDC8B}"/>
              </a:ext>
            </a:extLst>
          </p:cNvPr>
          <p:cNvGraphicFramePr>
            <a:graphicFrameLocks noGrp="1"/>
          </p:cNvGraphicFramePr>
          <p:nvPr>
            <p:extLst>
              <p:ext uri="{D42A27DB-BD31-4B8C-83A1-F6EECF244321}">
                <p14:modId xmlns:p14="http://schemas.microsoft.com/office/powerpoint/2010/main" val="4110406407"/>
              </p:ext>
            </p:extLst>
          </p:nvPr>
        </p:nvGraphicFramePr>
        <p:xfrm>
          <a:off x="601916" y="525076"/>
          <a:ext cx="5902325" cy="3810000"/>
        </p:xfrm>
        <a:graphic>
          <a:graphicData uri="http://schemas.openxmlformats.org/drawingml/2006/table">
            <a:tbl>
              <a:tblPr/>
              <a:tblGrid>
                <a:gridCol w="2168525">
                  <a:extLst>
                    <a:ext uri="{9D8B030D-6E8A-4147-A177-3AD203B41FA5}">
                      <a16:colId xmlns:a16="http://schemas.microsoft.com/office/drawing/2014/main" val="668179904"/>
                    </a:ext>
                  </a:extLst>
                </a:gridCol>
                <a:gridCol w="1244600">
                  <a:extLst>
                    <a:ext uri="{9D8B030D-6E8A-4147-A177-3AD203B41FA5}">
                      <a16:colId xmlns:a16="http://schemas.microsoft.com/office/drawing/2014/main" val="3538005542"/>
                    </a:ext>
                  </a:extLst>
                </a:gridCol>
                <a:gridCol w="1244600">
                  <a:extLst>
                    <a:ext uri="{9D8B030D-6E8A-4147-A177-3AD203B41FA5}">
                      <a16:colId xmlns:a16="http://schemas.microsoft.com/office/drawing/2014/main" val="2290504448"/>
                    </a:ext>
                  </a:extLst>
                </a:gridCol>
                <a:gridCol w="1244600">
                  <a:extLst>
                    <a:ext uri="{9D8B030D-6E8A-4147-A177-3AD203B41FA5}">
                      <a16:colId xmlns:a16="http://schemas.microsoft.com/office/drawing/2014/main" val="2940022826"/>
                    </a:ext>
                  </a:extLst>
                </a:gridCol>
              </a:tblGrid>
              <a:tr h="381000">
                <a:tc>
                  <a:txBody>
                    <a:bodyPr/>
                    <a:lstStyle/>
                    <a:p>
                      <a:pPr algn="ctr" rtl="0" fontAlgn="t">
                        <a:buNone/>
                      </a:pPr>
                      <a:r>
                        <a:rPr lang="en-US" sz="1200" b="0" i="0" u="none" strike="noStrike" dirty="0">
                          <a:solidFill>
                            <a:srgbClr val="000000"/>
                          </a:solidFill>
                          <a:effectLst/>
                          <a:latin typeface="Arial"/>
                        </a:rPr>
                        <a:t>Species</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a:rPr>
                        <a:t>Unburned (20)</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a:rPr>
                        <a:t>Low (18)</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a:rPr>
                        <a:t>High (19)</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rtl="0" fontAlgn="t">
                        <a:buNone/>
                      </a:pPr>
                      <a:r>
                        <a:rPr lang="en-US" sz="1200" b="0" i="1" u="none" strike="noStrike" dirty="0">
                          <a:solidFill>
                            <a:srgbClr val="000000"/>
                          </a:solidFill>
                          <a:effectLst/>
                          <a:latin typeface="Arial"/>
                        </a:rPr>
                        <a:t>Piptochaetium pringlei</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66 ± 41.6%, 15</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26 ± 37.4%, 8</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None present</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rtl="0" fontAlgn="t">
                        <a:buNone/>
                      </a:pPr>
                      <a:r>
                        <a:rPr lang="en-US" sz="1200" b="0" i="1" u="none" strike="noStrike" dirty="0">
                          <a:solidFill>
                            <a:srgbClr val="000000"/>
                          </a:solidFill>
                          <a:effectLst/>
                          <a:latin typeface="Arial"/>
                        </a:rPr>
                        <a:t>Muhlenbergia virescens</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None present</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44 ± 43.6%, 10</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25 ± 33.2%, 10</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rtl="0" fontAlgn="t">
                        <a:buNone/>
                      </a:pPr>
                      <a:r>
                        <a:rPr lang="en-US" sz="1200" b="0" i="1" u="none" strike="noStrike" dirty="0">
                          <a:solidFill>
                            <a:srgbClr val="000000"/>
                          </a:solidFill>
                          <a:effectLst/>
                          <a:latin typeface="Arial"/>
                        </a:rPr>
                        <a:t>Verbascum thapsus</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2 ± 7.4%, 2</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7 ± 23.6%, 3</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39 ± 35.9%, 14</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rtl="0" fontAlgn="t">
                        <a:buNone/>
                      </a:pPr>
                      <a:r>
                        <a:rPr lang="en-US" sz="1200" b="0" i="1" u="none" strike="noStrike" dirty="0">
                          <a:solidFill>
                            <a:srgbClr val="000000"/>
                          </a:solidFill>
                          <a:effectLst/>
                          <a:latin typeface="Arial"/>
                        </a:rPr>
                        <a:t>Lotus wrightii</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6 ± 22.4%, 3</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4 ± 17.7%, 2</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9 ± 24.2%, 6</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r h="381000">
                <a:tc>
                  <a:txBody>
                    <a:bodyPr/>
                    <a:lstStyle/>
                    <a:p>
                      <a:pPr rtl="0" fontAlgn="t">
                        <a:buNone/>
                      </a:pPr>
                      <a:r>
                        <a:rPr lang="en-US" sz="1200" b="0" i="1" u="none" strike="noStrike" dirty="0">
                          <a:solidFill>
                            <a:srgbClr val="000000"/>
                          </a:solidFill>
                          <a:effectLst/>
                          <a:latin typeface="Arial"/>
                        </a:rPr>
                        <a:t>Ceanothus fendleri</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4 ± 18.6%, 1</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3 ± 8.9%, 2</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10 ± 21.4%, 4</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668155"/>
                  </a:ext>
                </a:extLst>
              </a:tr>
              <a:tr h="381000">
                <a:tc>
                  <a:txBody>
                    <a:bodyPr/>
                    <a:lstStyle/>
                    <a:p>
                      <a:pPr rtl="0" fontAlgn="t">
                        <a:buNone/>
                      </a:pPr>
                      <a:r>
                        <a:rPr lang="en-US" sz="1200" b="0" i="1" u="none" strike="noStrike" dirty="0">
                          <a:solidFill>
                            <a:srgbClr val="000000"/>
                          </a:solidFill>
                          <a:effectLst/>
                          <a:latin typeface="Arial"/>
                        </a:rPr>
                        <a:t>Linaria dalmatica</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0.2 ± 0.95%, 1</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None present</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0.8 ± 2.28%, 3</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054410"/>
                  </a:ext>
                </a:extLst>
              </a:tr>
              <a:tr h="381000">
                <a:tc>
                  <a:txBody>
                    <a:bodyPr/>
                    <a:lstStyle/>
                    <a:p>
                      <a:pPr rtl="0" fontAlgn="t">
                        <a:buNone/>
                      </a:pPr>
                      <a:r>
                        <a:rPr lang="en-US" sz="1200" b="0" i="1" u="none" strike="noStrike" dirty="0">
                          <a:solidFill>
                            <a:srgbClr val="000000"/>
                          </a:solidFill>
                          <a:effectLst/>
                          <a:latin typeface="Arial"/>
                        </a:rPr>
                        <a:t>Festuca arizonica</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4 ± 14.0%, 4</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4 ± 8.8%, 4</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6 ± 11.0%, 5</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825882"/>
                  </a:ext>
                </a:extLst>
              </a:tr>
              <a:tr h="381000">
                <a:tc>
                  <a:txBody>
                    <a:bodyPr/>
                    <a:lstStyle/>
                    <a:p>
                      <a:pPr rtl="0" fontAlgn="t">
                        <a:buNone/>
                      </a:pPr>
                      <a:r>
                        <a:rPr lang="en-US" sz="1200" b="0" i="1" u="none" strike="noStrike" dirty="0">
                          <a:solidFill>
                            <a:srgbClr val="000000"/>
                          </a:solidFill>
                          <a:effectLst/>
                          <a:latin typeface="Arial"/>
                        </a:rPr>
                        <a:t>Pseudognaphalium macounii</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None present</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0 ± 0%, 1</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4 ± 9.9%, 4</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905260"/>
                  </a:ext>
                </a:extLst>
              </a:tr>
              <a:tr h="381000">
                <a:tc>
                  <a:txBody>
                    <a:bodyPr/>
                    <a:lstStyle/>
                    <a:p>
                      <a:pPr rtl="0" fontAlgn="t">
                        <a:buNone/>
                      </a:pPr>
                      <a:r>
                        <a:rPr lang="en-US" sz="1200" b="0" i="1" u="none" strike="noStrike" dirty="0">
                          <a:solidFill>
                            <a:srgbClr val="000000"/>
                          </a:solidFill>
                          <a:effectLst/>
                          <a:latin typeface="Arial"/>
                        </a:rPr>
                        <a:t>Elymus elymoides</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8 ± 21.3%, 9</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a:rPr>
                        <a:t>7 ± 23.6%, 3</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a:rPr>
                        <a:t>6 ± 10.1%, 8</a:t>
                      </a:r>
                      <a:endParaRPr lang="en-US" sz="1200" dirty="0">
                        <a:effectLst/>
                        <a:latin typeface="Arial"/>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2226101"/>
                  </a:ext>
                </a:extLst>
              </a:tr>
            </a:tbl>
          </a:graphicData>
        </a:graphic>
      </p:graphicFrame>
      <p:sp>
        <p:nvSpPr>
          <p:cNvPr id="3" name="Rectangle 1">
            <a:extLst>
              <a:ext uri="{FF2B5EF4-FFF2-40B4-BE49-F238E27FC236}">
                <a16:creationId xmlns:a16="http://schemas.microsoft.com/office/drawing/2014/main" id="{00368261-1E35-0342-AC46-520D353BB47A}"/>
              </a:ext>
            </a:extLst>
          </p:cNvPr>
          <p:cNvSpPr>
            <a:spLocks noChangeArrowheads="1"/>
          </p:cNvSpPr>
          <p:nvPr/>
        </p:nvSpPr>
        <p:spPr bwMode="auto">
          <a:xfrm>
            <a:off x="601916" y="525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0B4F526-F67A-0099-0A24-887152618EE5}"/>
              </a:ext>
            </a:extLst>
          </p:cNvPr>
          <p:cNvSpPr txBox="1"/>
          <p:nvPr/>
        </p:nvSpPr>
        <p:spPr>
          <a:xfrm>
            <a:off x="601917" y="4335076"/>
            <a:ext cx="5902324"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2. </a:t>
            </a:r>
            <a:r>
              <a:rPr lang="en-US" sz="1200" dirty="0">
                <a:latin typeface="Arial" panose="020B0604020202020204" pitchFamily="34" charset="0"/>
                <a:cs typeface="Arial" panose="020B0604020202020204" pitchFamily="34" charset="0"/>
              </a:rPr>
              <a:t>Indicator species analysis results with mean relative cover ± standard deviation, and number of plots in each treatment with species present. Bolded values indicate indicator status for the severity. Species with </a:t>
            </a:r>
            <a:r>
              <a:rPr lang="en-US" sz="1200" i="1" dirty="0">
                <a:latin typeface="Arial" panose="020B0604020202020204" pitchFamily="34" charset="0"/>
                <a:cs typeface="Arial" panose="020B0604020202020204" pitchFamily="34" charset="0"/>
              </a:rPr>
              <a:t>IndVal </a:t>
            </a:r>
            <a:r>
              <a:rPr lang="en-US" sz="1200" dirty="0">
                <a:latin typeface="Arial" panose="020B0604020202020204" pitchFamily="34" charset="0"/>
                <a:cs typeface="Arial" panose="020B0604020202020204" pitchFamily="34" charset="0"/>
              </a:rPr>
              <a:t>&gt; 0.2 and </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are shown. Cover values and number of plots are bolded for the fire severity that the species was an indicator for. Values in parentheses next to different fire severities indicate the number of plots per treatment.</a:t>
            </a:r>
          </a:p>
        </p:txBody>
      </p:sp>
    </p:spTree>
    <p:extLst>
      <p:ext uri="{BB962C8B-B14F-4D97-AF65-F5344CB8AC3E}">
        <p14:creationId xmlns:p14="http://schemas.microsoft.com/office/powerpoint/2010/main" val="21715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EEA758-3E46-95EE-E340-E8A60C6A0BF7}"/>
              </a:ext>
            </a:extLst>
          </p:cNvPr>
          <p:cNvGraphicFramePr>
            <a:graphicFrameLocks noGrp="1"/>
          </p:cNvGraphicFramePr>
          <p:nvPr>
            <p:extLst>
              <p:ext uri="{D42A27DB-BD31-4B8C-83A1-F6EECF244321}">
                <p14:modId xmlns:p14="http://schemas.microsoft.com/office/powerpoint/2010/main" val="4226632339"/>
              </p:ext>
            </p:extLst>
          </p:nvPr>
        </p:nvGraphicFramePr>
        <p:xfrm>
          <a:off x="204908" y="192101"/>
          <a:ext cx="4184650" cy="1905000"/>
        </p:xfrm>
        <a:graphic>
          <a:graphicData uri="http://schemas.openxmlformats.org/drawingml/2006/table">
            <a:tbl>
              <a:tblPr/>
              <a:tblGrid>
                <a:gridCol w="992187">
                  <a:extLst>
                    <a:ext uri="{9D8B030D-6E8A-4147-A177-3AD203B41FA5}">
                      <a16:colId xmlns:a16="http://schemas.microsoft.com/office/drawing/2014/main" val="668179904"/>
                    </a:ext>
                  </a:extLst>
                </a:gridCol>
                <a:gridCol w="831850">
                  <a:extLst>
                    <a:ext uri="{9D8B030D-6E8A-4147-A177-3AD203B41FA5}">
                      <a16:colId xmlns:a16="http://schemas.microsoft.com/office/drawing/2014/main" val="3538005542"/>
                    </a:ext>
                  </a:extLst>
                </a:gridCol>
                <a:gridCol w="831850">
                  <a:extLst>
                    <a:ext uri="{9D8B030D-6E8A-4147-A177-3AD203B41FA5}">
                      <a16:colId xmlns:a16="http://schemas.microsoft.com/office/drawing/2014/main" val="2290504448"/>
                    </a:ext>
                  </a:extLst>
                </a:gridCol>
                <a:gridCol w="696913">
                  <a:extLst>
                    <a:ext uri="{9D8B030D-6E8A-4147-A177-3AD203B41FA5}">
                      <a16:colId xmlns:a16="http://schemas.microsoft.com/office/drawing/2014/main" val="2940022826"/>
                    </a:ext>
                  </a:extLst>
                </a:gridCol>
                <a:gridCol w="831850">
                  <a:extLst>
                    <a:ext uri="{9D8B030D-6E8A-4147-A177-3AD203B41FA5}">
                      <a16:colId xmlns:a16="http://schemas.microsoft.com/office/drawing/2014/main" val="3400052456"/>
                    </a:ext>
                  </a:extLst>
                </a:gridCol>
              </a:tblGrid>
              <a:tr h="381000">
                <a:tc>
                  <a:txBody>
                    <a:bodyPr/>
                    <a:lstStyle/>
                    <a:p>
                      <a:pPr algn="ctr" rtl="0" fontAlgn="t">
                        <a:buNone/>
                      </a:pP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NMDS1</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NMDS2</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r</a:t>
                      </a:r>
                      <a:r>
                        <a:rPr lang="en-US" sz="1200" b="0" i="0" u="none" strike="noStrike" baseline="30000" dirty="0">
                          <a:solidFill>
                            <a:srgbClr val="000000"/>
                          </a:solidFill>
                          <a:effectLst/>
                          <a:latin typeface="Arial" panose="020B0604020202020204" pitchFamily="34" charset="0"/>
                          <a:cs typeface="Arial" panose="020B0604020202020204" pitchFamily="34" charset="0"/>
                        </a:rPr>
                        <a:t>2</a:t>
                      </a:r>
                      <a:endParaRPr lang="en-US" sz="1200" b="0" baseline="3000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baseline="0" dirty="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SLA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0.54632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0.83758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0.1368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0.019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height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0.67436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-0.73840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0.2265</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resprouting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-0.84986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-0.52700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0.3000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seed mass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0.91992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-0.39209</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0.0011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0.981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BC474F3C-7CC8-D29C-FA94-34726C7B0098}"/>
              </a:ext>
            </a:extLst>
          </p:cNvPr>
          <p:cNvSpPr txBox="1"/>
          <p:nvPr/>
        </p:nvSpPr>
        <p:spPr>
          <a:xfrm>
            <a:off x="204909" y="2097101"/>
            <a:ext cx="4184650" cy="830997"/>
          </a:xfrm>
          <a:prstGeom prst="rect">
            <a:avLst/>
          </a:prstGeom>
          <a:noFill/>
        </p:spPr>
        <p:txBody>
          <a:bodyPr wrap="square" lIns="91440" tIns="45720" rIns="91440" bIns="45720" rtlCol="0" anchor="t">
            <a:spAutoFit/>
          </a:bodyPr>
          <a:lstStyle/>
          <a:p>
            <a:r>
              <a:rPr lang="en-US" sz="1200" b="1" dirty="0">
                <a:latin typeface="Arial"/>
                <a:cs typeface="Arial"/>
              </a:rPr>
              <a:t>Table 3. </a:t>
            </a:r>
            <a:r>
              <a:rPr lang="en-US" sz="1200" dirty="0">
                <a:latin typeface="Arial"/>
                <a:cs typeface="Arial"/>
              </a:rPr>
              <a:t>Envfit results for taxonomic NMDS ordinations. p-values = 0.05 &lt; </a:t>
            </a:r>
            <a:r>
              <a:rPr lang="en-US" sz="1200" i="1" baseline="30000" dirty="0">
                <a:latin typeface="Arial"/>
                <a:cs typeface="Arial"/>
              </a:rPr>
              <a:t>#</a:t>
            </a:r>
            <a:r>
              <a:rPr lang="en-US" sz="1200" i="1" dirty="0">
                <a:latin typeface="Arial"/>
                <a:cs typeface="Arial"/>
              </a:rPr>
              <a:t>p</a:t>
            </a:r>
            <a:r>
              <a:rPr lang="en-US" sz="1200" dirty="0">
                <a:latin typeface="Arial"/>
                <a:cs typeface="Arial"/>
              </a:rPr>
              <a:t> &lt; 0.1; *p &lt; 0.05; **p &lt; 0.01; ***p &lt; 0.001. Signiﬁcant terms are shown in bold; terms in italics are marginally signiﬁcant. </a:t>
            </a:r>
          </a:p>
        </p:txBody>
      </p:sp>
    </p:spTree>
    <p:extLst>
      <p:ext uri="{BB962C8B-B14F-4D97-AF65-F5344CB8AC3E}">
        <p14:creationId xmlns:p14="http://schemas.microsoft.com/office/powerpoint/2010/main" val="620154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1066</Words>
  <Application>Microsoft Macintosh PowerPoint</Application>
  <PresentationFormat>Widescreen</PresentationFormat>
  <Paragraphs>145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Wallace, Madeleine - (maddiewallace)</dc:creator>
  <cp:lastModifiedBy>Wallace, Madeleine - (maddiewallace)</cp:lastModifiedBy>
  <cp:revision>59</cp:revision>
  <dcterms:created xsi:type="dcterms:W3CDTF">2025-05-20T19:07:32Z</dcterms:created>
  <dcterms:modified xsi:type="dcterms:W3CDTF">2025-07-03T22:15:05Z</dcterms:modified>
</cp:coreProperties>
</file>