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8"/>
    <p:restoredTop sz="94695"/>
  </p:normalViewPr>
  <p:slideViewPr>
    <p:cSldViewPr snapToGrid="0">
      <p:cViewPr>
        <p:scale>
          <a:sx n="356" d="100"/>
          <a:sy n="356" d="100"/>
        </p:scale>
        <p:origin x="-8904" y="-5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2218-FDE5-62D8-D795-0E51E31AD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9B3DD-7FAA-188C-5736-CE078E7F6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21780-14C7-F649-BE92-D7416B645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2F53E-8C6D-A50D-C46B-D80870930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FFF58-D444-F305-2EBB-45FF700C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48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1DEC-4291-D014-9968-ABB058B1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64BDE-3C88-102B-F85A-0FDBAE2BF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102D1-BCA9-A71C-F13A-8EA7B83C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CDD63-3F2C-DBAC-18A2-10E3770A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F8CEE-9B38-E4E5-814A-F04A16A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4E49E-3638-2645-B75D-272026EBB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E7236-15B3-6BE1-2428-524962A5E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9E1B9-E3A5-F828-3317-8ACAE8D4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638B7-3312-B295-55F4-9ED3BF67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4A818-8791-CC3D-5586-707F8B9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78DE-4896-6752-7A0B-6BC15CF70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AEB9C-676D-3FDA-705A-3AEC659FD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EF933-B7F5-AC48-9373-FCC369126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E5466-719D-21B2-7066-F85286FCC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0F16-D8A9-3C89-8D30-1F390E91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2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8A52-8607-1EED-062D-5AB0FF74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C0A63-2595-57A0-81BF-D30DEA0E3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CFA0-ABD0-C65A-F0F8-3D6E078E2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6B7B-D98A-97F3-C504-9CD53295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2704-A3FF-5357-08E9-723181722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3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7682-E3F2-3864-8EA6-5718CF23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2543-1C91-DCEF-EDD8-5C3A94FA5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2C2BD-B6A7-F8CA-F489-0D08A5C8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C2D3F-8776-90CF-801B-51C19A4E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085F9-AE19-2C4B-658E-2AF41801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C4EC7-2905-82A6-C077-31897FE0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4A0AB-6444-1441-E858-48C7BD5E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BF38-DEFF-3D09-0210-11CF134E7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BAA4DD-31B5-E7FB-BB47-100E25BC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2407D-4F57-804A-A6C0-EB873536E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4B266-035C-0C65-E5E2-0A5FD969F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FF083-0FB5-D224-5F73-3D0D6F54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DB83B-75D6-6956-322F-989B4C75C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F09973-2B46-838C-F5FB-E47ED015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FAE8-560C-22DA-480B-E4036328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008388-A2D7-59C0-D7D4-C1C0272E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BC05A-0976-9EBF-0B5E-5D3B71D3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0D23E-9654-A67C-329D-F4E7737C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9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156E33-2E29-0DBC-3819-4EC13F3A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E0FBB-B4BC-88A9-812B-B8AA17B3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E6D2F-5591-6E16-4E84-48F1CABF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424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4AE3-ABED-7AD1-C1DB-3DEB8C15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865CE-DADC-429D-1CA5-C99E443AE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C189F-928D-4AB0-5983-4E886D4E5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0474-0D41-B715-3C07-D3B5A385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36339-F877-7441-65B3-F76EE3A1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D5E4F-5A0D-6F53-AC0E-F4FE5213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53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5A2D0-C0AC-7AA2-C3DB-F954B9CF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1ED042-F3E5-02FE-0684-41CCAEC10D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C7A51-BC2A-CA9E-5787-69AC5FF5E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CF20E-63F3-6BAE-B38E-315D2795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CC7D6-5532-846F-DD35-7D70ACE4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9371B-50B5-4567-5334-241B2A48A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8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001E5-14C8-5FBC-D1E7-0ED93CF45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E75E0-F070-01BB-86A5-6B27CC45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BFBA9-6862-94DA-02BA-035A3B331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0BE709-D9C8-E34C-9A0A-EE4CF8A46643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8B11-417A-5A04-8790-C3E4BA216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25D27-2E56-A8A2-1F04-A49DE3338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BEA4C0-A160-2C44-BCC0-CDFACE422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3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C6A4-BAE3-CFE1-F94A-0EE5E8B38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CB728CBE-9E0B-F511-21A6-FDB8E6AD1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063" y="-28935"/>
            <a:ext cx="2400300" cy="6858000"/>
          </a:xfrm>
          <a:prstGeom prst="rect">
            <a:avLst/>
          </a:prstGeom>
        </p:spPr>
      </p:pic>
      <p:sp>
        <p:nvSpPr>
          <p:cNvPr id="60" name="Triangle 59">
            <a:extLst>
              <a:ext uri="{FF2B5EF4-FFF2-40B4-BE49-F238E27FC236}">
                <a16:creationId xmlns:a16="http://schemas.microsoft.com/office/drawing/2014/main" id="{A360FE69-E76D-B5F9-BC6B-C18CADC6DA73}"/>
              </a:ext>
            </a:extLst>
          </p:cNvPr>
          <p:cNvSpPr/>
          <p:nvPr/>
        </p:nvSpPr>
        <p:spPr>
          <a:xfrm rot="2323870">
            <a:off x="6118444" y="5584825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riangle 60">
            <a:extLst>
              <a:ext uri="{FF2B5EF4-FFF2-40B4-BE49-F238E27FC236}">
                <a16:creationId xmlns:a16="http://schemas.microsoft.com/office/drawing/2014/main" id="{347CBCC5-C719-07F4-55EE-1027FD41EF0F}"/>
              </a:ext>
            </a:extLst>
          </p:cNvPr>
          <p:cNvSpPr/>
          <p:nvPr/>
        </p:nvSpPr>
        <p:spPr>
          <a:xfrm rot="5754988">
            <a:off x="6289436" y="5928548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le 61">
            <a:extLst>
              <a:ext uri="{FF2B5EF4-FFF2-40B4-BE49-F238E27FC236}">
                <a16:creationId xmlns:a16="http://schemas.microsoft.com/office/drawing/2014/main" id="{F4965214-A471-2E23-C515-46F3A8AD0178}"/>
              </a:ext>
            </a:extLst>
          </p:cNvPr>
          <p:cNvSpPr/>
          <p:nvPr/>
        </p:nvSpPr>
        <p:spPr>
          <a:xfrm rot="10003836">
            <a:off x="5924482" y="6240455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riangle 62">
            <a:extLst>
              <a:ext uri="{FF2B5EF4-FFF2-40B4-BE49-F238E27FC236}">
                <a16:creationId xmlns:a16="http://schemas.microsoft.com/office/drawing/2014/main" id="{578DAACE-5394-DD3E-195C-77C0ED8A9F7B}"/>
              </a:ext>
            </a:extLst>
          </p:cNvPr>
          <p:cNvSpPr/>
          <p:nvPr/>
        </p:nvSpPr>
        <p:spPr>
          <a:xfrm rot="14627869">
            <a:off x="5462691" y="6058367"/>
            <a:ext cx="9144" cy="914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CB17987-A184-BD82-7938-8B0190B674DE}"/>
              </a:ext>
            </a:extLst>
          </p:cNvPr>
          <p:cNvSpPr txBox="1"/>
          <p:nvPr/>
        </p:nvSpPr>
        <p:spPr>
          <a:xfrm>
            <a:off x="5938395" y="5444077"/>
            <a:ext cx="26642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Arial" panose="020B0604020202020204" pitchFamily="34" charset="0"/>
                <a:cs typeface="Arial" panose="020B0604020202020204" pitchFamily="34" charset="0"/>
              </a:rPr>
              <a:t>sla</a:t>
            </a: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AFA2C68-AF57-1E40-61E0-60BD7665AB83}"/>
              </a:ext>
            </a:extLst>
          </p:cNvPr>
          <p:cNvSpPr txBox="1"/>
          <p:nvPr/>
        </p:nvSpPr>
        <p:spPr>
          <a:xfrm>
            <a:off x="6244904" y="5843462"/>
            <a:ext cx="35779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2F1AFEF-802E-23F2-45E3-12CB5642C9A8}"/>
              </a:ext>
            </a:extLst>
          </p:cNvPr>
          <p:cNvSpPr txBox="1"/>
          <p:nvPr/>
        </p:nvSpPr>
        <p:spPr>
          <a:xfrm>
            <a:off x="5790283" y="6210850"/>
            <a:ext cx="47481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 err="1">
                <a:latin typeface="Arial" panose="020B0604020202020204" pitchFamily="34" charset="0"/>
                <a:cs typeface="Arial" panose="020B0604020202020204" pitchFamily="34" charset="0"/>
              </a:rPr>
              <a:t>seedmass</a:t>
            </a:r>
            <a:endParaRPr lang="en-U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00A924-4BAA-C861-FC76-10DCE45A1E33}"/>
              </a:ext>
            </a:extLst>
          </p:cNvPr>
          <p:cNvSpPr txBox="1"/>
          <p:nvPr/>
        </p:nvSpPr>
        <p:spPr>
          <a:xfrm>
            <a:off x="5122948" y="6036271"/>
            <a:ext cx="53128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latin typeface="Arial" panose="020B0604020202020204" pitchFamily="34" charset="0"/>
                <a:cs typeface="Arial" panose="020B0604020202020204" pitchFamily="34" charset="0"/>
              </a:rPr>
              <a:t>resprouting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75740B0-1AF9-AAC4-EAA0-3B547C3E46E8}"/>
              </a:ext>
            </a:extLst>
          </p:cNvPr>
          <p:cNvGrpSpPr/>
          <p:nvPr/>
        </p:nvGrpSpPr>
        <p:grpSpPr>
          <a:xfrm>
            <a:off x="5122948" y="4114859"/>
            <a:ext cx="1479746" cy="952388"/>
            <a:chOff x="5275348" y="5585655"/>
            <a:chExt cx="1479746" cy="952388"/>
          </a:xfrm>
        </p:grpSpPr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48435CB-1582-EB9B-719D-A48DF5C35098}"/>
                </a:ext>
              </a:extLst>
            </p:cNvPr>
            <p:cNvSpPr/>
            <p:nvPr/>
          </p:nvSpPr>
          <p:spPr>
            <a:xfrm rot="2323870">
              <a:off x="6270844" y="57372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riangle 68">
              <a:extLst>
                <a:ext uri="{FF2B5EF4-FFF2-40B4-BE49-F238E27FC236}">
                  <a16:creationId xmlns:a16="http://schemas.microsoft.com/office/drawing/2014/main" id="{8314EF0A-4FD2-B9EE-3DDD-7B1B1B55B836}"/>
                </a:ext>
              </a:extLst>
            </p:cNvPr>
            <p:cNvSpPr/>
            <p:nvPr/>
          </p:nvSpPr>
          <p:spPr>
            <a:xfrm rot="5754988">
              <a:off x="6441836" y="6080948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5A2E3460-4DF4-ADD9-8D01-70BD5044E51D}"/>
                </a:ext>
              </a:extLst>
            </p:cNvPr>
            <p:cNvSpPr/>
            <p:nvPr/>
          </p:nvSpPr>
          <p:spPr>
            <a:xfrm rot="10003836">
              <a:off x="6076882" y="639285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0B69FCA3-3C2E-06F7-32B1-60948331B9DD}"/>
                </a:ext>
              </a:extLst>
            </p:cNvPr>
            <p:cNvSpPr/>
            <p:nvPr/>
          </p:nvSpPr>
          <p:spPr>
            <a:xfrm rot="14627869">
              <a:off x="5615091" y="6210767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1ABA009-2AB6-0998-6906-6E8D3721D758}"/>
                </a:ext>
              </a:extLst>
            </p:cNvPr>
            <p:cNvSpPr txBox="1"/>
            <p:nvPr/>
          </p:nvSpPr>
          <p:spPr>
            <a:xfrm>
              <a:off x="6079973" y="5585655"/>
              <a:ext cx="2664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D3FAA7C-61CB-35FE-75A0-FA054D713672}"/>
                </a:ext>
              </a:extLst>
            </p:cNvPr>
            <p:cNvSpPr txBox="1"/>
            <p:nvPr/>
          </p:nvSpPr>
          <p:spPr>
            <a:xfrm>
              <a:off x="6397304" y="6017506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F569FCF-78AA-68FF-4EE2-2426AF37DDEA}"/>
                </a:ext>
              </a:extLst>
            </p:cNvPr>
            <p:cNvSpPr txBox="1"/>
            <p:nvPr/>
          </p:nvSpPr>
          <p:spPr>
            <a:xfrm>
              <a:off x="5938702" y="6368766"/>
              <a:ext cx="47481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seedmass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C1173D-22C9-AB63-51B5-D9EDAF13C93D}"/>
                </a:ext>
              </a:extLst>
            </p:cNvPr>
            <p:cNvSpPr txBox="1"/>
            <p:nvPr/>
          </p:nvSpPr>
          <p:spPr>
            <a:xfrm>
              <a:off x="5275348" y="6188671"/>
              <a:ext cx="531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resprouting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B516D02-7C03-4A9A-19A3-4FE922051D26}"/>
              </a:ext>
            </a:extLst>
          </p:cNvPr>
          <p:cNvGrpSpPr/>
          <p:nvPr/>
        </p:nvGrpSpPr>
        <p:grpSpPr>
          <a:xfrm>
            <a:off x="5122948" y="2807285"/>
            <a:ext cx="1439657" cy="936050"/>
            <a:chOff x="5275348" y="5596477"/>
            <a:chExt cx="1439657" cy="936050"/>
          </a:xfrm>
        </p:grpSpPr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35F765B1-562F-E22C-8B6B-E8E348BAD5BB}"/>
                </a:ext>
              </a:extLst>
            </p:cNvPr>
            <p:cNvSpPr/>
            <p:nvPr/>
          </p:nvSpPr>
          <p:spPr>
            <a:xfrm rot="2323870">
              <a:off x="6270844" y="57372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1AAE177B-4AE8-3CA5-3D55-C9B4968805F5}"/>
                </a:ext>
              </a:extLst>
            </p:cNvPr>
            <p:cNvSpPr/>
            <p:nvPr/>
          </p:nvSpPr>
          <p:spPr>
            <a:xfrm rot="5754988">
              <a:off x="6441836" y="6080948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538E57A9-8D32-56F2-A911-4D71BA75D4E7}"/>
                </a:ext>
              </a:extLst>
            </p:cNvPr>
            <p:cNvSpPr/>
            <p:nvPr/>
          </p:nvSpPr>
          <p:spPr>
            <a:xfrm rot="10003836">
              <a:off x="6076882" y="639285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D8393E5F-9139-625B-B481-52755888AF2A}"/>
                </a:ext>
              </a:extLst>
            </p:cNvPr>
            <p:cNvSpPr/>
            <p:nvPr/>
          </p:nvSpPr>
          <p:spPr>
            <a:xfrm rot="14627869">
              <a:off x="5615091" y="6210767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4E9D3F5-DEE0-81EA-BC90-E00E6B54D321}"/>
                </a:ext>
              </a:extLst>
            </p:cNvPr>
            <p:cNvSpPr txBox="1"/>
            <p:nvPr/>
          </p:nvSpPr>
          <p:spPr>
            <a:xfrm>
              <a:off x="6090795" y="5596477"/>
              <a:ext cx="2664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A593206C-E954-ADC0-D63B-DBB1B7D5E7DD}"/>
                </a:ext>
              </a:extLst>
            </p:cNvPr>
            <p:cNvSpPr txBox="1"/>
            <p:nvPr/>
          </p:nvSpPr>
          <p:spPr>
            <a:xfrm>
              <a:off x="6357215" y="6045906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9D24E1C-AB14-44BA-E81E-AEEC3A9307E7}"/>
                </a:ext>
              </a:extLst>
            </p:cNvPr>
            <p:cNvSpPr txBox="1"/>
            <p:nvPr/>
          </p:nvSpPr>
          <p:spPr>
            <a:xfrm>
              <a:off x="5942683" y="6363250"/>
              <a:ext cx="47481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seedmass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FD2A8E3-E4E9-257F-46EE-83C432766112}"/>
                </a:ext>
              </a:extLst>
            </p:cNvPr>
            <p:cNvSpPr txBox="1"/>
            <p:nvPr/>
          </p:nvSpPr>
          <p:spPr>
            <a:xfrm>
              <a:off x="5275348" y="6188671"/>
              <a:ext cx="531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resprouting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B2890FD-D40A-4DFD-BB11-8C828893B651}"/>
              </a:ext>
            </a:extLst>
          </p:cNvPr>
          <p:cNvGrpSpPr/>
          <p:nvPr/>
        </p:nvGrpSpPr>
        <p:grpSpPr>
          <a:xfrm>
            <a:off x="5122948" y="1494300"/>
            <a:ext cx="1293620" cy="936050"/>
            <a:chOff x="5275348" y="5596477"/>
            <a:chExt cx="1293620" cy="936050"/>
          </a:xfrm>
        </p:grpSpPr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BAFDE3FD-85F8-B78B-8952-EC9B3E7178E5}"/>
                </a:ext>
              </a:extLst>
            </p:cNvPr>
            <p:cNvSpPr/>
            <p:nvPr/>
          </p:nvSpPr>
          <p:spPr>
            <a:xfrm rot="2323870">
              <a:off x="6270844" y="57372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768A9250-426E-8B7D-2985-81031A147B3B}"/>
                </a:ext>
              </a:extLst>
            </p:cNvPr>
            <p:cNvSpPr/>
            <p:nvPr/>
          </p:nvSpPr>
          <p:spPr>
            <a:xfrm rot="5754988">
              <a:off x="6441836" y="6080948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riangle 96">
              <a:extLst>
                <a:ext uri="{FF2B5EF4-FFF2-40B4-BE49-F238E27FC236}">
                  <a16:creationId xmlns:a16="http://schemas.microsoft.com/office/drawing/2014/main" id="{B8185AF9-34AC-B686-46C7-6857AA039799}"/>
                </a:ext>
              </a:extLst>
            </p:cNvPr>
            <p:cNvSpPr/>
            <p:nvPr/>
          </p:nvSpPr>
          <p:spPr>
            <a:xfrm rot="10003836">
              <a:off x="6076882" y="639285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F510031F-E701-2729-6FF9-6A4F40F605DC}"/>
                </a:ext>
              </a:extLst>
            </p:cNvPr>
            <p:cNvSpPr/>
            <p:nvPr/>
          </p:nvSpPr>
          <p:spPr>
            <a:xfrm rot="14627869">
              <a:off x="5615091" y="6210767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CC2ABB6-60CE-E921-E1F4-A5A4D355574C}"/>
                </a:ext>
              </a:extLst>
            </p:cNvPr>
            <p:cNvSpPr txBox="1"/>
            <p:nvPr/>
          </p:nvSpPr>
          <p:spPr>
            <a:xfrm>
              <a:off x="6090795" y="5596477"/>
              <a:ext cx="2664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E0ADC6E-D22C-48C8-409F-37147487A516}"/>
                </a:ext>
              </a:extLst>
            </p:cNvPr>
            <p:cNvSpPr txBox="1"/>
            <p:nvPr/>
          </p:nvSpPr>
          <p:spPr>
            <a:xfrm>
              <a:off x="6211178" y="6090539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7F4612-2F23-AC53-0972-5F7ADB6F9859}"/>
                </a:ext>
              </a:extLst>
            </p:cNvPr>
            <p:cNvSpPr txBox="1"/>
            <p:nvPr/>
          </p:nvSpPr>
          <p:spPr>
            <a:xfrm>
              <a:off x="5942683" y="6363250"/>
              <a:ext cx="47481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seedmass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D8E5077-EBC3-ABAF-2032-02AE614C1918}"/>
                </a:ext>
              </a:extLst>
            </p:cNvPr>
            <p:cNvSpPr txBox="1"/>
            <p:nvPr/>
          </p:nvSpPr>
          <p:spPr>
            <a:xfrm>
              <a:off x="5275348" y="6188671"/>
              <a:ext cx="531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resprouting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5B62FE3-8FAF-0AE0-42E6-2B181C7C81BF}"/>
              </a:ext>
            </a:extLst>
          </p:cNvPr>
          <p:cNvGrpSpPr/>
          <p:nvPr/>
        </p:nvGrpSpPr>
        <p:grpSpPr>
          <a:xfrm>
            <a:off x="5122948" y="175904"/>
            <a:ext cx="1479746" cy="1004561"/>
            <a:chOff x="5275348" y="5596477"/>
            <a:chExt cx="1479746" cy="1004561"/>
          </a:xfrm>
        </p:grpSpPr>
        <p:sp>
          <p:nvSpPr>
            <p:cNvPr id="113" name="Triangle 112">
              <a:extLst>
                <a:ext uri="{FF2B5EF4-FFF2-40B4-BE49-F238E27FC236}">
                  <a16:creationId xmlns:a16="http://schemas.microsoft.com/office/drawing/2014/main" id="{8FF68131-3668-45AE-3353-E06442153415}"/>
                </a:ext>
              </a:extLst>
            </p:cNvPr>
            <p:cNvSpPr/>
            <p:nvPr/>
          </p:nvSpPr>
          <p:spPr>
            <a:xfrm rot="2323870">
              <a:off x="6270844" y="573722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C48AB2C6-EEB9-C696-3623-8B7E2EA2E938}"/>
                </a:ext>
              </a:extLst>
            </p:cNvPr>
            <p:cNvSpPr/>
            <p:nvPr/>
          </p:nvSpPr>
          <p:spPr>
            <a:xfrm rot="5754988">
              <a:off x="6441836" y="6080948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iangle 114">
              <a:extLst>
                <a:ext uri="{FF2B5EF4-FFF2-40B4-BE49-F238E27FC236}">
                  <a16:creationId xmlns:a16="http://schemas.microsoft.com/office/drawing/2014/main" id="{F98B9AB3-8B97-CA3F-8735-A12F85522DC8}"/>
                </a:ext>
              </a:extLst>
            </p:cNvPr>
            <p:cNvSpPr/>
            <p:nvPr/>
          </p:nvSpPr>
          <p:spPr>
            <a:xfrm rot="10003836">
              <a:off x="6076882" y="6392855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riangle 115">
              <a:extLst>
                <a:ext uri="{FF2B5EF4-FFF2-40B4-BE49-F238E27FC236}">
                  <a16:creationId xmlns:a16="http://schemas.microsoft.com/office/drawing/2014/main" id="{FE32C64B-1FD2-3ABD-E242-17CED2A7EBAB}"/>
                </a:ext>
              </a:extLst>
            </p:cNvPr>
            <p:cNvSpPr/>
            <p:nvPr/>
          </p:nvSpPr>
          <p:spPr>
            <a:xfrm rot="14627869">
              <a:off x="5615091" y="6210767"/>
              <a:ext cx="9144" cy="9144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26C208B-3A80-906B-6ED9-28112E510036}"/>
                </a:ext>
              </a:extLst>
            </p:cNvPr>
            <p:cNvSpPr txBox="1"/>
            <p:nvPr/>
          </p:nvSpPr>
          <p:spPr>
            <a:xfrm>
              <a:off x="6090795" y="5596477"/>
              <a:ext cx="26642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sla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32F201D-15EE-41BD-81FD-22D8F8295607}"/>
                </a:ext>
              </a:extLst>
            </p:cNvPr>
            <p:cNvSpPr txBox="1"/>
            <p:nvPr/>
          </p:nvSpPr>
          <p:spPr>
            <a:xfrm>
              <a:off x="6397304" y="5995862"/>
              <a:ext cx="35779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height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55ECE24-8FE4-C9AF-C5F0-5ADC3470DD81}"/>
                </a:ext>
              </a:extLst>
            </p:cNvPr>
            <p:cNvSpPr txBox="1"/>
            <p:nvPr/>
          </p:nvSpPr>
          <p:spPr>
            <a:xfrm>
              <a:off x="5882405" y="6431761"/>
              <a:ext cx="474810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 err="1">
                  <a:latin typeface="Arial" panose="020B0604020202020204" pitchFamily="34" charset="0"/>
                  <a:cs typeface="Arial" panose="020B0604020202020204" pitchFamily="34" charset="0"/>
                </a:rPr>
                <a:t>seedmass</a:t>
              </a:r>
              <a:endParaRPr lang="en-US" sz="5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8F9CC724-2A9A-3E2F-131E-F94D2D3682DA}"/>
                </a:ext>
              </a:extLst>
            </p:cNvPr>
            <p:cNvSpPr txBox="1"/>
            <p:nvPr/>
          </p:nvSpPr>
          <p:spPr>
            <a:xfrm>
              <a:off x="5275348" y="6188671"/>
              <a:ext cx="531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Arial" panose="020B0604020202020204" pitchFamily="34" charset="0"/>
                  <a:cs typeface="Arial" panose="020B0604020202020204" pitchFamily="34" charset="0"/>
                </a:rPr>
                <a:t>resprouting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888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20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Bromley, Fern Lorelei - (fernb)</dc:creator>
  <cp:lastModifiedBy>Bromley, Fern Lorelei - (fernb)</cp:lastModifiedBy>
  <cp:revision>6</cp:revision>
  <dcterms:created xsi:type="dcterms:W3CDTF">2025-10-23T15:42:47Z</dcterms:created>
  <dcterms:modified xsi:type="dcterms:W3CDTF">2025-10-25T18:46:32Z</dcterms:modified>
</cp:coreProperties>
</file>