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696472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7696472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7696472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7696472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696472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7696472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696472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696472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7696472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7696472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7696472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7696472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696472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7696472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76964722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76964722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696472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696472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300" y="36650"/>
            <a:ext cx="62811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Slide 1: Preprocesamiento de Imágenes DICOM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Preprocesar imágenes DICOM para análisis y visualización.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Preprocesamiento de una Imagen DICOM: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preprocess_image(dicom)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Obtener la matriz de píxeles de la imagen DICOM.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Recortar las intensidades de los píxeles a los percentiles 1 y 99 para eliminar valores atípicos.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Invertir la imagen si tiene interpretación fotométrica MONOCHROME1.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Normalizar los valores de píxeles al rango 0-255.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Convertir la imagen a un formato de 8 bits sin signo.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Convertir Imagen a RGB: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convert_to_rgb(img)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Convertir una imagen de escala de grises de un solo canal a una imagen RGB de tres canales duplicando el canal.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Para imágenes de dos canales, duplicar uno de los canales para crear un tercer canal.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Preprocesamiento y Carga Combinados: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preprocess_and_load_image(file_path, target_size=(224, 224))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Leer el archivo DICOM.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Preprocesar la imagen utilizando la 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preprocess_image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Guardado y compresion de imagenes PNG en Zip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Visualización: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Visualización de la imagen preprocesada.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Detalles sobre las dimensiones de la imagen, canales, tipo de datos y detalles del archivo DICOM.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400" y="213700"/>
            <a:ext cx="2231800" cy="218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250" y="118075"/>
            <a:ext cx="485726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50" y="118075"/>
            <a:ext cx="26853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6300" y="36650"/>
            <a:ext cx="72690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Slide 2: Extracción y Carga de Imágenes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Extraer imágenes de un archivo ZIP y prepararlas para entrenamiento de modelo.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Extracción de Imágenes: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extract_and_load_images(zip_path)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Crea un directorio temporal para extraer las imágenes.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Extrae archivos del archivo ZIP especificado.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Ordena los archivos alfabéticamente según el número en el nombre.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Carga las imágenes en una lista, convirtiéndolas a tipo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uint8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Convierte la lista de imágenes en un array de numpy.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Limpia el directorio temporal después de la carga.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Preparación de DataLoaders: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create_dataloaders(X, y)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Define funciones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get_x</a:t>
            </a:r>
            <a:r>
              <a:rPr lang="es-419" sz="800">
                <a:solidFill>
                  <a:schemeClr val="dk1"/>
                </a:solidFill>
              </a:rPr>
              <a:t> y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get_y</a:t>
            </a:r>
            <a:r>
              <a:rPr lang="es-419" sz="800">
                <a:solidFill>
                  <a:schemeClr val="dk1"/>
                </a:solidFill>
              </a:rPr>
              <a:t> para obtener las imágenes y etiquetas respectivamente.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Crea un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DataBlock</a:t>
            </a:r>
            <a:r>
              <a:rPr lang="es-419" sz="800">
                <a:solidFill>
                  <a:schemeClr val="dk1"/>
                </a:solidFill>
              </a:rPr>
              <a:t> para FastAI, especificando bloques de imagen y categoría.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Visualización: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Muestra de imágenes aumentadas y etiquetadas para entender el efecto de las transformaciones aplicadas.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Uso Práctico: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Procesamiento eficiente de imágenes desde archivos ZIP para preparar datos de entrenamiento en proyectos de aprendizaje automático.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725" y="107350"/>
            <a:ext cx="823775" cy="50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54675" y="79550"/>
            <a:ext cx="57570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Slide 3: Data Augmentation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Comprender las transformaciones de aumento de datos aplicadas durante la preparación de DataLoaders para entrenamiento de modelos de visión.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Transformaciones de Aumento de Datos: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item_tfms=Resize(224)</a:t>
            </a:r>
            <a:r>
              <a:rPr lang="es-419" sz="800">
                <a:solidFill>
                  <a:schemeClr val="dk1"/>
                </a:solidFill>
              </a:rPr>
              <a:t>: Redimensiona las imágenes a un tamaño específico (224x224 píxeles).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batch_tfms=aug_transforms(...)</a:t>
            </a:r>
            <a:r>
              <a:rPr lang="es-419" sz="800">
                <a:solidFill>
                  <a:schemeClr val="dk1"/>
                </a:solidFill>
              </a:rPr>
              <a:t>: Aplica varias transformaciones para aumentar la variabilidad de los datos: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flip_vert=True</a:t>
            </a:r>
            <a:r>
              <a:rPr lang="es-419" sz="800">
                <a:solidFill>
                  <a:schemeClr val="dk1"/>
                </a:solidFill>
              </a:rPr>
              <a:t>: Voltea verticalmente las imágenes con una probabilidad del 50%.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max_warp=0.2</a:t>
            </a:r>
            <a:r>
              <a:rPr lang="es-419" sz="800">
                <a:solidFill>
                  <a:schemeClr val="dk1"/>
                </a:solidFill>
              </a:rPr>
              <a:t>: Aplica deformaciones aleatorias con una intensidad máxima del 20%.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max_rotate=30</a:t>
            </a:r>
            <a:r>
              <a:rPr lang="es-419" sz="800">
                <a:solidFill>
                  <a:schemeClr val="dk1"/>
                </a:solidFill>
              </a:rPr>
              <a:t>: Gira las imágenes aleatoriamente hasta 30 grados.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max_zoom=1.5</a:t>
            </a:r>
            <a:r>
              <a:rPr lang="es-419" sz="800">
                <a:solidFill>
                  <a:schemeClr val="dk1"/>
                </a:solidFill>
              </a:rPr>
              <a:t>: Aplica zoom aleatorio con un factor máximo de 1.5 veces.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max_lighting=0.4</a:t>
            </a:r>
            <a:r>
              <a:rPr lang="es-419" sz="800">
                <a:solidFill>
                  <a:schemeClr val="dk1"/>
                </a:solidFill>
              </a:rPr>
              <a:t>: Ajusta aleatoriamente la iluminación de las imágenes hasta un 40%.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xtra_tfms=[RandomResizedCrop(size=(224, 224), min_scale=0.6, max_scale=1.4)]</a:t>
            </a:r>
            <a:r>
              <a:rPr lang="es-419" sz="800">
                <a:solidFill>
                  <a:schemeClr val="dk1"/>
                </a:solidFill>
              </a:rPr>
              <a:t>: Realiza recortes redimensionados aleatorios dentro de un rango de escalas especificado.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Beneficios: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la generalización del modelo al exponerlo a variaciones realistas de datos durante el entrenamiento.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Aumenta la robustez del modelo ante diferentes condiciones y variaciones en los datos de entrada.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Aplicación Práctica: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Implementación esencial para entrenar modelos de visión que deben manejar diversas condiciones y variabilidades en las imágenes.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56" y="655625"/>
            <a:ext cx="3249351" cy="265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26300" y="36650"/>
            <a:ext cx="72690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Slide 4: Optimización de Hiperparámetros con Optuna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Optimizar los hiperparámetros de un modelo de visión utilizando Optuna para mejorar la precisión del modelo.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Definición del Objetivo: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objective(trial)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Define los hiperparámetros a optimizar: tasa de aprendizaje (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s-419" sz="800">
                <a:solidFill>
                  <a:schemeClr val="dk1"/>
                </a:solidFill>
              </a:rPr>
              <a:t>) y dropout.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Construye un modelo de visión utilizando los hiperparámetros sugeridos.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Configura el learning rate del optimizador con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Ajusta el modelo utilizando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fit_one_cycle</a:t>
            </a:r>
            <a:r>
              <a:rPr lang="es-419" sz="800">
                <a:solidFill>
                  <a:schemeClr val="dk1"/>
                </a:solidFill>
              </a:rPr>
              <a:t> durante 5 ciclos de entrenamiento.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Calcula la precisión del modelo utilizando los datos de validación.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Optimización con Optuna: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Crea un estudio de Optuna para maximizar la precisión del modelo.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Optimiza la 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objective</a:t>
            </a:r>
            <a:r>
              <a:rPr lang="es-419" sz="800">
                <a:solidFill>
                  <a:schemeClr val="dk1"/>
                </a:solidFill>
              </a:rPr>
              <a:t> realizando 10 pruebas (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n_trials</a:t>
            </a:r>
            <a:r>
              <a:rPr lang="es-419" sz="800">
                <a:solidFill>
                  <a:schemeClr val="dk1"/>
                </a:solidFill>
              </a:rPr>
              <a:t>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Mejores Hiperparámetros: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Obtiene los mejores hiperparámetros encontrados (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best_lr</a:t>
            </a:r>
            <a:r>
              <a:rPr lang="es-419" sz="800">
                <a:solidFill>
                  <a:schemeClr val="dk1"/>
                </a:solidFill>
              </a:rPr>
              <a:t> y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best_dropout</a:t>
            </a:r>
            <a:r>
              <a:rPr lang="es-419" sz="800">
                <a:solidFill>
                  <a:schemeClr val="dk1"/>
                </a:solidFill>
              </a:rPr>
              <a:t>).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Imprime los valores óptimos de tasa de aprendizaje y dropout.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Visualización: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Resultados de la optimización mostrando los mejores hiperparámetros encontrados.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Beneficios: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del rendimiento del modelo mediante la optimización automática de hiperparámetros.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950" y="1103650"/>
            <a:ext cx="3346724" cy="2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97575" y="131050"/>
            <a:ext cx="80052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Slide 5: Manejo de Desbalanceo de Clases con Oversampling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Abordar el desbalanceo de clases en datos de imágenes utilizando RandomOverSampler para mejorar la capacidad predictiva del modelo.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Extracción y Carga de Imágenes: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extract_and_load_images(zip_path)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Crea un directorio temporal para extraer imágenes del archivo ZIP.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Extrae y carga imágenes, convirtiéndolas a tipo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uint8</a:t>
            </a:r>
            <a:r>
              <a:rPr lang="es-419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Elimina los archivos temporales después de la carga.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Preparación de DataLoaders con Oversampling: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create_dataloaders(X, y)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Pasos: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Define una función </a:t>
            </a:r>
            <a:r>
              <a:rPr lang="es-419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get_y</a:t>
            </a:r>
            <a:r>
              <a:rPr lang="es-419" sz="800">
                <a:solidFill>
                  <a:schemeClr val="dk1"/>
                </a:solidFill>
              </a:rPr>
              <a:t> para obtener las etiquetas.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Utiliza RandomOverSampler para balancear las clases minoritarias.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-419" sz="800">
                <a:solidFill>
                  <a:schemeClr val="dk1"/>
                </a:solidFill>
              </a:rPr>
              <a:t>Genera DataLoaders para entrenamiento y validación con los datos resampleados.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Visualización de Datos: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Muestra un lote de imágenes aumentadas junto con sus etiquetas para verificar el efecto del oversampling.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Beneficios: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la representación de clases minoritarias para un entrenamiento más equilibrado y eficaz del modelo de visión.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Uso Práctico: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Aplicación en proyectos donde el desbalanceo de clases es común, como la clasificación de imágenes médicas o de seguridad.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97575" y="131050"/>
            <a:ext cx="8005200" cy="4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</a:rPr>
              <a:t>Slide 6: Entrenamiento Inicial con DenseNet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Entrenar un modelo utilizando DenseNet121 y realizar ajuste fino para mejorar la precisión en la clasificación de imágenes.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Construcción del Modelo: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Utiliza DenseNet121 para crear un modelo de visión.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Define métricas de evaluación, como precisión.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Encontrar el Learning Rate Óptimo: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Utiliza LR Finder para determinar el learning rate óptimo.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Obtén el learning rate sugerido basado en el mínimo de la pérdida.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s-419" sz="800">
                <a:solidFill>
                  <a:schemeClr val="dk1"/>
                </a:solidFill>
              </a:rPr>
              <a:t>Ajuste Inicial del Modelo: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Entrena el modelo durante 3 épocas con el learning rate sugerido.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Utiliza fit_one_cycle para optimizar el entrenamiento inicial.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800">
                <a:solidFill>
                  <a:schemeClr val="dk1"/>
                </a:solidFill>
              </a:rPr>
              <a:t>Beneficios: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Establece una base sólida para el ajuste fino del modelo, utilizando el learning rate más efectivo.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97575" y="131050"/>
            <a:ext cx="80052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Slide 7: Fine Tunning y Evaluación del Modelo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Objetivo:</a:t>
            </a:r>
            <a:r>
              <a:rPr lang="es-419" sz="800">
                <a:solidFill>
                  <a:schemeClr val="dk1"/>
                </a:solidFill>
              </a:rPr>
              <a:t> Aplicar ajuste fino al modelo DenseNet121 y evaluar su desempeño en la clasificación de imágenes.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Resumen del Código: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4"/>
            </a:pPr>
            <a:r>
              <a:rPr b="1" lang="es-419" sz="800">
                <a:solidFill>
                  <a:schemeClr val="dk1"/>
                </a:solidFill>
              </a:rPr>
              <a:t>Descongelar y Ajuste Fino: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Descongela las capas finales del modelo para adaptarlas a datos específicos.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Ajusta el modelo durante 10 épocas con un learning rate adaptado a las capas recién descongeladas.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4"/>
            </a:pPr>
            <a:r>
              <a:rPr b="1" lang="es-419" sz="800">
                <a:solidFill>
                  <a:schemeClr val="dk1"/>
                </a:solidFill>
              </a:rPr>
              <a:t>Evaluación del Modelo: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Calcula la precisión general y la pérdida utilizando datos de validación.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Imprime la precisión y pérdida finales del modelo.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4"/>
            </a:pPr>
            <a:r>
              <a:rPr b="1" lang="es-419" sz="800">
                <a:solidFill>
                  <a:schemeClr val="dk1"/>
                </a:solidFill>
              </a:rPr>
              <a:t>Guardado del Modelo: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-419" sz="800">
                <a:solidFill>
                  <a:schemeClr val="dk1"/>
                </a:solidFill>
              </a:rPr>
              <a:t>Almacena el modelo entrenado en una ubicación especificada para uso futuro.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Beneficios: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Mejora significativa en la precisión del modelo a través del ajuste fino y la optimización del learning rate.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chemeClr val="dk1"/>
                </a:solidFill>
              </a:rPr>
              <a:t>Aplicación Práctica: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419" sz="800">
                <a:solidFill>
                  <a:schemeClr val="dk1"/>
                </a:solidFill>
              </a:rPr>
              <a:t>Implementación en proyectos de visión por computadora que requieren adaptabilidad y precisión ajustada a los datos específicos del dominio.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197575" y="131050"/>
            <a:ext cx="800520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Slide 8: Extracción y Carga de Imágenes para Predicción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Objetivo:</a:t>
            </a:r>
            <a:r>
              <a:rPr lang="es-419" sz="900">
                <a:solidFill>
                  <a:schemeClr val="dk1"/>
                </a:solidFill>
              </a:rPr>
              <a:t> Preparar imágenes de prueba desde un archivo ZIP para realizar predicciones utilizando un modelo previamente entrenado.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Resumen del Código: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b="1" lang="es-419" sz="900">
                <a:solidFill>
                  <a:schemeClr val="dk1"/>
                </a:solidFill>
              </a:rPr>
              <a:t>Función </a:t>
            </a:r>
            <a:r>
              <a:rPr b="1"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extract_and_load_images</a:t>
            </a:r>
            <a:r>
              <a:rPr b="1" lang="es-419" sz="900">
                <a:solidFill>
                  <a:schemeClr val="dk1"/>
                </a:solidFill>
              </a:rPr>
              <a:t>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Extrae y carga imágenes desde un archivo ZIP especificado.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Redimensiona las imágenes al tamaño especificado (por defecto 224x224).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Limpia el directorio temporal después de la carga.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b="1" lang="es-419" sz="900">
                <a:solidFill>
                  <a:schemeClr val="dk1"/>
                </a:solidFill>
              </a:rPr>
              <a:t>Función </a:t>
            </a:r>
            <a:r>
              <a:rPr b="1"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make_predictions</a:t>
            </a:r>
            <a:r>
              <a:rPr b="1" lang="es-419" sz="900">
                <a:solidFill>
                  <a:schemeClr val="dk1"/>
                </a:solidFill>
              </a:rPr>
              <a:t>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Realiza predicciones utilizando un modelo </a:t>
            </a:r>
            <a:r>
              <a:rPr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learner</a:t>
            </a:r>
            <a:r>
              <a:rPr lang="es-419" sz="900">
                <a:solidFill>
                  <a:schemeClr val="dk1"/>
                </a:solidFill>
              </a:rPr>
              <a:t> sobre las imágenes </a:t>
            </a:r>
            <a:r>
              <a:rPr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Utiliza tqdm para mostrar el progreso de las predicciones.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b="1" lang="es-419" sz="900">
                <a:solidFill>
                  <a:schemeClr val="dk1"/>
                </a:solidFill>
              </a:rPr>
              <a:t>Proceso de Predicción: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Extrae y carga imágenes de prueba desde un archivo ZIP.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Especifica la ruta del modelo previamente guardado.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Realiza predicciones utilizando el modelo entrenado.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Beneficios: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419" sz="900">
                <a:solidFill>
                  <a:schemeClr val="dk1"/>
                </a:solidFill>
              </a:rPr>
              <a:t>Facilita la preparación y predicción de imágenes de prueba para evaluación del modelo.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97575" y="131050"/>
            <a:ext cx="80052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Slide 9: Realización de Predicciones y Evaluación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Objetivo:</a:t>
            </a:r>
            <a:r>
              <a:rPr lang="es-419" sz="900">
                <a:solidFill>
                  <a:schemeClr val="dk1"/>
                </a:solidFill>
              </a:rPr>
              <a:t> Aplicar predicciones utilizando un modelo previamente entrenado sobre imágenes de prueba y evaluar los resultados.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Resumen del Código: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 startAt="4"/>
            </a:pPr>
            <a:r>
              <a:rPr b="1" lang="es-419" sz="900">
                <a:solidFill>
                  <a:schemeClr val="dk1"/>
                </a:solidFill>
              </a:rPr>
              <a:t>Realización de Predicciones: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Utiliza el modelo </a:t>
            </a:r>
            <a:r>
              <a:rPr lang="es-419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</a:t>
            </a:r>
            <a:r>
              <a:rPr lang="es-419" sz="900">
                <a:solidFill>
                  <a:schemeClr val="dk1"/>
                </a:solidFill>
              </a:rPr>
              <a:t> para predecir las etiquetas de las imágenes cargadas.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Almacena las predicciones en una lista.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 startAt="4"/>
            </a:pPr>
            <a:r>
              <a:rPr b="1" lang="es-419" sz="900">
                <a:solidFill>
                  <a:schemeClr val="dk1"/>
                </a:solidFill>
              </a:rPr>
              <a:t>Resultados de Predicción: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Muestra el progreso y el resultado de las predicciones utilizando tqdm.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s-419" sz="900">
                <a:solidFill>
                  <a:schemeClr val="dk1"/>
                </a:solidFill>
              </a:rPr>
              <a:t>Retorna las predicciones realizadas por el modelo sobre las imágenes de prueba.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Aplicación Práctica: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419" sz="900">
                <a:solidFill>
                  <a:schemeClr val="dk1"/>
                </a:solidFill>
              </a:rPr>
              <a:t>Evaluación rápida y eficiente del rendimiento del modelo en datos de prueba reales.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</a:rPr>
              <a:t>Uso Futuro: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419" sz="900">
                <a:solidFill>
                  <a:schemeClr val="dk1"/>
                </a:solidFill>
              </a:rPr>
              <a:t>Utilización de estas predicciones para análisis posterior o aplicación en sistemas en tiempo real.</a:t>
            </a:r>
            <a:endParaRPr b="1"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