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49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1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291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18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9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38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0000"/>
                </a:highlight>
              </a:rPr>
              <a:t>Virtual </a:t>
            </a:r>
            <a:br>
              <a:rPr lang="en-US" sz="4000" dirty="0">
                <a:solidFill>
                  <a:srgbClr val="FF0000"/>
                </a:solidFill>
                <a:highlight>
                  <a:srgbClr val="000000"/>
                </a:highlight>
              </a:rPr>
            </a:br>
            <a:r>
              <a:rPr lang="en-US" sz="4000" dirty="0">
                <a:solidFill>
                  <a:srgbClr val="FF0000"/>
                </a:solidFill>
                <a:highlight>
                  <a:srgbClr val="000000"/>
                </a:highlight>
              </a:rPr>
              <a:t>D&amp;D </a:t>
            </a:r>
            <a:br>
              <a:rPr lang="en-US" sz="4000" dirty="0">
                <a:solidFill>
                  <a:srgbClr val="FF0000"/>
                </a:solidFill>
                <a:highlight>
                  <a:srgbClr val="000000"/>
                </a:highlight>
              </a:rPr>
            </a:br>
            <a:r>
              <a:rPr lang="en-US" sz="4000" dirty="0">
                <a:solidFill>
                  <a:srgbClr val="FF0000"/>
                </a:solidFill>
                <a:highlight>
                  <a:srgbClr val="000000"/>
                </a:highlight>
              </a:rPr>
              <a:t>Character Creator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  <a:highlight>
                  <a:srgbClr val="FF0000"/>
                </a:highlight>
              </a:rPr>
              <a:t>Dungeons &amp; Dragons Saga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0000"/>
                </a:highlight>
              </a:rPr>
              <a:t>Introduction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10000"/>
          </a:bodyPr>
          <a:lstStyle/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What is Dungeons and Dragons and why we selected this topic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Brief overview and background information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 err="1"/>
              <a:t>Ciad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0000"/>
                </a:highlight>
              </a:rPr>
              <a:t>Basics of D&amp;D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 algn="ctr">
              <a:buNone/>
            </a:pPr>
            <a:endParaRPr lang="en-US" sz="2400" dirty="0"/>
          </a:p>
          <a:p>
            <a:pPr marL="36900" lvl="0" indent="0" algn="ctr">
              <a:buNone/>
            </a:pPr>
            <a:r>
              <a:rPr lang="en-US" sz="2400" dirty="0"/>
              <a:t>This is where you enter the D&amp;D character information and relevant statistic in order to create the type of character you would like to see come to life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60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0000"/>
                </a:highlight>
              </a:rPr>
              <a:t>Character Sheet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 algn="ctr">
              <a:buNone/>
            </a:pPr>
            <a:endParaRPr lang="en-US" sz="2400" dirty="0"/>
          </a:p>
          <a:p>
            <a:pPr marL="36900" lvl="0" indent="0" algn="ctr">
              <a:buNone/>
            </a:pPr>
            <a:r>
              <a:rPr lang="en-US" sz="2400" dirty="0"/>
              <a:t>This is where your character information will populate based on your random selections</a:t>
            </a:r>
          </a:p>
          <a:p>
            <a:pPr marL="36900" lvl="0" indent="0" algn="ctr">
              <a:buNone/>
            </a:pPr>
            <a:r>
              <a:rPr lang="en-US" sz="2400" dirty="0"/>
              <a:t>This is where you get to determine what kind of character you want to create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354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0000"/>
                </a:highlight>
              </a:rPr>
              <a:t>Skills Sheet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 algn="ctr">
              <a:buNone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Select the race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Select the Class</a:t>
            </a:r>
          </a:p>
          <a:p>
            <a:pPr marL="871200" lvl="1" indent="-457200">
              <a:buFont typeface="Wingdings" panose="05000000000000000000" pitchFamily="2" charset="2"/>
              <a:buChar char="Ø"/>
            </a:pPr>
            <a:r>
              <a:rPr lang="en-US" sz="1800" dirty="0"/>
              <a:t>Select two skills per class </a:t>
            </a:r>
            <a:endParaRPr lang="en-US" sz="22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After selection generate character </a:t>
            </a:r>
          </a:p>
          <a:p>
            <a:pPr marL="4140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788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0000"/>
                </a:highlight>
              </a:rPr>
              <a:t>Dice Roll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 algn="ctr">
              <a:buNone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Dice roll is important to D&amp;D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Can be used for a check on character ability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Can also be used to determine skills needed for a challenge</a:t>
            </a:r>
          </a:p>
          <a:p>
            <a:pPr marL="4140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403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0000"/>
                </a:highlight>
              </a:rPr>
              <a:t>Conclusion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 algn="ctr">
              <a:buNone/>
            </a:pPr>
            <a:endParaRPr lang="en-US" sz="2400" dirty="0"/>
          </a:p>
          <a:p>
            <a:pPr marL="4140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180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0000"/>
                </a:highlight>
              </a:rPr>
              <a:t>Reference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 algn="ctr">
              <a:buNone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HTML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CSS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JavaScript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D&amp;D API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Google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YouTube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140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0679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{C07805A6-2008-41A2-B92E-C4F700F0E876}tf55705232_win32</Template>
  <TotalTime>26</TotalTime>
  <Words>167</Words>
  <Application>Microsoft Office PowerPoint</Application>
  <PresentationFormat>Widescreen</PresentationFormat>
  <Paragraphs>44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Goudy Old Style</vt:lpstr>
      <vt:lpstr>Wingdings</vt:lpstr>
      <vt:lpstr>Wingdings 2</vt:lpstr>
      <vt:lpstr>SlateVTI</vt:lpstr>
      <vt:lpstr>Virtual  D&amp;D  Character Creator</vt:lpstr>
      <vt:lpstr>Introduction </vt:lpstr>
      <vt:lpstr>Basics of D&amp;D </vt:lpstr>
      <vt:lpstr>Character Sheet </vt:lpstr>
      <vt:lpstr>Skills Sheet </vt:lpstr>
      <vt:lpstr>Dice Roll </vt:lpstr>
      <vt:lpstr>Conclusion 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Marvann Covington</dc:creator>
  <cp:lastModifiedBy>Marvann Covington</cp:lastModifiedBy>
  <cp:revision>2</cp:revision>
  <dcterms:created xsi:type="dcterms:W3CDTF">2022-06-22T23:03:50Z</dcterms:created>
  <dcterms:modified xsi:type="dcterms:W3CDTF">2022-06-22T23:30:00Z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