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</p:sldMasterIdLst>
  <p:notesMasterIdLst>
    <p:notesMasterId r:id="rId6"/>
  </p:notesMasterIdLst>
  <p:handoutMasterIdLst>
    <p:handoutMasterId r:id="rId7"/>
  </p:handoutMasterIdLst>
  <p:sldIdLst>
    <p:sldId id="267" r:id="rId5"/>
  </p:sldIdLst>
  <p:sldSz cx="30279975" cy="42808525"/>
  <p:notesSz cx="9874250" cy="679767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CC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napToObjects="1">
      <p:cViewPr>
        <p:scale>
          <a:sx n="33" d="100"/>
          <a:sy n="33" d="100"/>
        </p:scale>
        <p:origin x="2628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86A0033-9EE9-4A3F-0BAF-0125E3FD8C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DCF3F9B-B068-0B16-1D9B-B92ABD7CEE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EA58BBC0-9796-BD71-D78B-7FDF45E624D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2783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531A3DC0-5299-B322-7457-20B6D25FD6C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2763" y="6456363"/>
            <a:ext cx="4279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2BF441-8E95-46BD-BE1E-520FF0AD8C2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F0EFC1D-9220-CFDF-63D7-9C26F082F3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3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A5B81D5-F7DB-C2D4-BAAF-840FF3DC7B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592763" y="0"/>
            <a:ext cx="4279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72D7589-2BE5-756D-C40A-2E6C03F2584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35425" y="509588"/>
            <a:ext cx="18034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9AD16588-E51B-6705-A731-37A13C175F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3228975"/>
            <a:ext cx="7899400" cy="305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Textmasterformate durch Klicken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0E7599A3-EB9C-E05C-29B8-F8235CC335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2783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8B0F18EA-E29F-2135-53E3-1CC216359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2763" y="6456363"/>
            <a:ext cx="42799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1B91F3-8096-4955-B9D2-52920193F6CA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3788" y="28041600"/>
            <a:ext cx="28092400" cy="6156960"/>
          </a:xfrm>
        </p:spPr>
        <p:txBody>
          <a:bodyPr anchor="t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93788" y="35173920"/>
            <a:ext cx="28092400" cy="371824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301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9500" y="30581600"/>
            <a:ext cx="28106688" cy="8969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70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1">
            <a:extLst>
              <a:ext uri="{FF2B5EF4-FFF2-40B4-BE49-F238E27FC236}">
                <a16:creationId xmlns:a16="http://schemas.microsoft.com/office/drawing/2014/main" id="{788FD8A4-CAA2-BB0C-CF35-A440E555E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30581600"/>
            <a:ext cx="28106688" cy="89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</p:txBody>
      </p:sp>
      <p:sp>
        <p:nvSpPr>
          <p:cNvPr id="1027" name="Rectangle 44">
            <a:extLst>
              <a:ext uri="{FF2B5EF4-FFF2-40B4-BE49-F238E27FC236}">
                <a16:creationId xmlns:a16="http://schemas.microsoft.com/office/drawing/2014/main" id="{AC8D35CA-0364-8D5D-A9A8-4D74017BE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26876375"/>
            <a:ext cx="27954288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grpSp>
        <p:nvGrpSpPr>
          <p:cNvPr id="1028" name="Group 45">
            <a:extLst>
              <a:ext uri="{FF2B5EF4-FFF2-40B4-BE49-F238E27FC236}">
                <a16:creationId xmlns:a16="http://schemas.microsoft.com/office/drawing/2014/main" id="{59B16F59-E7FB-A078-C328-67D944805DB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79500" y="1079500"/>
            <a:ext cx="3226729" cy="831915"/>
            <a:chOff x="611" y="1038"/>
            <a:chExt cx="4429" cy="1142"/>
          </a:xfrm>
        </p:grpSpPr>
        <p:sp>
          <p:nvSpPr>
            <p:cNvPr id="1031" name="Freeform 5">
              <a:extLst>
                <a:ext uri="{FF2B5EF4-FFF2-40B4-BE49-F238E27FC236}">
                  <a16:creationId xmlns:a16="http://schemas.microsoft.com/office/drawing/2014/main" id="{20B80F55-325D-552A-8055-A0CEC57CC1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11" y="1038"/>
              <a:ext cx="3293" cy="1142"/>
            </a:xfrm>
            <a:custGeom>
              <a:avLst/>
              <a:gdLst>
                <a:gd name="T0" fmla="*/ 173552 w 5480"/>
                <a:gd name="T1" fmla="*/ 560 h 1890"/>
                <a:gd name="T2" fmla="*/ 180918 w 5480"/>
                <a:gd name="T3" fmla="*/ 14331 h 1890"/>
                <a:gd name="T4" fmla="*/ 186847 w 5480"/>
                <a:gd name="T5" fmla="*/ 1680 h 1890"/>
                <a:gd name="T6" fmla="*/ 188418 w 5480"/>
                <a:gd name="T7" fmla="*/ 5789 h 1890"/>
                <a:gd name="T8" fmla="*/ 198165 w 5480"/>
                <a:gd name="T9" fmla="*/ 14238 h 1890"/>
                <a:gd name="T10" fmla="*/ 168836 w 5480"/>
                <a:gd name="T11" fmla="*/ 14378 h 1890"/>
                <a:gd name="T12" fmla="*/ 156978 w 5480"/>
                <a:gd name="T13" fmla="*/ 233 h 1890"/>
                <a:gd name="T14" fmla="*/ 149702 w 5480"/>
                <a:gd name="T15" fmla="*/ 14331 h 1890"/>
                <a:gd name="T16" fmla="*/ 164883 w 5480"/>
                <a:gd name="T17" fmla="*/ 3081 h 1890"/>
                <a:gd name="T18" fmla="*/ 110581 w 5480"/>
                <a:gd name="T19" fmla="*/ 9056 h 1890"/>
                <a:gd name="T20" fmla="*/ 110446 w 5480"/>
                <a:gd name="T21" fmla="*/ 8216 h 1890"/>
                <a:gd name="T22" fmla="*/ 75817 w 5480"/>
                <a:gd name="T23" fmla="*/ 233 h 1890"/>
                <a:gd name="T24" fmla="*/ 80488 w 5480"/>
                <a:gd name="T25" fmla="*/ 8543 h 1890"/>
                <a:gd name="T26" fmla="*/ 132005 w 5480"/>
                <a:gd name="T27" fmla="*/ 14705 h 1890"/>
                <a:gd name="T28" fmla="*/ 140449 w 5480"/>
                <a:gd name="T29" fmla="*/ 7842 h 1890"/>
                <a:gd name="T30" fmla="*/ 125942 w 5480"/>
                <a:gd name="T31" fmla="*/ 3688 h 1890"/>
                <a:gd name="T32" fmla="*/ 119339 w 5480"/>
                <a:gd name="T33" fmla="*/ 13257 h 1890"/>
                <a:gd name="T34" fmla="*/ 101239 w 5480"/>
                <a:gd name="T35" fmla="*/ 420 h 1890"/>
                <a:gd name="T36" fmla="*/ 87225 w 5480"/>
                <a:gd name="T37" fmla="*/ 420 h 1890"/>
                <a:gd name="T38" fmla="*/ 98364 w 5480"/>
                <a:gd name="T39" fmla="*/ 7143 h 1890"/>
                <a:gd name="T40" fmla="*/ 62342 w 5480"/>
                <a:gd name="T41" fmla="*/ 11390 h 1890"/>
                <a:gd name="T42" fmla="*/ 55425 w 5480"/>
                <a:gd name="T43" fmla="*/ 14331 h 1890"/>
                <a:gd name="T44" fmla="*/ 45589 w 5480"/>
                <a:gd name="T45" fmla="*/ 9150 h 1890"/>
                <a:gd name="T46" fmla="*/ 49900 w 5480"/>
                <a:gd name="T47" fmla="*/ 7422 h 1890"/>
                <a:gd name="T48" fmla="*/ 51608 w 5480"/>
                <a:gd name="T49" fmla="*/ 94 h 1890"/>
                <a:gd name="T50" fmla="*/ 68181 w 5480"/>
                <a:gd name="T51" fmla="*/ 14611 h 1890"/>
                <a:gd name="T52" fmla="*/ 72852 w 5480"/>
                <a:gd name="T53" fmla="*/ 6349 h 1890"/>
                <a:gd name="T54" fmla="*/ 66609 w 5480"/>
                <a:gd name="T55" fmla="*/ 560 h 1890"/>
                <a:gd name="T56" fmla="*/ 91672 w 5480"/>
                <a:gd name="T57" fmla="*/ 66474 h 1890"/>
                <a:gd name="T58" fmla="*/ 87135 w 5480"/>
                <a:gd name="T59" fmla="*/ 58866 h 1890"/>
                <a:gd name="T60" fmla="*/ 101688 w 5480"/>
                <a:gd name="T61" fmla="*/ 59519 h 1890"/>
                <a:gd name="T62" fmla="*/ 136317 w 5480"/>
                <a:gd name="T63" fmla="*/ 85520 h 1890"/>
                <a:gd name="T64" fmla="*/ 112872 w 5480"/>
                <a:gd name="T65" fmla="*/ 87154 h 1890"/>
                <a:gd name="T66" fmla="*/ 168566 w 5480"/>
                <a:gd name="T67" fmla="*/ 65914 h 1890"/>
                <a:gd name="T68" fmla="*/ 162952 w 5480"/>
                <a:gd name="T69" fmla="*/ 73897 h 1890"/>
                <a:gd name="T70" fmla="*/ 184645 w 5480"/>
                <a:gd name="T71" fmla="*/ 86267 h 1890"/>
                <a:gd name="T72" fmla="*/ 188464 w 5480"/>
                <a:gd name="T73" fmla="*/ 63113 h 1890"/>
                <a:gd name="T74" fmla="*/ 217883 w 5480"/>
                <a:gd name="T75" fmla="*/ 85520 h 1890"/>
                <a:gd name="T76" fmla="*/ 194392 w 5480"/>
                <a:gd name="T77" fmla="*/ 87154 h 1890"/>
                <a:gd name="T78" fmla="*/ 41905 w 5480"/>
                <a:gd name="T79" fmla="*/ 58959 h 1890"/>
                <a:gd name="T80" fmla="*/ 37549 w 5480"/>
                <a:gd name="T81" fmla="*/ 86967 h 1890"/>
                <a:gd name="T82" fmla="*/ 69080 w 5480"/>
                <a:gd name="T83" fmla="*/ 59472 h 1890"/>
                <a:gd name="T84" fmla="*/ 51383 w 5480"/>
                <a:gd name="T85" fmla="*/ 75484 h 1890"/>
                <a:gd name="T86" fmla="*/ 126256 w 5480"/>
                <a:gd name="T87" fmla="*/ 22500 h 1890"/>
                <a:gd name="T88" fmla="*/ 127918 w 5480"/>
                <a:gd name="T89" fmla="*/ 38979 h 1890"/>
                <a:gd name="T90" fmla="*/ 26365 w 5480"/>
                <a:gd name="T91" fmla="*/ 23014 h 1890"/>
                <a:gd name="T92" fmla="*/ 8444 w 5480"/>
                <a:gd name="T93" fmla="*/ 22407 h 1890"/>
                <a:gd name="T94" fmla="*/ 54347 w 5480"/>
                <a:gd name="T95" fmla="*/ 22500 h 1890"/>
                <a:gd name="T96" fmla="*/ 33687 w 5480"/>
                <a:gd name="T97" fmla="*/ 46075 h 1890"/>
                <a:gd name="T98" fmla="*/ 60904 w 5480"/>
                <a:gd name="T99" fmla="*/ 50976 h 1890"/>
                <a:gd name="T100" fmla="*/ 217119 w 5480"/>
                <a:gd name="T101" fmla="*/ 22641 h 1890"/>
                <a:gd name="T102" fmla="*/ 206789 w 5480"/>
                <a:gd name="T103" fmla="*/ 50976 h 1890"/>
                <a:gd name="T104" fmla="*/ 203016 w 5480"/>
                <a:gd name="T105" fmla="*/ 47102 h 1890"/>
                <a:gd name="T106" fmla="*/ 99891 w 5480"/>
                <a:gd name="T107" fmla="*/ 22921 h 1890"/>
                <a:gd name="T108" fmla="*/ 106449 w 5480"/>
                <a:gd name="T109" fmla="*/ 51163 h 1890"/>
                <a:gd name="T110" fmla="*/ 115791 w 5480"/>
                <a:gd name="T111" fmla="*/ 34591 h 1890"/>
                <a:gd name="T112" fmla="*/ 103260 w 5480"/>
                <a:gd name="T113" fmla="*/ 23014 h 1890"/>
                <a:gd name="T114" fmla="*/ 148175 w 5480"/>
                <a:gd name="T115" fmla="*/ 28756 h 1890"/>
                <a:gd name="T116" fmla="*/ 166680 w 5480"/>
                <a:gd name="T117" fmla="*/ 22407 h 1890"/>
                <a:gd name="T118" fmla="*/ 190934 w 5480"/>
                <a:gd name="T119" fmla="*/ 24041 h 1890"/>
                <a:gd name="T120" fmla="*/ 187835 w 5480"/>
                <a:gd name="T121" fmla="*/ 40193 h 1890"/>
                <a:gd name="T122" fmla="*/ 246000 w 5480"/>
                <a:gd name="T123" fmla="*/ 26795 h 1890"/>
                <a:gd name="T124" fmla="*/ 234726 w 5480"/>
                <a:gd name="T125" fmla="*/ 51163 h 189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5480" h="1890">
                  <a:moveTo>
                    <a:pt x="3946" y="19"/>
                  </a:moveTo>
                  <a:lnTo>
                    <a:pt x="3946" y="19"/>
                  </a:lnTo>
                  <a:cubicBezTo>
                    <a:pt x="3959" y="18"/>
                    <a:pt x="3986" y="16"/>
                    <a:pt x="4009" y="39"/>
                  </a:cubicBezTo>
                  <a:cubicBezTo>
                    <a:pt x="4031" y="62"/>
                    <a:pt x="4032" y="90"/>
                    <a:pt x="4032" y="103"/>
                  </a:cubicBezTo>
                  <a:cubicBezTo>
                    <a:pt x="4032" y="142"/>
                    <a:pt x="4000" y="171"/>
                    <a:pt x="3960" y="171"/>
                  </a:cubicBezTo>
                  <a:cubicBezTo>
                    <a:pt x="3943" y="171"/>
                    <a:pt x="3924" y="168"/>
                    <a:pt x="3918" y="164"/>
                  </a:cubicBezTo>
                  <a:cubicBezTo>
                    <a:pt x="3916" y="163"/>
                    <a:pt x="3915" y="161"/>
                    <a:pt x="3915" y="159"/>
                  </a:cubicBezTo>
                  <a:lnTo>
                    <a:pt x="3915" y="26"/>
                  </a:lnTo>
                  <a:cubicBezTo>
                    <a:pt x="3915" y="23"/>
                    <a:pt x="3917" y="22"/>
                    <a:pt x="3919" y="21"/>
                  </a:cubicBezTo>
                  <a:cubicBezTo>
                    <a:pt x="3923" y="20"/>
                    <a:pt x="3934" y="19"/>
                    <a:pt x="3946" y="19"/>
                  </a:cubicBezTo>
                  <a:close/>
                  <a:moveTo>
                    <a:pt x="3993" y="175"/>
                  </a:moveTo>
                  <a:lnTo>
                    <a:pt x="3993" y="175"/>
                  </a:lnTo>
                  <a:cubicBezTo>
                    <a:pt x="4036" y="163"/>
                    <a:pt x="4065" y="127"/>
                    <a:pt x="4065" y="79"/>
                  </a:cubicBezTo>
                  <a:cubicBezTo>
                    <a:pt x="4065" y="57"/>
                    <a:pt x="4053" y="38"/>
                    <a:pt x="4044" y="29"/>
                  </a:cubicBezTo>
                  <a:cubicBezTo>
                    <a:pt x="4037" y="23"/>
                    <a:pt x="4018" y="5"/>
                    <a:pt x="3966" y="5"/>
                  </a:cubicBezTo>
                  <a:cubicBezTo>
                    <a:pt x="3947" y="5"/>
                    <a:pt x="3911" y="7"/>
                    <a:pt x="3900" y="7"/>
                  </a:cubicBezTo>
                  <a:cubicBezTo>
                    <a:pt x="3895" y="7"/>
                    <a:pt x="3872" y="5"/>
                    <a:pt x="3854" y="5"/>
                  </a:cubicBezTo>
                  <a:cubicBezTo>
                    <a:pt x="3849" y="5"/>
                    <a:pt x="3847" y="6"/>
                    <a:pt x="3847" y="9"/>
                  </a:cubicBezTo>
                  <a:cubicBezTo>
                    <a:pt x="3847" y="10"/>
                    <a:pt x="3849" y="11"/>
                    <a:pt x="3850" y="11"/>
                  </a:cubicBezTo>
                  <a:cubicBezTo>
                    <a:pt x="3854" y="11"/>
                    <a:pt x="3861" y="12"/>
                    <a:pt x="3864" y="12"/>
                  </a:cubicBezTo>
                  <a:cubicBezTo>
                    <a:pt x="3878" y="15"/>
                    <a:pt x="3881" y="22"/>
                    <a:pt x="3882" y="36"/>
                  </a:cubicBezTo>
                  <a:cubicBezTo>
                    <a:pt x="3883" y="49"/>
                    <a:pt x="3883" y="60"/>
                    <a:pt x="3883" y="124"/>
                  </a:cubicBezTo>
                  <a:lnTo>
                    <a:pt x="3883" y="196"/>
                  </a:lnTo>
                  <a:cubicBezTo>
                    <a:pt x="3883" y="235"/>
                    <a:pt x="3883" y="267"/>
                    <a:pt x="3881" y="284"/>
                  </a:cubicBezTo>
                  <a:cubicBezTo>
                    <a:pt x="3879" y="296"/>
                    <a:pt x="3877" y="305"/>
                    <a:pt x="3869" y="307"/>
                  </a:cubicBezTo>
                  <a:cubicBezTo>
                    <a:pt x="3865" y="308"/>
                    <a:pt x="3860" y="309"/>
                    <a:pt x="3857" y="309"/>
                  </a:cubicBezTo>
                  <a:cubicBezTo>
                    <a:pt x="3854" y="309"/>
                    <a:pt x="3853" y="310"/>
                    <a:pt x="3853" y="311"/>
                  </a:cubicBezTo>
                  <a:cubicBezTo>
                    <a:pt x="3853" y="313"/>
                    <a:pt x="3855" y="314"/>
                    <a:pt x="3860" y="314"/>
                  </a:cubicBezTo>
                  <a:cubicBezTo>
                    <a:pt x="3872" y="314"/>
                    <a:pt x="3898" y="313"/>
                    <a:pt x="3898" y="313"/>
                  </a:cubicBezTo>
                  <a:cubicBezTo>
                    <a:pt x="3900" y="313"/>
                    <a:pt x="3926" y="314"/>
                    <a:pt x="3948" y="314"/>
                  </a:cubicBezTo>
                  <a:cubicBezTo>
                    <a:pt x="3953" y="314"/>
                    <a:pt x="3955" y="313"/>
                    <a:pt x="3955" y="311"/>
                  </a:cubicBezTo>
                  <a:cubicBezTo>
                    <a:pt x="3955" y="310"/>
                    <a:pt x="3954" y="309"/>
                    <a:pt x="3952" y="309"/>
                  </a:cubicBezTo>
                  <a:cubicBezTo>
                    <a:pt x="3948" y="309"/>
                    <a:pt x="3939" y="308"/>
                    <a:pt x="3933" y="307"/>
                  </a:cubicBezTo>
                  <a:cubicBezTo>
                    <a:pt x="3921" y="305"/>
                    <a:pt x="3919" y="296"/>
                    <a:pt x="3917" y="284"/>
                  </a:cubicBezTo>
                  <a:cubicBezTo>
                    <a:pt x="3915" y="267"/>
                    <a:pt x="3915" y="235"/>
                    <a:pt x="3915" y="196"/>
                  </a:cubicBezTo>
                  <a:lnTo>
                    <a:pt x="3915" y="186"/>
                  </a:lnTo>
                  <a:cubicBezTo>
                    <a:pt x="3915" y="184"/>
                    <a:pt x="3916" y="183"/>
                    <a:pt x="3918" y="183"/>
                  </a:cubicBezTo>
                  <a:lnTo>
                    <a:pt x="3958" y="183"/>
                  </a:lnTo>
                  <a:cubicBezTo>
                    <a:pt x="3960" y="183"/>
                    <a:pt x="3963" y="184"/>
                    <a:pt x="3963" y="186"/>
                  </a:cubicBezTo>
                  <a:cubicBezTo>
                    <a:pt x="3969" y="200"/>
                    <a:pt x="3978" y="222"/>
                    <a:pt x="3990" y="248"/>
                  </a:cubicBezTo>
                  <a:cubicBezTo>
                    <a:pt x="4007" y="282"/>
                    <a:pt x="4010" y="298"/>
                    <a:pt x="4028" y="307"/>
                  </a:cubicBezTo>
                  <a:cubicBezTo>
                    <a:pt x="4038" y="313"/>
                    <a:pt x="4050" y="314"/>
                    <a:pt x="4072" y="314"/>
                  </a:cubicBezTo>
                  <a:lnTo>
                    <a:pt x="4092" y="314"/>
                  </a:lnTo>
                  <a:cubicBezTo>
                    <a:pt x="4099" y="314"/>
                    <a:pt x="4102" y="313"/>
                    <a:pt x="4102" y="311"/>
                  </a:cubicBezTo>
                  <a:cubicBezTo>
                    <a:pt x="4102" y="310"/>
                    <a:pt x="4100" y="308"/>
                    <a:pt x="4098" y="309"/>
                  </a:cubicBezTo>
                  <a:cubicBezTo>
                    <a:pt x="4094" y="309"/>
                    <a:pt x="4087" y="308"/>
                    <a:pt x="4080" y="306"/>
                  </a:cubicBezTo>
                  <a:cubicBezTo>
                    <a:pt x="4073" y="305"/>
                    <a:pt x="4054" y="300"/>
                    <a:pt x="4042" y="278"/>
                  </a:cubicBezTo>
                  <a:cubicBezTo>
                    <a:pt x="4027" y="250"/>
                    <a:pt x="4010" y="209"/>
                    <a:pt x="3993" y="175"/>
                  </a:cubicBezTo>
                  <a:close/>
                  <a:moveTo>
                    <a:pt x="4195" y="124"/>
                  </a:moveTo>
                  <a:lnTo>
                    <a:pt x="4195" y="124"/>
                  </a:lnTo>
                  <a:cubicBezTo>
                    <a:pt x="4195" y="60"/>
                    <a:pt x="4195" y="49"/>
                    <a:pt x="4196" y="36"/>
                  </a:cubicBezTo>
                  <a:cubicBezTo>
                    <a:pt x="4197" y="21"/>
                    <a:pt x="4200" y="14"/>
                    <a:pt x="4212" y="12"/>
                  </a:cubicBezTo>
                  <a:cubicBezTo>
                    <a:pt x="4217" y="12"/>
                    <a:pt x="4222" y="11"/>
                    <a:pt x="4225" y="11"/>
                  </a:cubicBezTo>
                  <a:cubicBezTo>
                    <a:pt x="4227" y="11"/>
                    <a:pt x="4228" y="10"/>
                    <a:pt x="4228" y="9"/>
                  </a:cubicBezTo>
                  <a:cubicBezTo>
                    <a:pt x="4228" y="6"/>
                    <a:pt x="4226" y="5"/>
                    <a:pt x="4222" y="5"/>
                  </a:cubicBezTo>
                  <a:cubicBezTo>
                    <a:pt x="4210" y="5"/>
                    <a:pt x="4180" y="7"/>
                    <a:pt x="4178" y="7"/>
                  </a:cubicBezTo>
                  <a:cubicBezTo>
                    <a:pt x="4176" y="7"/>
                    <a:pt x="4150" y="5"/>
                    <a:pt x="4132" y="5"/>
                  </a:cubicBezTo>
                  <a:cubicBezTo>
                    <a:pt x="4127" y="5"/>
                    <a:pt x="4125" y="6"/>
                    <a:pt x="4125" y="9"/>
                  </a:cubicBezTo>
                  <a:cubicBezTo>
                    <a:pt x="4125" y="10"/>
                    <a:pt x="4127" y="11"/>
                    <a:pt x="4128" y="11"/>
                  </a:cubicBezTo>
                  <a:cubicBezTo>
                    <a:pt x="4132" y="11"/>
                    <a:pt x="4139" y="12"/>
                    <a:pt x="4142" y="12"/>
                  </a:cubicBezTo>
                  <a:cubicBezTo>
                    <a:pt x="4156" y="15"/>
                    <a:pt x="4159" y="22"/>
                    <a:pt x="4160" y="36"/>
                  </a:cubicBezTo>
                  <a:cubicBezTo>
                    <a:pt x="4161" y="49"/>
                    <a:pt x="4161" y="60"/>
                    <a:pt x="4161" y="124"/>
                  </a:cubicBezTo>
                  <a:lnTo>
                    <a:pt x="4161" y="196"/>
                  </a:lnTo>
                  <a:cubicBezTo>
                    <a:pt x="4161" y="235"/>
                    <a:pt x="4161" y="267"/>
                    <a:pt x="4159" y="284"/>
                  </a:cubicBezTo>
                  <a:cubicBezTo>
                    <a:pt x="4157" y="296"/>
                    <a:pt x="4155" y="305"/>
                    <a:pt x="4147" y="307"/>
                  </a:cubicBezTo>
                  <a:cubicBezTo>
                    <a:pt x="4143" y="308"/>
                    <a:pt x="4138" y="309"/>
                    <a:pt x="4135" y="309"/>
                  </a:cubicBezTo>
                  <a:cubicBezTo>
                    <a:pt x="4132" y="309"/>
                    <a:pt x="4131" y="310"/>
                    <a:pt x="4131" y="311"/>
                  </a:cubicBezTo>
                  <a:cubicBezTo>
                    <a:pt x="4131" y="313"/>
                    <a:pt x="4133" y="314"/>
                    <a:pt x="4138" y="314"/>
                  </a:cubicBezTo>
                  <a:cubicBezTo>
                    <a:pt x="4144" y="314"/>
                    <a:pt x="4153" y="314"/>
                    <a:pt x="4161" y="313"/>
                  </a:cubicBezTo>
                  <a:cubicBezTo>
                    <a:pt x="4169" y="313"/>
                    <a:pt x="4176" y="313"/>
                    <a:pt x="4178" y="313"/>
                  </a:cubicBezTo>
                  <a:cubicBezTo>
                    <a:pt x="4190" y="313"/>
                    <a:pt x="4202" y="313"/>
                    <a:pt x="4219" y="314"/>
                  </a:cubicBezTo>
                  <a:cubicBezTo>
                    <a:pt x="4237" y="315"/>
                    <a:pt x="4258" y="315"/>
                    <a:pt x="4287" y="315"/>
                  </a:cubicBezTo>
                  <a:cubicBezTo>
                    <a:pt x="4309" y="315"/>
                    <a:pt x="4310" y="314"/>
                    <a:pt x="4313" y="304"/>
                  </a:cubicBezTo>
                  <a:cubicBezTo>
                    <a:pt x="4316" y="293"/>
                    <a:pt x="4319" y="268"/>
                    <a:pt x="4319" y="264"/>
                  </a:cubicBezTo>
                  <a:cubicBezTo>
                    <a:pt x="4319" y="259"/>
                    <a:pt x="4319" y="257"/>
                    <a:pt x="4317" y="257"/>
                  </a:cubicBezTo>
                  <a:cubicBezTo>
                    <a:pt x="4314" y="257"/>
                    <a:pt x="4313" y="260"/>
                    <a:pt x="4313" y="263"/>
                  </a:cubicBezTo>
                  <a:cubicBezTo>
                    <a:pt x="4312" y="271"/>
                    <a:pt x="4308" y="281"/>
                    <a:pt x="4302" y="287"/>
                  </a:cubicBezTo>
                  <a:cubicBezTo>
                    <a:pt x="4293" y="299"/>
                    <a:pt x="4275" y="300"/>
                    <a:pt x="4253" y="300"/>
                  </a:cubicBezTo>
                  <a:cubicBezTo>
                    <a:pt x="4221" y="300"/>
                    <a:pt x="4210" y="297"/>
                    <a:pt x="4204" y="290"/>
                  </a:cubicBezTo>
                  <a:cubicBezTo>
                    <a:pt x="4197" y="283"/>
                    <a:pt x="4195" y="257"/>
                    <a:pt x="4195" y="197"/>
                  </a:cubicBezTo>
                  <a:lnTo>
                    <a:pt x="4195" y="124"/>
                  </a:lnTo>
                  <a:close/>
                  <a:moveTo>
                    <a:pt x="4403" y="320"/>
                  </a:moveTo>
                  <a:lnTo>
                    <a:pt x="4403" y="320"/>
                  </a:lnTo>
                  <a:cubicBezTo>
                    <a:pt x="4425" y="320"/>
                    <a:pt x="4447" y="315"/>
                    <a:pt x="4465" y="303"/>
                  </a:cubicBezTo>
                  <a:cubicBezTo>
                    <a:pt x="4493" y="283"/>
                    <a:pt x="4499" y="252"/>
                    <a:pt x="4499" y="235"/>
                  </a:cubicBezTo>
                  <a:cubicBezTo>
                    <a:pt x="4499" y="202"/>
                    <a:pt x="4488" y="177"/>
                    <a:pt x="4440" y="139"/>
                  </a:cubicBezTo>
                  <a:lnTo>
                    <a:pt x="4428" y="130"/>
                  </a:lnTo>
                  <a:cubicBezTo>
                    <a:pt x="4389" y="99"/>
                    <a:pt x="4378" y="85"/>
                    <a:pt x="4378" y="61"/>
                  </a:cubicBezTo>
                  <a:cubicBezTo>
                    <a:pt x="4378" y="32"/>
                    <a:pt x="4400" y="14"/>
                    <a:pt x="4429" y="14"/>
                  </a:cubicBezTo>
                  <a:cubicBezTo>
                    <a:pt x="4466" y="14"/>
                    <a:pt x="4477" y="31"/>
                    <a:pt x="4480" y="36"/>
                  </a:cubicBezTo>
                  <a:cubicBezTo>
                    <a:pt x="4482" y="40"/>
                    <a:pt x="4485" y="51"/>
                    <a:pt x="4485" y="56"/>
                  </a:cubicBezTo>
                  <a:cubicBezTo>
                    <a:pt x="4485" y="59"/>
                    <a:pt x="4486" y="61"/>
                    <a:pt x="4488" y="61"/>
                  </a:cubicBezTo>
                  <a:cubicBezTo>
                    <a:pt x="4490" y="61"/>
                    <a:pt x="4491" y="59"/>
                    <a:pt x="4491" y="52"/>
                  </a:cubicBezTo>
                  <a:cubicBezTo>
                    <a:pt x="4491" y="24"/>
                    <a:pt x="4493" y="11"/>
                    <a:pt x="4493" y="9"/>
                  </a:cubicBezTo>
                  <a:cubicBezTo>
                    <a:pt x="4493" y="7"/>
                    <a:pt x="4492" y="6"/>
                    <a:pt x="4489" y="6"/>
                  </a:cubicBezTo>
                  <a:cubicBezTo>
                    <a:pt x="4485" y="6"/>
                    <a:pt x="4482" y="5"/>
                    <a:pt x="4474" y="4"/>
                  </a:cubicBezTo>
                  <a:cubicBezTo>
                    <a:pt x="4464" y="1"/>
                    <a:pt x="4452" y="0"/>
                    <a:pt x="4436" y="0"/>
                  </a:cubicBezTo>
                  <a:cubicBezTo>
                    <a:pt x="4385" y="0"/>
                    <a:pt x="4352" y="30"/>
                    <a:pt x="4352" y="73"/>
                  </a:cubicBezTo>
                  <a:cubicBezTo>
                    <a:pt x="4352" y="101"/>
                    <a:pt x="4362" y="126"/>
                    <a:pt x="4405" y="162"/>
                  </a:cubicBezTo>
                  <a:lnTo>
                    <a:pt x="4423" y="177"/>
                  </a:lnTo>
                  <a:cubicBezTo>
                    <a:pt x="4458" y="206"/>
                    <a:pt x="4470" y="222"/>
                    <a:pt x="4470" y="251"/>
                  </a:cubicBezTo>
                  <a:cubicBezTo>
                    <a:pt x="4470" y="277"/>
                    <a:pt x="4451" y="305"/>
                    <a:pt x="4412" y="305"/>
                  </a:cubicBezTo>
                  <a:cubicBezTo>
                    <a:pt x="4385" y="305"/>
                    <a:pt x="4358" y="293"/>
                    <a:pt x="4351" y="263"/>
                  </a:cubicBezTo>
                  <a:cubicBezTo>
                    <a:pt x="4350" y="257"/>
                    <a:pt x="4350" y="252"/>
                    <a:pt x="4350" y="248"/>
                  </a:cubicBezTo>
                  <a:cubicBezTo>
                    <a:pt x="4350" y="245"/>
                    <a:pt x="4350" y="244"/>
                    <a:pt x="4347" y="244"/>
                  </a:cubicBezTo>
                  <a:cubicBezTo>
                    <a:pt x="4345" y="244"/>
                    <a:pt x="4344" y="246"/>
                    <a:pt x="4344" y="250"/>
                  </a:cubicBezTo>
                  <a:cubicBezTo>
                    <a:pt x="4344" y="257"/>
                    <a:pt x="4342" y="273"/>
                    <a:pt x="4342" y="293"/>
                  </a:cubicBezTo>
                  <a:cubicBezTo>
                    <a:pt x="4342" y="304"/>
                    <a:pt x="4342" y="306"/>
                    <a:pt x="4348" y="309"/>
                  </a:cubicBezTo>
                  <a:cubicBezTo>
                    <a:pt x="4365" y="317"/>
                    <a:pt x="4384" y="320"/>
                    <a:pt x="4403" y="320"/>
                  </a:cubicBezTo>
                  <a:close/>
                  <a:moveTo>
                    <a:pt x="3615" y="314"/>
                  </a:moveTo>
                  <a:lnTo>
                    <a:pt x="3615" y="314"/>
                  </a:lnTo>
                  <a:cubicBezTo>
                    <a:pt x="3619" y="314"/>
                    <a:pt x="3621" y="313"/>
                    <a:pt x="3621" y="311"/>
                  </a:cubicBezTo>
                  <a:cubicBezTo>
                    <a:pt x="3621" y="309"/>
                    <a:pt x="3620" y="309"/>
                    <a:pt x="3617" y="309"/>
                  </a:cubicBezTo>
                  <a:lnTo>
                    <a:pt x="3613" y="309"/>
                  </a:lnTo>
                  <a:cubicBezTo>
                    <a:pt x="3606" y="309"/>
                    <a:pt x="3598" y="305"/>
                    <a:pt x="3598" y="297"/>
                  </a:cubicBezTo>
                  <a:cubicBezTo>
                    <a:pt x="3598" y="289"/>
                    <a:pt x="3600" y="280"/>
                    <a:pt x="3603" y="269"/>
                  </a:cubicBezTo>
                  <a:lnTo>
                    <a:pt x="3628" y="197"/>
                  </a:lnTo>
                  <a:cubicBezTo>
                    <a:pt x="3629" y="195"/>
                    <a:pt x="3630" y="194"/>
                    <a:pt x="3632" y="194"/>
                  </a:cubicBezTo>
                  <a:lnTo>
                    <a:pt x="3720" y="194"/>
                  </a:lnTo>
                  <a:cubicBezTo>
                    <a:pt x="3722" y="194"/>
                    <a:pt x="3723" y="195"/>
                    <a:pt x="3723" y="196"/>
                  </a:cubicBezTo>
                  <a:lnTo>
                    <a:pt x="3761" y="297"/>
                  </a:lnTo>
                  <a:cubicBezTo>
                    <a:pt x="3764" y="303"/>
                    <a:pt x="3761" y="307"/>
                    <a:pt x="3759" y="308"/>
                  </a:cubicBezTo>
                  <a:cubicBezTo>
                    <a:pt x="3757" y="308"/>
                    <a:pt x="3756" y="309"/>
                    <a:pt x="3756" y="311"/>
                  </a:cubicBezTo>
                  <a:cubicBezTo>
                    <a:pt x="3756" y="313"/>
                    <a:pt x="3761" y="313"/>
                    <a:pt x="3768" y="313"/>
                  </a:cubicBezTo>
                  <a:cubicBezTo>
                    <a:pt x="3796" y="314"/>
                    <a:pt x="3826" y="314"/>
                    <a:pt x="3832" y="314"/>
                  </a:cubicBezTo>
                  <a:cubicBezTo>
                    <a:pt x="3837" y="314"/>
                    <a:pt x="3841" y="313"/>
                    <a:pt x="3841" y="311"/>
                  </a:cubicBezTo>
                  <a:cubicBezTo>
                    <a:pt x="3841" y="309"/>
                    <a:pt x="3839" y="309"/>
                    <a:pt x="3837" y="309"/>
                  </a:cubicBezTo>
                  <a:cubicBezTo>
                    <a:pt x="3832" y="309"/>
                    <a:pt x="3826" y="308"/>
                    <a:pt x="3820" y="306"/>
                  </a:cubicBezTo>
                  <a:cubicBezTo>
                    <a:pt x="3812" y="304"/>
                    <a:pt x="3800" y="297"/>
                    <a:pt x="3785" y="261"/>
                  </a:cubicBezTo>
                  <a:cubicBezTo>
                    <a:pt x="3760" y="199"/>
                    <a:pt x="3696" y="30"/>
                    <a:pt x="3690" y="14"/>
                  </a:cubicBezTo>
                  <a:cubicBezTo>
                    <a:pt x="3685" y="2"/>
                    <a:pt x="3683" y="0"/>
                    <a:pt x="3681" y="0"/>
                  </a:cubicBezTo>
                  <a:cubicBezTo>
                    <a:pt x="3678" y="0"/>
                    <a:pt x="3677" y="2"/>
                    <a:pt x="3672" y="16"/>
                  </a:cubicBezTo>
                  <a:lnTo>
                    <a:pt x="3579" y="269"/>
                  </a:lnTo>
                  <a:cubicBezTo>
                    <a:pt x="3573" y="286"/>
                    <a:pt x="3566" y="300"/>
                    <a:pt x="3554" y="305"/>
                  </a:cubicBezTo>
                  <a:cubicBezTo>
                    <a:pt x="3543" y="302"/>
                    <a:pt x="3532" y="294"/>
                    <a:pt x="3519" y="279"/>
                  </a:cubicBezTo>
                  <a:cubicBezTo>
                    <a:pt x="3488" y="244"/>
                    <a:pt x="3424" y="163"/>
                    <a:pt x="3409" y="142"/>
                  </a:cubicBezTo>
                  <a:cubicBezTo>
                    <a:pt x="3418" y="132"/>
                    <a:pt x="3489" y="62"/>
                    <a:pt x="3500" y="52"/>
                  </a:cubicBezTo>
                  <a:cubicBezTo>
                    <a:pt x="3518" y="34"/>
                    <a:pt x="3527" y="24"/>
                    <a:pt x="3544" y="17"/>
                  </a:cubicBezTo>
                  <a:cubicBezTo>
                    <a:pt x="3552" y="13"/>
                    <a:pt x="3560" y="11"/>
                    <a:pt x="3567" y="11"/>
                  </a:cubicBezTo>
                  <a:cubicBezTo>
                    <a:pt x="3570" y="11"/>
                    <a:pt x="3571" y="10"/>
                    <a:pt x="3571" y="8"/>
                  </a:cubicBezTo>
                  <a:cubicBezTo>
                    <a:pt x="3571" y="6"/>
                    <a:pt x="3569" y="5"/>
                    <a:pt x="3564" y="5"/>
                  </a:cubicBezTo>
                  <a:cubicBezTo>
                    <a:pt x="3554" y="5"/>
                    <a:pt x="3527" y="7"/>
                    <a:pt x="3525" y="7"/>
                  </a:cubicBezTo>
                  <a:cubicBezTo>
                    <a:pt x="3515" y="7"/>
                    <a:pt x="3503" y="5"/>
                    <a:pt x="3495" y="5"/>
                  </a:cubicBezTo>
                  <a:cubicBezTo>
                    <a:pt x="3492" y="5"/>
                    <a:pt x="3490" y="6"/>
                    <a:pt x="3490" y="8"/>
                  </a:cubicBezTo>
                  <a:cubicBezTo>
                    <a:pt x="3490" y="10"/>
                    <a:pt x="3491" y="11"/>
                    <a:pt x="3493" y="12"/>
                  </a:cubicBezTo>
                  <a:cubicBezTo>
                    <a:pt x="3497" y="13"/>
                    <a:pt x="3499" y="15"/>
                    <a:pt x="3499" y="20"/>
                  </a:cubicBezTo>
                  <a:cubicBezTo>
                    <a:pt x="3499" y="27"/>
                    <a:pt x="3488" y="38"/>
                    <a:pt x="3477" y="50"/>
                  </a:cubicBezTo>
                  <a:cubicBezTo>
                    <a:pt x="3462" y="65"/>
                    <a:pt x="3388" y="141"/>
                    <a:pt x="3381" y="148"/>
                  </a:cubicBezTo>
                  <a:lnTo>
                    <a:pt x="3379" y="124"/>
                  </a:lnTo>
                  <a:cubicBezTo>
                    <a:pt x="3379" y="60"/>
                    <a:pt x="3379" y="49"/>
                    <a:pt x="3380" y="36"/>
                  </a:cubicBezTo>
                  <a:cubicBezTo>
                    <a:pt x="3381" y="21"/>
                    <a:pt x="3384" y="14"/>
                    <a:pt x="3395" y="12"/>
                  </a:cubicBezTo>
                  <a:cubicBezTo>
                    <a:pt x="3400" y="12"/>
                    <a:pt x="3403" y="11"/>
                    <a:pt x="3406" y="11"/>
                  </a:cubicBezTo>
                  <a:cubicBezTo>
                    <a:pt x="3407" y="11"/>
                    <a:pt x="3409" y="10"/>
                    <a:pt x="3409" y="9"/>
                  </a:cubicBezTo>
                  <a:cubicBezTo>
                    <a:pt x="3409" y="6"/>
                    <a:pt x="3407" y="5"/>
                    <a:pt x="3402" y="5"/>
                  </a:cubicBezTo>
                  <a:cubicBezTo>
                    <a:pt x="3390" y="5"/>
                    <a:pt x="3366" y="7"/>
                    <a:pt x="3363" y="7"/>
                  </a:cubicBezTo>
                  <a:cubicBezTo>
                    <a:pt x="3360" y="7"/>
                    <a:pt x="3336" y="5"/>
                    <a:pt x="3318" y="5"/>
                  </a:cubicBezTo>
                  <a:cubicBezTo>
                    <a:pt x="3313" y="5"/>
                    <a:pt x="3311" y="6"/>
                    <a:pt x="3311" y="9"/>
                  </a:cubicBezTo>
                  <a:cubicBezTo>
                    <a:pt x="3311" y="10"/>
                    <a:pt x="3313" y="11"/>
                    <a:pt x="3314" y="11"/>
                  </a:cubicBezTo>
                  <a:cubicBezTo>
                    <a:pt x="3318" y="11"/>
                    <a:pt x="3325" y="12"/>
                    <a:pt x="3328" y="12"/>
                  </a:cubicBezTo>
                  <a:cubicBezTo>
                    <a:pt x="3342" y="15"/>
                    <a:pt x="3345" y="22"/>
                    <a:pt x="3346" y="36"/>
                  </a:cubicBezTo>
                  <a:cubicBezTo>
                    <a:pt x="3347" y="49"/>
                    <a:pt x="3347" y="60"/>
                    <a:pt x="3347" y="124"/>
                  </a:cubicBezTo>
                  <a:lnTo>
                    <a:pt x="3347" y="196"/>
                  </a:lnTo>
                  <a:cubicBezTo>
                    <a:pt x="3347" y="235"/>
                    <a:pt x="3347" y="267"/>
                    <a:pt x="3345" y="284"/>
                  </a:cubicBezTo>
                  <a:cubicBezTo>
                    <a:pt x="3343" y="296"/>
                    <a:pt x="3341" y="305"/>
                    <a:pt x="3333" y="307"/>
                  </a:cubicBezTo>
                  <a:cubicBezTo>
                    <a:pt x="3329" y="308"/>
                    <a:pt x="3324" y="309"/>
                    <a:pt x="3321" y="309"/>
                  </a:cubicBezTo>
                  <a:cubicBezTo>
                    <a:pt x="3318" y="309"/>
                    <a:pt x="3317" y="310"/>
                    <a:pt x="3317" y="311"/>
                  </a:cubicBezTo>
                  <a:cubicBezTo>
                    <a:pt x="3317" y="313"/>
                    <a:pt x="3319" y="314"/>
                    <a:pt x="3324" y="314"/>
                  </a:cubicBezTo>
                  <a:cubicBezTo>
                    <a:pt x="3336" y="314"/>
                    <a:pt x="3360" y="313"/>
                    <a:pt x="3363" y="313"/>
                  </a:cubicBezTo>
                  <a:cubicBezTo>
                    <a:pt x="3366" y="313"/>
                    <a:pt x="3390" y="314"/>
                    <a:pt x="3410" y="314"/>
                  </a:cubicBezTo>
                  <a:cubicBezTo>
                    <a:pt x="3415" y="314"/>
                    <a:pt x="3417" y="313"/>
                    <a:pt x="3417" y="311"/>
                  </a:cubicBezTo>
                  <a:cubicBezTo>
                    <a:pt x="3417" y="310"/>
                    <a:pt x="3416" y="309"/>
                    <a:pt x="3413" y="309"/>
                  </a:cubicBezTo>
                  <a:cubicBezTo>
                    <a:pt x="3410" y="309"/>
                    <a:pt x="3403" y="308"/>
                    <a:pt x="3397" y="307"/>
                  </a:cubicBezTo>
                  <a:cubicBezTo>
                    <a:pt x="3385" y="305"/>
                    <a:pt x="3383" y="296"/>
                    <a:pt x="3381" y="284"/>
                  </a:cubicBezTo>
                  <a:cubicBezTo>
                    <a:pt x="3379" y="267"/>
                    <a:pt x="3379" y="235"/>
                    <a:pt x="3379" y="196"/>
                  </a:cubicBezTo>
                  <a:lnTo>
                    <a:pt x="3380" y="156"/>
                  </a:lnTo>
                  <a:cubicBezTo>
                    <a:pt x="3389" y="169"/>
                    <a:pt x="3427" y="219"/>
                    <a:pt x="3452" y="251"/>
                  </a:cubicBezTo>
                  <a:cubicBezTo>
                    <a:pt x="3473" y="278"/>
                    <a:pt x="3490" y="298"/>
                    <a:pt x="3507" y="307"/>
                  </a:cubicBezTo>
                  <a:cubicBezTo>
                    <a:pt x="3514" y="311"/>
                    <a:pt x="3518" y="314"/>
                    <a:pt x="3537" y="314"/>
                  </a:cubicBezTo>
                  <a:cubicBezTo>
                    <a:pt x="3537" y="314"/>
                    <a:pt x="3564" y="313"/>
                    <a:pt x="3578" y="313"/>
                  </a:cubicBezTo>
                  <a:cubicBezTo>
                    <a:pt x="3592" y="313"/>
                    <a:pt x="3605" y="314"/>
                    <a:pt x="3615" y="314"/>
                  </a:cubicBezTo>
                  <a:close/>
                  <a:moveTo>
                    <a:pt x="3636" y="179"/>
                  </a:moveTo>
                  <a:lnTo>
                    <a:pt x="3636" y="179"/>
                  </a:lnTo>
                  <a:cubicBezTo>
                    <a:pt x="3635" y="179"/>
                    <a:pt x="3634" y="178"/>
                    <a:pt x="3635" y="176"/>
                  </a:cubicBezTo>
                  <a:lnTo>
                    <a:pt x="3671" y="66"/>
                  </a:lnTo>
                  <a:cubicBezTo>
                    <a:pt x="3673" y="60"/>
                    <a:pt x="3675" y="60"/>
                    <a:pt x="3677" y="66"/>
                  </a:cubicBezTo>
                  <a:lnTo>
                    <a:pt x="3716" y="176"/>
                  </a:lnTo>
                  <a:cubicBezTo>
                    <a:pt x="3716" y="178"/>
                    <a:pt x="3716" y="179"/>
                    <a:pt x="3714" y="179"/>
                  </a:cubicBezTo>
                  <a:lnTo>
                    <a:pt x="3636" y="179"/>
                  </a:lnTo>
                  <a:close/>
                  <a:moveTo>
                    <a:pt x="2322" y="269"/>
                  </a:moveTo>
                  <a:lnTo>
                    <a:pt x="2322" y="269"/>
                  </a:lnTo>
                  <a:cubicBezTo>
                    <a:pt x="2315" y="290"/>
                    <a:pt x="2306" y="305"/>
                    <a:pt x="2288" y="308"/>
                  </a:cubicBezTo>
                  <a:cubicBezTo>
                    <a:pt x="2284" y="308"/>
                    <a:pt x="2279" y="309"/>
                    <a:pt x="2276" y="309"/>
                  </a:cubicBezTo>
                  <a:cubicBezTo>
                    <a:pt x="2274" y="309"/>
                    <a:pt x="2272" y="309"/>
                    <a:pt x="2272" y="311"/>
                  </a:cubicBezTo>
                  <a:cubicBezTo>
                    <a:pt x="2272" y="313"/>
                    <a:pt x="2275" y="314"/>
                    <a:pt x="2280" y="314"/>
                  </a:cubicBezTo>
                  <a:cubicBezTo>
                    <a:pt x="2299" y="314"/>
                    <a:pt x="2322" y="313"/>
                    <a:pt x="2326" y="313"/>
                  </a:cubicBezTo>
                  <a:cubicBezTo>
                    <a:pt x="2331" y="313"/>
                    <a:pt x="2348" y="314"/>
                    <a:pt x="2358" y="314"/>
                  </a:cubicBezTo>
                  <a:cubicBezTo>
                    <a:pt x="2362" y="314"/>
                    <a:pt x="2364" y="313"/>
                    <a:pt x="2364" y="311"/>
                  </a:cubicBezTo>
                  <a:cubicBezTo>
                    <a:pt x="2364" y="309"/>
                    <a:pt x="2363" y="309"/>
                    <a:pt x="2360" y="309"/>
                  </a:cubicBezTo>
                  <a:lnTo>
                    <a:pt x="2356" y="309"/>
                  </a:lnTo>
                  <a:cubicBezTo>
                    <a:pt x="2349" y="309"/>
                    <a:pt x="2340" y="305"/>
                    <a:pt x="2340" y="297"/>
                  </a:cubicBezTo>
                  <a:cubicBezTo>
                    <a:pt x="2340" y="289"/>
                    <a:pt x="2342" y="280"/>
                    <a:pt x="2346" y="269"/>
                  </a:cubicBezTo>
                  <a:lnTo>
                    <a:pt x="2371" y="197"/>
                  </a:lnTo>
                  <a:cubicBezTo>
                    <a:pt x="2371" y="195"/>
                    <a:pt x="2373" y="194"/>
                    <a:pt x="2375" y="194"/>
                  </a:cubicBezTo>
                  <a:lnTo>
                    <a:pt x="2462" y="194"/>
                  </a:lnTo>
                  <a:cubicBezTo>
                    <a:pt x="2465" y="194"/>
                    <a:pt x="2465" y="195"/>
                    <a:pt x="2466" y="196"/>
                  </a:cubicBezTo>
                  <a:lnTo>
                    <a:pt x="2504" y="297"/>
                  </a:lnTo>
                  <a:cubicBezTo>
                    <a:pt x="2507" y="303"/>
                    <a:pt x="2504" y="307"/>
                    <a:pt x="2502" y="308"/>
                  </a:cubicBezTo>
                  <a:cubicBezTo>
                    <a:pt x="2500" y="308"/>
                    <a:pt x="2499" y="309"/>
                    <a:pt x="2499" y="311"/>
                  </a:cubicBezTo>
                  <a:cubicBezTo>
                    <a:pt x="2499" y="313"/>
                    <a:pt x="2503" y="313"/>
                    <a:pt x="2511" y="313"/>
                  </a:cubicBezTo>
                  <a:cubicBezTo>
                    <a:pt x="2539" y="314"/>
                    <a:pt x="2569" y="314"/>
                    <a:pt x="2575" y="314"/>
                  </a:cubicBezTo>
                  <a:cubicBezTo>
                    <a:pt x="2580" y="314"/>
                    <a:pt x="2583" y="313"/>
                    <a:pt x="2583" y="311"/>
                  </a:cubicBezTo>
                  <a:cubicBezTo>
                    <a:pt x="2583" y="309"/>
                    <a:pt x="2582" y="309"/>
                    <a:pt x="2579" y="309"/>
                  </a:cubicBezTo>
                  <a:cubicBezTo>
                    <a:pt x="2575" y="309"/>
                    <a:pt x="2569" y="308"/>
                    <a:pt x="2563" y="306"/>
                  </a:cubicBezTo>
                  <a:cubicBezTo>
                    <a:pt x="2554" y="304"/>
                    <a:pt x="2543" y="297"/>
                    <a:pt x="2528" y="261"/>
                  </a:cubicBezTo>
                  <a:cubicBezTo>
                    <a:pt x="2503" y="199"/>
                    <a:pt x="2439" y="30"/>
                    <a:pt x="2433" y="14"/>
                  </a:cubicBezTo>
                  <a:cubicBezTo>
                    <a:pt x="2428" y="2"/>
                    <a:pt x="2426" y="0"/>
                    <a:pt x="2424" y="0"/>
                  </a:cubicBezTo>
                  <a:cubicBezTo>
                    <a:pt x="2421" y="0"/>
                    <a:pt x="2420" y="2"/>
                    <a:pt x="2415" y="16"/>
                  </a:cubicBezTo>
                  <a:lnTo>
                    <a:pt x="2322" y="269"/>
                  </a:lnTo>
                  <a:close/>
                  <a:moveTo>
                    <a:pt x="2379" y="179"/>
                  </a:moveTo>
                  <a:lnTo>
                    <a:pt x="2379" y="179"/>
                  </a:lnTo>
                  <a:cubicBezTo>
                    <a:pt x="2378" y="179"/>
                    <a:pt x="2377" y="178"/>
                    <a:pt x="2378" y="176"/>
                  </a:cubicBezTo>
                  <a:lnTo>
                    <a:pt x="2414" y="66"/>
                  </a:lnTo>
                  <a:cubicBezTo>
                    <a:pt x="2416" y="60"/>
                    <a:pt x="2418" y="60"/>
                    <a:pt x="2420" y="66"/>
                  </a:cubicBezTo>
                  <a:lnTo>
                    <a:pt x="2459" y="176"/>
                  </a:lnTo>
                  <a:cubicBezTo>
                    <a:pt x="2459" y="178"/>
                    <a:pt x="2459" y="179"/>
                    <a:pt x="2457" y="179"/>
                  </a:cubicBezTo>
                  <a:lnTo>
                    <a:pt x="2379" y="179"/>
                  </a:lnTo>
                  <a:close/>
                  <a:moveTo>
                    <a:pt x="1780" y="19"/>
                  </a:moveTo>
                  <a:lnTo>
                    <a:pt x="1780" y="19"/>
                  </a:lnTo>
                  <a:cubicBezTo>
                    <a:pt x="1793" y="18"/>
                    <a:pt x="1821" y="16"/>
                    <a:pt x="1843" y="39"/>
                  </a:cubicBezTo>
                  <a:cubicBezTo>
                    <a:pt x="1865" y="62"/>
                    <a:pt x="1866" y="90"/>
                    <a:pt x="1866" y="103"/>
                  </a:cubicBezTo>
                  <a:cubicBezTo>
                    <a:pt x="1866" y="142"/>
                    <a:pt x="1835" y="171"/>
                    <a:pt x="1794" y="171"/>
                  </a:cubicBezTo>
                  <a:cubicBezTo>
                    <a:pt x="1777" y="171"/>
                    <a:pt x="1759" y="168"/>
                    <a:pt x="1752" y="164"/>
                  </a:cubicBezTo>
                  <a:cubicBezTo>
                    <a:pt x="1750" y="163"/>
                    <a:pt x="1750" y="161"/>
                    <a:pt x="1750" y="159"/>
                  </a:cubicBezTo>
                  <a:lnTo>
                    <a:pt x="1750" y="26"/>
                  </a:lnTo>
                  <a:cubicBezTo>
                    <a:pt x="1750" y="23"/>
                    <a:pt x="1751" y="22"/>
                    <a:pt x="1753" y="21"/>
                  </a:cubicBezTo>
                  <a:cubicBezTo>
                    <a:pt x="1757" y="20"/>
                    <a:pt x="1768" y="19"/>
                    <a:pt x="1780" y="19"/>
                  </a:cubicBezTo>
                  <a:close/>
                  <a:moveTo>
                    <a:pt x="1828" y="175"/>
                  </a:moveTo>
                  <a:lnTo>
                    <a:pt x="1828" y="175"/>
                  </a:lnTo>
                  <a:cubicBezTo>
                    <a:pt x="1870" y="163"/>
                    <a:pt x="1899" y="127"/>
                    <a:pt x="1899" y="79"/>
                  </a:cubicBezTo>
                  <a:cubicBezTo>
                    <a:pt x="1899" y="57"/>
                    <a:pt x="1887" y="38"/>
                    <a:pt x="1878" y="29"/>
                  </a:cubicBezTo>
                  <a:cubicBezTo>
                    <a:pt x="1871" y="23"/>
                    <a:pt x="1852" y="5"/>
                    <a:pt x="1800" y="5"/>
                  </a:cubicBezTo>
                  <a:cubicBezTo>
                    <a:pt x="1781" y="5"/>
                    <a:pt x="1745" y="7"/>
                    <a:pt x="1734" y="7"/>
                  </a:cubicBezTo>
                  <a:cubicBezTo>
                    <a:pt x="1729" y="7"/>
                    <a:pt x="1706" y="5"/>
                    <a:pt x="1688" y="5"/>
                  </a:cubicBezTo>
                  <a:cubicBezTo>
                    <a:pt x="1683" y="5"/>
                    <a:pt x="1681" y="6"/>
                    <a:pt x="1681" y="9"/>
                  </a:cubicBezTo>
                  <a:cubicBezTo>
                    <a:pt x="1681" y="10"/>
                    <a:pt x="1683" y="11"/>
                    <a:pt x="1685" y="11"/>
                  </a:cubicBezTo>
                  <a:cubicBezTo>
                    <a:pt x="1688" y="11"/>
                    <a:pt x="1695" y="12"/>
                    <a:pt x="1699" y="12"/>
                  </a:cubicBezTo>
                  <a:cubicBezTo>
                    <a:pt x="1712" y="15"/>
                    <a:pt x="1715" y="22"/>
                    <a:pt x="1716" y="36"/>
                  </a:cubicBezTo>
                  <a:cubicBezTo>
                    <a:pt x="1717" y="49"/>
                    <a:pt x="1717" y="60"/>
                    <a:pt x="1717" y="124"/>
                  </a:cubicBezTo>
                  <a:lnTo>
                    <a:pt x="1717" y="196"/>
                  </a:lnTo>
                  <a:cubicBezTo>
                    <a:pt x="1717" y="235"/>
                    <a:pt x="1717" y="267"/>
                    <a:pt x="1715" y="284"/>
                  </a:cubicBezTo>
                  <a:cubicBezTo>
                    <a:pt x="1713" y="296"/>
                    <a:pt x="1711" y="305"/>
                    <a:pt x="1703" y="307"/>
                  </a:cubicBezTo>
                  <a:cubicBezTo>
                    <a:pt x="1699" y="308"/>
                    <a:pt x="1694" y="309"/>
                    <a:pt x="1691" y="309"/>
                  </a:cubicBezTo>
                  <a:cubicBezTo>
                    <a:pt x="1688" y="309"/>
                    <a:pt x="1687" y="310"/>
                    <a:pt x="1687" y="311"/>
                  </a:cubicBezTo>
                  <a:cubicBezTo>
                    <a:pt x="1687" y="313"/>
                    <a:pt x="1690" y="314"/>
                    <a:pt x="1694" y="314"/>
                  </a:cubicBezTo>
                  <a:cubicBezTo>
                    <a:pt x="1706" y="314"/>
                    <a:pt x="1732" y="313"/>
                    <a:pt x="1732" y="313"/>
                  </a:cubicBezTo>
                  <a:cubicBezTo>
                    <a:pt x="1734" y="313"/>
                    <a:pt x="1760" y="314"/>
                    <a:pt x="1783" y="314"/>
                  </a:cubicBezTo>
                  <a:cubicBezTo>
                    <a:pt x="1787" y="314"/>
                    <a:pt x="1789" y="313"/>
                    <a:pt x="1789" y="311"/>
                  </a:cubicBezTo>
                  <a:cubicBezTo>
                    <a:pt x="1789" y="310"/>
                    <a:pt x="1788" y="309"/>
                    <a:pt x="1786" y="309"/>
                  </a:cubicBezTo>
                  <a:cubicBezTo>
                    <a:pt x="1782" y="309"/>
                    <a:pt x="1773" y="308"/>
                    <a:pt x="1768" y="307"/>
                  </a:cubicBezTo>
                  <a:cubicBezTo>
                    <a:pt x="1755" y="305"/>
                    <a:pt x="1753" y="296"/>
                    <a:pt x="1752" y="284"/>
                  </a:cubicBezTo>
                  <a:cubicBezTo>
                    <a:pt x="1750" y="267"/>
                    <a:pt x="1750" y="235"/>
                    <a:pt x="1750" y="196"/>
                  </a:cubicBezTo>
                  <a:lnTo>
                    <a:pt x="1750" y="186"/>
                  </a:lnTo>
                  <a:cubicBezTo>
                    <a:pt x="1750" y="184"/>
                    <a:pt x="1750" y="183"/>
                    <a:pt x="1752" y="183"/>
                  </a:cubicBezTo>
                  <a:lnTo>
                    <a:pt x="1792" y="183"/>
                  </a:lnTo>
                  <a:cubicBezTo>
                    <a:pt x="1795" y="183"/>
                    <a:pt x="1797" y="184"/>
                    <a:pt x="1797" y="186"/>
                  </a:cubicBezTo>
                  <a:cubicBezTo>
                    <a:pt x="1804" y="200"/>
                    <a:pt x="1812" y="222"/>
                    <a:pt x="1825" y="248"/>
                  </a:cubicBezTo>
                  <a:cubicBezTo>
                    <a:pt x="1841" y="282"/>
                    <a:pt x="1844" y="298"/>
                    <a:pt x="1862" y="307"/>
                  </a:cubicBezTo>
                  <a:cubicBezTo>
                    <a:pt x="1873" y="313"/>
                    <a:pt x="1884" y="314"/>
                    <a:pt x="1907" y="314"/>
                  </a:cubicBezTo>
                  <a:lnTo>
                    <a:pt x="1926" y="314"/>
                  </a:lnTo>
                  <a:cubicBezTo>
                    <a:pt x="1934" y="314"/>
                    <a:pt x="1936" y="313"/>
                    <a:pt x="1936" y="311"/>
                  </a:cubicBezTo>
                  <a:cubicBezTo>
                    <a:pt x="1936" y="310"/>
                    <a:pt x="1934" y="308"/>
                    <a:pt x="1932" y="309"/>
                  </a:cubicBezTo>
                  <a:cubicBezTo>
                    <a:pt x="1928" y="309"/>
                    <a:pt x="1922" y="308"/>
                    <a:pt x="1914" y="306"/>
                  </a:cubicBezTo>
                  <a:cubicBezTo>
                    <a:pt x="1907" y="305"/>
                    <a:pt x="1888" y="300"/>
                    <a:pt x="1876" y="278"/>
                  </a:cubicBezTo>
                  <a:cubicBezTo>
                    <a:pt x="1861" y="250"/>
                    <a:pt x="1844" y="209"/>
                    <a:pt x="1828" y="175"/>
                  </a:cubicBezTo>
                  <a:close/>
                  <a:moveTo>
                    <a:pt x="2888" y="196"/>
                  </a:moveTo>
                  <a:lnTo>
                    <a:pt x="2888" y="196"/>
                  </a:lnTo>
                  <a:cubicBezTo>
                    <a:pt x="2888" y="235"/>
                    <a:pt x="2888" y="267"/>
                    <a:pt x="2886" y="284"/>
                  </a:cubicBezTo>
                  <a:cubicBezTo>
                    <a:pt x="2884" y="296"/>
                    <a:pt x="2882" y="305"/>
                    <a:pt x="2874" y="307"/>
                  </a:cubicBezTo>
                  <a:cubicBezTo>
                    <a:pt x="2870" y="308"/>
                    <a:pt x="2866" y="309"/>
                    <a:pt x="2862" y="309"/>
                  </a:cubicBezTo>
                  <a:cubicBezTo>
                    <a:pt x="2859" y="309"/>
                    <a:pt x="2859" y="310"/>
                    <a:pt x="2859" y="311"/>
                  </a:cubicBezTo>
                  <a:cubicBezTo>
                    <a:pt x="2859" y="313"/>
                    <a:pt x="2861" y="314"/>
                    <a:pt x="2865" y="314"/>
                  </a:cubicBezTo>
                  <a:cubicBezTo>
                    <a:pt x="2871" y="314"/>
                    <a:pt x="2881" y="313"/>
                    <a:pt x="2889" y="313"/>
                  </a:cubicBezTo>
                  <a:cubicBezTo>
                    <a:pt x="2897" y="313"/>
                    <a:pt x="2904" y="313"/>
                    <a:pt x="2905" y="313"/>
                  </a:cubicBezTo>
                  <a:cubicBezTo>
                    <a:pt x="2907" y="313"/>
                    <a:pt x="2921" y="314"/>
                    <a:pt x="2939" y="315"/>
                  </a:cubicBezTo>
                  <a:cubicBezTo>
                    <a:pt x="2957" y="317"/>
                    <a:pt x="2978" y="318"/>
                    <a:pt x="2996" y="318"/>
                  </a:cubicBezTo>
                  <a:cubicBezTo>
                    <a:pt x="3065" y="318"/>
                    <a:pt x="3102" y="289"/>
                    <a:pt x="3120" y="271"/>
                  </a:cubicBezTo>
                  <a:cubicBezTo>
                    <a:pt x="3143" y="247"/>
                    <a:pt x="3164" y="207"/>
                    <a:pt x="3164" y="156"/>
                  </a:cubicBezTo>
                  <a:cubicBezTo>
                    <a:pt x="3164" y="107"/>
                    <a:pt x="3145" y="73"/>
                    <a:pt x="3124" y="52"/>
                  </a:cubicBezTo>
                  <a:cubicBezTo>
                    <a:pt x="3076" y="2"/>
                    <a:pt x="3001" y="5"/>
                    <a:pt x="2960" y="5"/>
                  </a:cubicBezTo>
                  <a:cubicBezTo>
                    <a:pt x="2936" y="5"/>
                    <a:pt x="2910" y="7"/>
                    <a:pt x="2905" y="7"/>
                  </a:cubicBezTo>
                  <a:cubicBezTo>
                    <a:pt x="2903" y="7"/>
                    <a:pt x="2877" y="5"/>
                    <a:pt x="2859" y="5"/>
                  </a:cubicBezTo>
                  <a:cubicBezTo>
                    <a:pt x="2855" y="5"/>
                    <a:pt x="2853" y="6"/>
                    <a:pt x="2853" y="9"/>
                  </a:cubicBezTo>
                  <a:cubicBezTo>
                    <a:pt x="2853" y="10"/>
                    <a:pt x="2854" y="11"/>
                    <a:pt x="2856" y="11"/>
                  </a:cubicBezTo>
                  <a:cubicBezTo>
                    <a:pt x="2859" y="11"/>
                    <a:pt x="2866" y="12"/>
                    <a:pt x="2870" y="12"/>
                  </a:cubicBezTo>
                  <a:cubicBezTo>
                    <a:pt x="2883" y="15"/>
                    <a:pt x="2886" y="22"/>
                    <a:pt x="2887" y="36"/>
                  </a:cubicBezTo>
                  <a:cubicBezTo>
                    <a:pt x="2888" y="49"/>
                    <a:pt x="2888" y="60"/>
                    <a:pt x="2888" y="124"/>
                  </a:cubicBezTo>
                  <a:lnTo>
                    <a:pt x="2888" y="196"/>
                  </a:lnTo>
                  <a:close/>
                  <a:moveTo>
                    <a:pt x="2922" y="117"/>
                  </a:moveTo>
                  <a:lnTo>
                    <a:pt x="2922" y="117"/>
                  </a:lnTo>
                  <a:cubicBezTo>
                    <a:pt x="2922" y="86"/>
                    <a:pt x="2922" y="44"/>
                    <a:pt x="2923" y="30"/>
                  </a:cubicBezTo>
                  <a:cubicBezTo>
                    <a:pt x="2923" y="26"/>
                    <a:pt x="2924" y="24"/>
                    <a:pt x="2928" y="22"/>
                  </a:cubicBezTo>
                  <a:cubicBezTo>
                    <a:pt x="2931" y="21"/>
                    <a:pt x="2946" y="19"/>
                    <a:pt x="2954" y="19"/>
                  </a:cubicBezTo>
                  <a:cubicBezTo>
                    <a:pt x="3003" y="19"/>
                    <a:pt x="3049" y="25"/>
                    <a:pt x="3088" y="65"/>
                  </a:cubicBezTo>
                  <a:cubicBezTo>
                    <a:pt x="3105" y="83"/>
                    <a:pt x="3127" y="117"/>
                    <a:pt x="3127" y="168"/>
                  </a:cubicBezTo>
                  <a:cubicBezTo>
                    <a:pt x="3127" y="206"/>
                    <a:pt x="3116" y="245"/>
                    <a:pt x="3094" y="266"/>
                  </a:cubicBezTo>
                  <a:cubicBezTo>
                    <a:pt x="3070" y="290"/>
                    <a:pt x="3035" y="304"/>
                    <a:pt x="2997" y="304"/>
                  </a:cubicBezTo>
                  <a:cubicBezTo>
                    <a:pt x="2949" y="304"/>
                    <a:pt x="2933" y="295"/>
                    <a:pt x="2928" y="288"/>
                  </a:cubicBezTo>
                  <a:cubicBezTo>
                    <a:pt x="2924" y="283"/>
                    <a:pt x="2924" y="267"/>
                    <a:pt x="2923" y="257"/>
                  </a:cubicBezTo>
                  <a:cubicBezTo>
                    <a:pt x="2923" y="249"/>
                    <a:pt x="2922" y="211"/>
                    <a:pt x="2922" y="168"/>
                  </a:cubicBezTo>
                  <a:lnTo>
                    <a:pt x="2922" y="117"/>
                  </a:lnTo>
                  <a:close/>
                  <a:moveTo>
                    <a:pt x="2686" y="19"/>
                  </a:moveTo>
                  <a:lnTo>
                    <a:pt x="2686" y="19"/>
                  </a:lnTo>
                  <a:cubicBezTo>
                    <a:pt x="2698" y="18"/>
                    <a:pt x="2726" y="16"/>
                    <a:pt x="2748" y="39"/>
                  </a:cubicBezTo>
                  <a:cubicBezTo>
                    <a:pt x="2770" y="62"/>
                    <a:pt x="2772" y="90"/>
                    <a:pt x="2772" y="103"/>
                  </a:cubicBezTo>
                  <a:cubicBezTo>
                    <a:pt x="2772" y="142"/>
                    <a:pt x="2740" y="171"/>
                    <a:pt x="2699" y="171"/>
                  </a:cubicBezTo>
                  <a:cubicBezTo>
                    <a:pt x="2683" y="171"/>
                    <a:pt x="2664" y="168"/>
                    <a:pt x="2658" y="164"/>
                  </a:cubicBezTo>
                  <a:cubicBezTo>
                    <a:pt x="2656" y="163"/>
                    <a:pt x="2655" y="161"/>
                    <a:pt x="2655" y="159"/>
                  </a:cubicBezTo>
                  <a:lnTo>
                    <a:pt x="2655" y="26"/>
                  </a:lnTo>
                  <a:cubicBezTo>
                    <a:pt x="2655" y="23"/>
                    <a:pt x="2656" y="22"/>
                    <a:pt x="2658" y="21"/>
                  </a:cubicBezTo>
                  <a:cubicBezTo>
                    <a:pt x="2662" y="20"/>
                    <a:pt x="2673" y="19"/>
                    <a:pt x="2686" y="19"/>
                  </a:cubicBezTo>
                  <a:close/>
                  <a:moveTo>
                    <a:pt x="2733" y="175"/>
                  </a:moveTo>
                  <a:lnTo>
                    <a:pt x="2733" y="175"/>
                  </a:lnTo>
                  <a:cubicBezTo>
                    <a:pt x="2776" y="163"/>
                    <a:pt x="2804" y="127"/>
                    <a:pt x="2804" y="79"/>
                  </a:cubicBezTo>
                  <a:cubicBezTo>
                    <a:pt x="2804" y="57"/>
                    <a:pt x="2793" y="38"/>
                    <a:pt x="2783" y="29"/>
                  </a:cubicBezTo>
                  <a:cubicBezTo>
                    <a:pt x="2777" y="23"/>
                    <a:pt x="2758" y="5"/>
                    <a:pt x="2705" y="5"/>
                  </a:cubicBezTo>
                  <a:cubicBezTo>
                    <a:pt x="2686" y="5"/>
                    <a:pt x="2651" y="7"/>
                    <a:pt x="2639" y="7"/>
                  </a:cubicBezTo>
                  <a:cubicBezTo>
                    <a:pt x="2635" y="7"/>
                    <a:pt x="2612" y="5"/>
                    <a:pt x="2593" y="5"/>
                  </a:cubicBezTo>
                  <a:cubicBezTo>
                    <a:pt x="2589" y="5"/>
                    <a:pt x="2587" y="6"/>
                    <a:pt x="2587" y="9"/>
                  </a:cubicBezTo>
                  <a:cubicBezTo>
                    <a:pt x="2587" y="10"/>
                    <a:pt x="2588" y="11"/>
                    <a:pt x="2590" y="11"/>
                  </a:cubicBezTo>
                  <a:cubicBezTo>
                    <a:pt x="2594" y="11"/>
                    <a:pt x="2601" y="12"/>
                    <a:pt x="2604" y="12"/>
                  </a:cubicBezTo>
                  <a:cubicBezTo>
                    <a:pt x="2617" y="15"/>
                    <a:pt x="2621" y="22"/>
                    <a:pt x="2621" y="36"/>
                  </a:cubicBezTo>
                  <a:cubicBezTo>
                    <a:pt x="2622" y="49"/>
                    <a:pt x="2622" y="60"/>
                    <a:pt x="2622" y="124"/>
                  </a:cubicBezTo>
                  <a:lnTo>
                    <a:pt x="2622" y="196"/>
                  </a:lnTo>
                  <a:cubicBezTo>
                    <a:pt x="2622" y="235"/>
                    <a:pt x="2622" y="267"/>
                    <a:pt x="2620" y="284"/>
                  </a:cubicBezTo>
                  <a:cubicBezTo>
                    <a:pt x="2619" y="296"/>
                    <a:pt x="2617" y="305"/>
                    <a:pt x="2608" y="307"/>
                  </a:cubicBezTo>
                  <a:cubicBezTo>
                    <a:pt x="2605" y="308"/>
                    <a:pt x="2600" y="309"/>
                    <a:pt x="2596" y="309"/>
                  </a:cubicBezTo>
                  <a:cubicBezTo>
                    <a:pt x="2594" y="309"/>
                    <a:pt x="2593" y="310"/>
                    <a:pt x="2593" y="311"/>
                  </a:cubicBezTo>
                  <a:cubicBezTo>
                    <a:pt x="2593" y="313"/>
                    <a:pt x="2595" y="314"/>
                    <a:pt x="2599" y="314"/>
                  </a:cubicBezTo>
                  <a:cubicBezTo>
                    <a:pt x="2612" y="314"/>
                    <a:pt x="2637" y="313"/>
                    <a:pt x="2638" y="313"/>
                  </a:cubicBezTo>
                  <a:cubicBezTo>
                    <a:pt x="2640" y="313"/>
                    <a:pt x="2666" y="314"/>
                    <a:pt x="2688" y="314"/>
                  </a:cubicBezTo>
                  <a:cubicBezTo>
                    <a:pt x="2693" y="314"/>
                    <a:pt x="2695" y="313"/>
                    <a:pt x="2695" y="311"/>
                  </a:cubicBezTo>
                  <a:cubicBezTo>
                    <a:pt x="2695" y="310"/>
                    <a:pt x="2694" y="309"/>
                    <a:pt x="2691" y="309"/>
                  </a:cubicBezTo>
                  <a:cubicBezTo>
                    <a:pt x="2688" y="309"/>
                    <a:pt x="2679" y="308"/>
                    <a:pt x="2673" y="307"/>
                  </a:cubicBezTo>
                  <a:cubicBezTo>
                    <a:pt x="2661" y="305"/>
                    <a:pt x="2658" y="296"/>
                    <a:pt x="2657" y="284"/>
                  </a:cubicBezTo>
                  <a:cubicBezTo>
                    <a:pt x="2655" y="267"/>
                    <a:pt x="2655" y="235"/>
                    <a:pt x="2655" y="196"/>
                  </a:cubicBezTo>
                  <a:lnTo>
                    <a:pt x="2655" y="186"/>
                  </a:lnTo>
                  <a:cubicBezTo>
                    <a:pt x="2655" y="184"/>
                    <a:pt x="2656" y="183"/>
                    <a:pt x="2658" y="183"/>
                  </a:cubicBezTo>
                  <a:lnTo>
                    <a:pt x="2697" y="183"/>
                  </a:lnTo>
                  <a:cubicBezTo>
                    <a:pt x="2700" y="183"/>
                    <a:pt x="2702" y="184"/>
                    <a:pt x="2703" y="186"/>
                  </a:cubicBezTo>
                  <a:cubicBezTo>
                    <a:pt x="2709" y="200"/>
                    <a:pt x="2718" y="222"/>
                    <a:pt x="2730" y="248"/>
                  </a:cubicBezTo>
                  <a:cubicBezTo>
                    <a:pt x="2747" y="282"/>
                    <a:pt x="2750" y="298"/>
                    <a:pt x="2767" y="307"/>
                  </a:cubicBezTo>
                  <a:cubicBezTo>
                    <a:pt x="2778" y="313"/>
                    <a:pt x="2789" y="314"/>
                    <a:pt x="2812" y="314"/>
                  </a:cubicBezTo>
                  <a:lnTo>
                    <a:pt x="2832" y="314"/>
                  </a:lnTo>
                  <a:cubicBezTo>
                    <a:pt x="2839" y="314"/>
                    <a:pt x="2841" y="313"/>
                    <a:pt x="2841" y="311"/>
                  </a:cubicBezTo>
                  <a:cubicBezTo>
                    <a:pt x="2841" y="310"/>
                    <a:pt x="2840" y="308"/>
                    <a:pt x="2838" y="309"/>
                  </a:cubicBezTo>
                  <a:cubicBezTo>
                    <a:pt x="2834" y="309"/>
                    <a:pt x="2827" y="308"/>
                    <a:pt x="2819" y="306"/>
                  </a:cubicBezTo>
                  <a:cubicBezTo>
                    <a:pt x="2813" y="305"/>
                    <a:pt x="2793" y="300"/>
                    <a:pt x="2781" y="278"/>
                  </a:cubicBezTo>
                  <a:cubicBezTo>
                    <a:pt x="2766" y="250"/>
                    <a:pt x="2749" y="209"/>
                    <a:pt x="2733" y="175"/>
                  </a:cubicBezTo>
                  <a:close/>
                  <a:moveTo>
                    <a:pt x="2225" y="124"/>
                  </a:moveTo>
                  <a:lnTo>
                    <a:pt x="2225" y="124"/>
                  </a:lnTo>
                  <a:cubicBezTo>
                    <a:pt x="2225" y="60"/>
                    <a:pt x="2225" y="49"/>
                    <a:pt x="2226" y="36"/>
                  </a:cubicBezTo>
                  <a:cubicBezTo>
                    <a:pt x="2226" y="21"/>
                    <a:pt x="2230" y="14"/>
                    <a:pt x="2241" y="12"/>
                  </a:cubicBezTo>
                  <a:cubicBezTo>
                    <a:pt x="2246" y="12"/>
                    <a:pt x="2248" y="11"/>
                    <a:pt x="2251" y="11"/>
                  </a:cubicBezTo>
                  <a:cubicBezTo>
                    <a:pt x="2253" y="11"/>
                    <a:pt x="2254" y="10"/>
                    <a:pt x="2254" y="9"/>
                  </a:cubicBezTo>
                  <a:cubicBezTo>
                    <a:pt x="2254" y="6"/>
                    <a:pt x="2252" y="5"/>
                    <a:pt x="2248" y="5"/>
                  </a:cubicBezTo>
                  <a:cubicBezTo>
                    <a:pt x="2235" y="5"/>
                    <a:pt x="2210" y="7"/>
                    <a:pt x="2208" y="7"/>
                  </a:cubicBezTo>
                  <a:cubicBezTo>
                    <a:pt x="2206" y="7"/>
                    <a:pt x="2180" y="5"/>
                    <a:pt x="2161" y="5"/>
                  </a:cubicBezTo>
                  <a:cubicBezTo>
                    <a:pt x="2157" y="5"/>
                    <a:pt x="2155" y="6"/>
                    <a:pt x="2155" y="9"/>
                  </a:cubicBezTo>
                  <a:cubicBezTo>
                    <a:pt x="2155" y="10"/>
                    <a:pt x="2157" y="11"/>
                    <a:pt x="2158" y="11"/>
                  </a:cubicBezTo>
                  <a:cubicBezTo>
                    <a:pt x="2162" y="11"/>
                    <a:pt x="2169" y="12"/>
                    <a:pt x="2172" y="12"/>
                  </a:cubicBezTo>
                  <a:cubicBezTo>
                    <a:pt x="2186" y="15"/>
                    <a:pt x="2189" y="22"/>
                    <a:pt x="2190" y="36"/>
                  </a:cubicBezTo>
                  <a:cubicBezTo>
                    <a:pt x="2190" y="49"/>
                    <a:pt x="2190" y="60"/>
                    <a:pt x="2190" y="124"/>
                  </a:cubicBezTo>
                  <a:lnTo>
                    <a:pt x="2190" y="132"/>
                  </a:lnTo>
                  <a:cubicBezTo>
                    <a:pt x="2190" y="135"/>
                    <a:pt x="2189" y="135"/>
                    <a:pt x="2188" y="135"/>
                  </a:cubicBezTo>
                  <a:lnTo>
                    <a:pt x="2015" y="135"/>
                  </a:lnTo>
                  <a:cubicBezTo>
                    <a:pt x="2014" y="135"/>
                    <a:pt x="2012" y="135"/>
                    <a:pt x="2012" y="132"/>
                  </a:cubicBezTo>
                  <a:lnTo>
                    <a:pt x="2012" y="124"/>
                  </a:lnTo>
                  <a:cubicBezTo>
                    <a:pt x="2012" y="60"/>
                    <a:pt x="2012" y="49"/>
                    <a:pt x="2013" y="36"/>
                  </a:cubicBezTo>
                  <a:cubicBezTo>
                    <a:pt x="2014" y="21"/>
                    <a:pt x="2017" y="14"/>
                    <a:pt x="2028" y="12"/>
                  </a:cubicBezTo>
                  <a:cubicBezTo>
                    <a:pt x="2033" y="12"/>
                    <a:pt x="2036" y="11"/>
                    <a:pt x="2038" y="11"/>
                  </a:cubicBezTo>
                  <a:cubicBezTo>
                    <a:pt x="2040" y="11"/>
                    <a:pt x="2042" y="10"/>
                    <a:pt x="2042" y="9"/>
                  </a:cubicBezTo>
                  <a:cubicBezTo>
                    <a:pt x="2042" y="6"/>
                    <a:pt x="2040" y="5"/>
                    <a:pt x="2035" y="5"/>
                  </a:cubicBezTo>
                  <a:cubicBezTo>
                    <a:pt x="2023" y="5"/>
                    <a:pt x="1997" y="7"/>
                    <a:pt x="1995" y="7"/>
                  </a:cubicBezTo>
                  <a:cubicBezTo>
                    <a:pt x="1993" y="7"/>
                    <a:pt x="1967" y="5"/>
                    <a:pt x="1949" y="5"/>
                  </a:cubicBezTo>
                  <a:cubicBezTo>
                    <a:pt x="1945" y="5"/>
                    <a:pt x="1942" y="6"/>
                    <a:pt x="1942" y="9"/>
                  </a:cubicBezTo>
                  <a:cubicBezTo>
                    <a:pt x="1942" y="10"/>
                    <a:pt x="1944" y="11"/>
                    <a:pt x="1946" y="11"/>
                  </a:cubicBezTo>
                  <a:cubicBezTo>
                    <a:pt x="1949" y="11"/>
                    <a:pt x="1956" y="12"/>
                    <a:pt x="1960" y="12"/>
                  </a:cubicBezTo>
                  <a:cubicBezTo>
                    <a:pt x="1973" y="15"/>
                    <a:pt x="1976" y="22"/>
                    <a:pt x="1977" y="36"/>
                  </a:cubicBezTo>
                  <a:cubicBezTo>
                    <a:pt x="1978" y="49"/>
                    <a:pt x="1978" y="60"/>
                    <a:pt x="1978" y="124"/>
                  </a:cubicBezTo>
                  <a:lnTo>
                    <a:pt x="1978" y="196"/>
                  </a:lnTo>
                  <a:cubicBezTo>
                    <a:pt x="1978" y="235"/>
                    <a:pt x="1978" y="267"/>
                    <a:pt x="1976" y="284"/>
                  </a:cubicBezTo>
                  <a:cubicBezTo>
                    <a:pt x="1974" y="296"/>
                    <a:pt x="1972" y="305"/>
                    <a:pt x="1964" y="307"/>
                  </a:cubicBezTo>
                  <a:cubicBezTo>
                    <a:pt x="1960" y="308"/>
                    <a:pt x="1956" y="309"/>
                    <a:pt x="1952" y="309"/>
                  </a:cubicBezTo>
                  <a:cubicBezTo>
                    <a:pt x="1949" y="309"/>
                    <a:pt x="1949" y="310"/>
                    <a:pt x="1949" y="311"/>
                  </a:cubicBezTo>
                  <a:cubicBezTo>
                    <a:pt x="1949" y="313"/>
                    <a:pt x="1951" y="314"/>
                    <a:pt x="1955" y="314"/>
                  </a:cubicBezTo>
                  <a:cubicBezTo>
                    <a:pt x="1967" y="314"/>
                    <a:pt x="1993" y="313"/>
                    <a:pt x="1995" y="313"/>
                  </a:cubicBezTo>
                  <a:cubicBezTo>
                    <a:pt x="1997" y="313"/>
                    <a:pt x="2023" y="314"/>
                    <a:pt x="2045" y="314"/>
                  </a:cubicBezTo>
                  <a:cubicBezTo>
                    <a:pt x="2050" y="314"/>
                    <a:pt x="2052" y="313"/>
                    <a:pt x="2052" y="311"/>
                  </a:cubicBezTo>
                  <a:cubicBezTo>
                    <a:pt x="2052" y="310"/>
                    <a:pt x="2051" y="309"/>
                    <a:pt x="2049" y="309"/>
                  </a:cubicBezTo>
                  <a:cubicBezTo>
                    <a:pt x="2045" y="309"/>
                    <a:pt x="2036" y="308"/>
                    <a:pt x="2030" y="307"/>
                  </a:cubicBezTo>
                  <a:cubicBezTo>
                    <a:pt x="2018" y="305"/>
                    <a:pt x="2016" y="296"/>
                    <a:pt x="2014" y="284"/>
                  </a:cubicBezTo>
                  <a:cubicBezTo>
                    <a:pt x="2012" y="267"/>
                    <a:pt x="2012" y="235"/>
                    <a:pt x="2012" y="196"/>
                  </a:cubicBezTo>
                  <a:lnTo>
                    <a:pt x="2012" y="153"/>
                  </a:lnTo>
                  <a:cubicBezTo>
                    <a:pt x="2012" y="151"/>
                    <a:pt x="2014" y="150"/>
                    <a:pt x="2015" y="150"/>
                  </a:cubicBezTo>
                  <a:lnTo>
                    <a:pt x="2188" y="150"/>
                  </a:lnTo>
                  <a:cubicBezTo>
                    <a:pt x="2189" y="150"/>
                    <a:pt x="2190" y="151"/>
                    <a:pt x="2190" y="153"/>
                  </a:cubicBezTo>
                  <a:lnTo>
                    <a:pt x="2190" y="196"/>
                  </a:lnTo>
                  <a:cubicBezTo>
                    <a:pt x="2190" y="235"/>
                    <a:pt x="2190" y="267"/>
                    <a:pt x="2188" y="284"/>
                  </a:cubicBezTo>
                  <a:cubicBezTo>
                    <a:pt x="2187" y="296"/>
                    <a:pt x="2185" y="305"/>
                    <a:pt x="2177" y="307"/>
                  </a:cubicBezTo>
                  <a:cubicBezTo>
                    <a:pt x="2173" y="308"/>
                    <a:pt x="2168" y="309"/>
                    <a:pt x="2164" y="309"/>
                  </a:cubicBezTo>
                  <a:cubicBezTo>
                    <a:pt x="2162" y="309"/>
                    <a:pt x="2161" y="310"/>
                    <a:pt x="2161" y="311"/>
                  </a:cubicBezTo>
                  <a:cubicBezTo>
                    <a:pt x="2161" y="313"/>
                    <a:pt x="2163" y="314"/>
                    <a:pt x="2168" y="314"/>
                  </a:cubicBezTo>
                  <a:cubicBezTo>
                    <a:pt x="2180" y="314"/>
                    <a:pt x="2206" y="313"/>
                    <a:pt x="2208" y="313"/>
                  </a:cubicBezTo>
                  <a:cubicBezTo>
                    <a:pt x="2210" y="313"/>
                    <a:pt x="2235" y="314"/>
                    <a:pt x="2258" y="314"/>
                  </a:cubicBezTo>
                  <a:cubicBezTo>
                    <a:pt x="2262" y="314"/>
                    <a:pt x="2264" y="313"/>
                    <a:pt x="2264" y="311"/>
                  </a:cubicBezTo>
                  <a:cubicBezTo>
                    <a:pt x="2264" y="310"/>
                    <a:pt x="2264" y="309"/>
                    <a:pt x="2261" y="309"/>
                  </a:cubicBezTo>
                  <a:cubicBezTo>
                    <a:pt x="2257" y="309"/>
                    <a:pt x="2248" y="308"/>
                    <a:pt x="2243" y="307"/>
                  </a:cubicBezTo>
                  <a:cubicBezTo>
                    <a:pt x="2230" y="305"/>
                    <a:pt x="2228" y="296"/>
                    <a:pt x="2227" y="284"/>
                  </a:cubicBezTo>
                  <a:cubicBezTo>
                    <a:pt x="2225" y="267"/>
                    <a:pt x="2225" y="235"/>
                    <a:pt x="2225" y="196"/>
                  </a:cubicBezTo>
                  <a:lnTo>
                    <a:pt x="2225" y="124"/>
                  </a:lnTo>
                  <a:close/>
                  <a:moveTo>
                    <a:pt x="1281" y="153"/>
                  </a:moveTo>
                  <a:lnTo>
                    <a:pt x="1281" y="153"/>
                  </a:lnTo>
                  <a:cubicBezTo>
                    <a:pt x="1281" y="151"/>
                    <a:pt x="1281" y="150"/>
                    <a:pt x="1283" y="150"/>
                  </a:cubicBezTo>
                  <a:cubicBezTo>
                    <a:pt x="1289" y="150"/>
                    <a:pt x="1310" y="150"/>
                    <a:pt x="1315" y="151"/>
                  </a:cubicBezTo>
                  <a:cubicBezTo>
                    <a:pt x="1325" y="152"/>
                    <a:pt x="1335" y="153"/>
                    <a:pt x="1349" y="163"/>
                  </a:cubicBezTo>
                  <a:cubicBezTo>
                    <a:pt x="1380" y="184"/>
                    <a:pt x="1388" y="220"/>
                    <a:pt x="1388" y="244"/>
                  </a:cubicBezTo>
                  <a:cubicBezTo>
                    <a:pt x="1388" y="291"/>
                    <a:pt x="1353" y="302"/>
                    <a:pt x="1331" y="302"/>
                  </a:cubicBezTo>
                  <a:cubicBezTo>
                    <a:pt x="1324" y="302"/>
                    <a:pt x="1306" y="302"/>
                    <a:pt x="1295" y="296"/>
                  </a:cubicBezTo>
                  <a:cubicBezTo>
                    <a:pt x="1282" y="290"/>
                    <a:pt x="1282" y="284"/>
                    <a:pt x="1281" y="264"/>
                  </a:cubicBezTo>
                  <a:cubicBezTo>
                    <a:pt x="1281" y="258"/>
                    <a:pt x="1281" y="208"/>
                    <a:pt x="1281" y="176"/>
                  </a:cubicBezTo>
                  <a:lnTo>
                    <a:pt x="1281" y="153"/>
                  </a:lnTo>
                  <a:close/>
                  <a:moveTo>
                    <a:pt x="1281" y="23"/>
                  </a:moveTo>
                  <a:lnTo>
                    <a:pt x="1281" y="23"/>
                  </a:lnTo>
                  <a:cubicBezTo>
                    <a:pt x="1281" y="21"/>
                    <a:pt x="1282" y="20"/>
                    <a:pt x="1286" y="19"/>
                  </a:cubicBezTo>
                  <a:cubicBezTo>
                    <a:pt x="1292" y="17"/>
                    <a:pt x="1301" y="17"/>
                    <a:pt x="1305" y="17"/>
                  </a:cubicBezTo>
                  <a:cubicBezTo>
                    <a:pt x="1345" y="17"/>
                    <a:pt x="1360" y="53"/>
                    <a:pt x="1360" y="87"/>
                  </a:cubicBezTo>
                  <a:cubicBezTo>
                    <a:pt x="1360" y="104"/>
                    <a:pt x="1354" y="119"/>
                    <a:pt x="1346" y="128"/>
                  </a:cubicBezTo>
                  <a:cubicBezTo>
                    <a:pt x="1337" y="138"/>
                    <a:pt x="1331" y="139"/>
                    <a:pt x="1308" y="139"/>
                  </a:cubicBezTo>
                  <a:cubicBezTo>
                    <a:pt x="1293" y="139"/>
                    <a:pt x="1286" y="138"/>
                    <a:pt x="1283" y="137"/>
                  </a:cubicBezTo>
                  <a:cubicBezTo>
                    <a:pt x="1281" y="137"/>
                    <a:pt x="1281" y="136"/>
                    <a:pt x="1281" y="133"/>
                  </a:cubicBezTo>
                  <a:lnTo>
                    <a:pt x="1281" y="23"/>
                  </a:lnTo>
                  <a:close/>
                  <a:moveTo>
                    <a:pt x="1248" y="196"/>
                  </a:moveTo>
                  <a:lnTo>
                    <a:pt x="1248" y="196"/>
                  </a:lnTo>
                  <a:cubicBezTo>
                    <a:pt x="1248" y="235"/>
                    <a:pt x="1248" y="267"/>
                    <a:pt x="1246" y="284"/>
                  </a:cubicBezTo>
                  <a:cubicBezTo>
                    <a:pt x="1244" y="296"/>
                    <a:pt x="1242" y="305"/>
                    <a:pt x="1234" y="307"/>
                  </a:cubicBezTo>
                  <a:cubicBezTo>
                    <a:pt x="1230" y="308"/>
                    <a:pt x="1225" y="309"/>
                    <a:pt x="1222" y="309"/>
                  </a:cubicBezTo>
                  <a:cubicBezTo>
                    <a:pt x="1219" y="309"/>
                    <a:pt x="1219" y="310"/>
                    <a:pt x="1219" y="311"/>
                  </a:cubicBezTo>
                  <a:cubicBezTo>
                    <a:pt x="1219" y="313"/>
                    <a:pt x="1221" y="314"/>
                    <a:pt x="1225" y="314"/>
                  </a:cubicBezTo>
                  <a:cubicBezTo>
                    <a:pt x="1231" y="314"/>
                    <a:pt x="1241" y="313"/>
                    <a:pt x="1249" y="313"/>
                  </a:cubicBezTo>
                  <a:cubicBezTo>
                    <a:pt x="1257" y="313"/>
                    <a:pt x="1264" y="313"/>
                    <a:pt x="1265" y="313"/>
                  </a:cubicBezTo>
                  <a:cubicBezTo>
                    <a:pt x="1267" y="313"/>
                    <a:pt x="1278" y="313"/>
                    <a:pt x="1290" y="314"/>
                  </a:cubicBezTo>
                  <a:cubicBezTo>
                    <a:pt x="1302" y="315"/>
                    <a:pt x="1315" y="315"/>
                    <a:pt x="1319" y="315"/>
                  </a:cubicBezTo>
                  <a:cubicBezTo>
                    <a:pt x="1389" y="315"/>
                    <a:pt x="1424" y="270"/>
                    <a:pt x="1424" y="226"/>
                  </a:cubicBezTo>
                  <a:cubicBezTo>
                    <a:pt x="1424" y="179"/>
                    <a:pt x="1383" y="150"/>
                    <a:pt x="1353" y="140"/>
                  </a:cubicBezTo>
                  <a:cubicBezTo>
                    <a:pt x="1372" y="120"/>
                    <a:pt x="1391" y="100"/>
                    <a:pt x="1391" y="67"/>
                  </a:cubicBezTo>
                  <a:cubicBezTo>
                    <a:pt x="1391" y="46"/>
                    <a:pt x="1377" y="5"/>
                    <a:pt x="1310" y="5"/>
                  </a:cubicBezTo>
                  <a:cubicBezTo>
                    <a:pt x="1291" y="5"/>
                    <a:pt x="1275" y="7"/>
                    <a:pt x="1265" y="7"/>
                  </a:cubicBezTo>
                  <a:cubicBezTo>
                    <a:pt x="1263" y="7"/>
                    <a:pt x="1237" y="5"/>
                    <a:pt x="1219" y="5"/>
                  </a:cubicBezTo>
                  <a:cubicBezTo>
                    <a:pt x="1214" y="5"/>
                    <a:pt x="1212" y="6"/>
                    <a:pt x="1212" y="9"/>
                  </a:cubicBezTo>
                  <a:cubicBezTo>
                    <a:pt x="1212" y="10"/>
                    <a:pt x="1214" y="11"/>
                    <a:pt x="1216" y="11"/>
                  </a:cubicBezTo>
                  <a:cubicBezTo>
                    <a:pt x="1219" y="11"/>
                    <a:pt x="1226" y="12"/>
                    <a:pt x="1230" y="12"/>
                  </a:cubicBezTo>
                  <a:cubicBezTo>
                    <a:pt x="1243" y="15"/>
                    <a:pt x="1246" y="22"/>
                    <a:pt x="1247" y="36"/>
                  </a:cubicBezTo>
                  <a:cubicBezTo>
                    <a:pt x="1248" y="49"/>
                    <a:pt x="1248" y="60"/>
                    <a:pt x="1248" y="124"/>
                  </a:cubicBezTo>
                  <a:lnTo>
                    <a:pt x="1248" y="196"/>
                  </a:lnTo>
                  <a:close/>
                  <a:moveTo>
                    <a:pt x="1015" y="196"/>
                  </a:moveTo>
                  <a:lnTo>
                    <a:pt x="1015" y="196"/>
                  </a:lnTo>
                  <a:cubicBezTo>
                    <a:pt x="1015" y="235"/>
                    <a:pt x="1015" y="267"/>
                    <a:pt x="1013" y="284"/>
                  </a:cubicBezTo>
                  <a:cubicBezTo>
                    <a:pt x="1012" y="296"/>
                    <a:pt x="1010" y="305"/>
                    <a:pt x="1001" y="307"/>
                  </a:cubicBezTo>
                  <a:cubicBezTo>
                    <a:pt x="998" y="308"/>
                    <a:pt x="993" y="309"/>
                    <a:pt x="989" y="309"/>
                  </a:cubicBezTo>
                  <a:cubicBezTo>
                    <a:pt x="987" y="309"/>
                    <a:pt x="986" y="310"/>
                    <a:pt x="986" y="311"/>
                  </a:cubicBezTo>
                  <a:cubicBezTo>
                    <a:pt x="986" y="313"/>
                    <a:pt x="988" y="314"/>
                    <a:pt x="992" y="314"/>
                  </a:cubicBezTo>
                  <a:cubicBezTo>
                    <a:pt x="998" y="314"/>
                    <a:pt x="1008" y="313"/>
                    <a:pt x="1016" y="313"/>
                  </a:cubicBezTo>
                  <a:cubicBezTo>
                    <a:pt x="1025" y="313"/>
                    <a:pt x="1032" y="313"/>
                    <a:pt x="1032" y="313"/>
                  </a:cubicBezTo>
                  <a:cubicBezTo>
                    <a:pt x="1039" y="313"/>
                    <a:pt x="1048" y="313"/>
                    <a:pt x="1064" y="314"/>
                  </a:cubicBezTo>
                  <a:cubicBezTo>
                    <a:pt x="1080" y="315"/>
                    <a:pt x="1103" y="315"/>
                    <a:pt x="1133" y="315"/>
                  </a:cubicBezTo>
                  <a:cubicBezTo>
                    <a:pt x="1149" y="315"/>
                    <a:pt x="1153" y="315"/>
                    <a:pt x="1155" y="305"/>
                  </a:cubicBezTo>
                  <a:cubicBezTo>
                    <a:pt x="1157" y="296"/>
                    <a:pt x="1161" y="269"/>
                    <a:pt x="1161" y="265"/>
                  </a:cubicBezTo>
                  <a:cubicBezTo>
                    <a:pt x="1161" y="262"/>
                    <a:pt x="1161" y="259"/>
                    <a:pt x="1158" y="259"/>
                  </a:cubicBezTo>
                  <a:cubicBezTo>
                    <a:pt x="1156" y="259"/>
                    <a:pt x="1155" y="261"/>
                    <a:pt x="1155" y="265"/>
                  </a:cubicBezTo>
                  <a:cubicBezTo>
                    <a:pt x="1152" y="282"/>
                    <a:pt x="1147" y="290"/>
                    <a:pt x="1136" y="295"/>
                  </a:cubicBezTo>
                  <a:cubicBezTo>
                    <a:pt x="1126" y="299"/>
                    <a:pt x="1108" y="299"/>
                    <a:pt x="1097" y="299"/>
                  </a:cubicBezTo>
                  <a:cubicBezTo>
                    <a:pt x="1057" y="299"/>
                    <a:pt x="1051" y="294"/>
                    <a:pt x="1050" y="266"/>
                  </a:cubicBezTo>
                  <a:cubicBezTo>
                    <a:pt x="1049" y="257"/>
                    <a:pt x="1050" y="210"/>
                    <a:pt x="1050" y="196"/>
                  </a:cubicBezTo>
                  <a:lnTo>
                    <a:pt x="1050" y="160"/>
                  </a:lnTo>
                  <a:cubicBezTo>
                    <a:pt x="1050" y="158"/>
                    <a:pt x="1050" y="157"/>
                    <a:pt x="1052" y="157"/>
                  </a:cubicBezTo>
                  <a:cubicBezTo>
                    <a:pt x="1059" y="157"/>
                    <a:pt x="1100" y="158"/>
                    <a:pt x="1111" y="159"/>
                  </a:cubicBezTo>
                  <a:cubicBezTo>
                    <a:pt x="1127" y="161"/>
                    <a:pt x="1130" y="168"/>
                    <a:pt x="1132" y="173"/>
                  </a:cubicBezTo>
                  <a:cubicBezTo>
                    <a:pt x="1134" y="179"/>
                    <a:pt x="1134" y="183"/>
                    <a:pt x="1134" y="187"/>
                  </a:cubicBezTo>
                  <a:cubicBezTo>
                    <a:pt x="1134" y="189"/>
                    <a:pt x="1135" y="190"/>
                    <a:pt x="1137" y="190"/>
                  </a:cubicBezTo>
                  <a:cubicBezTo>
                    <a:pt x="1139" y="190"/>
                    <a:pt x="1139" y="186"/>
                    <a:pt x="1139" y="183"/>
                  </a:cubicBezTo>
                  <a:cubicBezTo>
                    <a:pt x="1139" y="180"/>
                    <a:pt x="1140" y="165"/>
                    <a:pt x="1141" y="157"/>
                  </a:cubicBezTo>
                  <a:cubicBezTo>
                    <a:pt x="1142" y="143"/>
                    <a:pt x="1144" y="136"/>
                    <a:pt x="1144" y="134"/>
                  </a:cubicBezTo>
                  <a:cubicBezTo>
                    <a:pt x="1144" y="131"/>
                    <a:pt x="1144" y="130"/>
                    <a:pt x="1142" y="130"/>
                  </a:cubicBezTo>
                  <a:cubicBezTo>
                    <a:pt x="1141" y="130"/>
                    <a:pt x="1139" y="132"/>
                    <a:pt x="1136" y="136"/>
                  </a:cubicBezTo>
                  <a:cubicBezTo>
                    <a:pt x="1132" y="140"/>
                    <a:pt x="1127" y="141"/>
                    <a:pt x="1117" y="141"/>
                  </a:cubicBezTo>
                  <a:cubicBezTo>
                    <a:pt x="1108" y="142"/>
                    <a:pt x="1057" y="142"/>
                    <a:pt x="1052" y="142"/>
                  </a:cubicBezTo>
                  <a:cubicBezTo>
                    <a:pt x="1050" y="142"/>
                    <a:pt x="1050" y="141"/>
                    <a:pt x="1050" y="138"/>
                  </a:cubicBezTo>
                  <a:lnTo>
                    <a:pt x="1050" y="25"/>
                  </a:lnTo>
                  <a:cubicBezTo>
                    <a:pt x="1050" y="23"/>
                    <a:pt x="1050" y="21"/>
                    <a:pt x="1052" y="21"/>
                  </a:cubicBezTo>
                  <a:cubicBezTo>
                    <a:pt x="1057" y="21"/>
                    <a:pt x="1101" y="22"/>
                    <a:pt x="1108" y="23"/>
                  </a:cubicBezTo>
                  <a:cubicBezTo>
                    <a:pt x="1130" y="25"/>
                    <a:pt x="1134" y="30"/>
                    <a:pt x="1137" y="36"/>
                  </a:cubicBezTo>
                  <a:cubicBezTo>
                    <a:pt x="1139" y="41"/>
                    <a:pt x="1139" y="48"/>
                    <a:pt x="1139" y="51"/>
                  </a:cubicBezTo>
                  <a:cubicBezTo>
                    <a:pt x="1139" y="54"/>
                    <a:pt x="1140" y="57"/>
                    <a:pt x="1143" y="57"/>
                  </a:cubicBezTo>
                  <a:cubicBezTo>
                    <a:pt x="1144" y="57"/>
                    <a:pt x="1145" y="54"/>
                    <a:pt x="1146" y="52"/>
                  </a:cubicBezTo>
                  <a:cubicBezTo>
                    <a:pt x="1146" y="47"/>
                    <a:pt x="1147" y="29"/>
                    <a:pt x="1148" y="25"/>
                  </a:cubicBezTo>
                  <a:cubicBezTo>
                    <a:pt x="1149" y="14"/>
                    <a:pt x="1151" y="9"/>
                    <a:pt x="1151" y="6"/>
                  </a:cubicBezTo>
                  <a:cubicBezTo>
                    <a:pt x="1151" y="4"/>
                    <a:pt x="1150" y="2"/>
                    <a:pt x="1149" y="2"/>
                  </a:cubicBezTo>
                  <a:cubicBezTo>
                    <a:pt x="1147" y="2"/>
                    <a:pt x="1146" y="4"/>
                    <a:pt x="1144" y="4"/>
                  </a:cubicBezTo>
                  <a:cubicBezTo>
                    <a:pt x="1140" y="5"/>
                    <a:pt x="1134" y="6"/>
                    <a:pt x="1126" y="6"/>
                  </a:cubicBezTo>
                  <a:cubicBezTo>
                    <a:pt x="1117" y="7"/>
                    <a:pt x="1035" y="7"/>
                    <a:pt x="1032" y="7"/>
                  </a:cubicBezTo>
                  <a:lnTo>
                    <a:pt x="1016" y="6"/>
                  </a:lnTo>
                  <a:cubicBezTo>
                    <a:pt x="1007" y="5"/>
                    <a:pt x="996" y="5"/>
                    <a:pt x="986" y="5"/>
                  </a:cubicBezTo>
                  <a:cubicBezTo>
                    <a:pt x="982" y="5"/>
                    <a:pt x="980" y="6"/>
                    <a:pt x="980" y="9"/>
                  </a:cubicBezTo>
                  <a:cubicBezTo>
                    <a:pt x="980" y="10"/>
                    <a:pt x="981" y="11"/>
                    <a:pt x="983" y="11"/>
                  </a:cubicBezTo>
                  <a:cubicBezTo>
                    <a:pt x="987" y="11"/>
                    <a:pt x="994" y="12"/>
                    <a:pt x="997" y="12"/>
                  </a:cubicBezTo>
                  <a:cubicBezTo>
                    <a:pt x="1010" y="15"/>
                    <a:pt x="1014" y="22"/>
                    <a:pt x="1014" y="36"/>
                  </a:cubicBezTo>
                  <a:cubicBezTo>
                    <a:pt x="1015" y="49"/>
                    <a:pt x="1015" y="60"/>
                    <a:pt x="1015" y="124"/>
                  </a:cubicBezTo>
                  <a:lnTo>
                    <a:pt x="1015" y="196"/>
                  </a:lnTo>
                  <a:close/>
                  <a:moveTo>
                    <a:pt x="1501" y="196"/>
                  </a:moveTo>
                  <a:lnTo>
                    <a:pt x="1501" y="196"/>
                  </a:lnTo>
                  <a:cubicBezTo>
                    <a:pt x="1501" y="235"/>
                    <a:pt x="1501" y="267"/>
                    <a:pt x="1499" y="284"/>
                  </a:cubicBezTo>
                  <a:cubicBezTo>
                    <a:pt x="1497" y="296"/>
                    <a:pt x="1495" y="305"/>
                    <a:pt x="1487" y="307"/>
                  </a:cubicBezTo>
                  <a:cubicBezTo>
                    <a:pt x="1483" y="308"/>
                    <a:pt x="1479" y="309"/>
                    <a:pt x="1475" y="309"/>
                  </a:cubicBezTo>
                  <a:cubicBezTo>
                    <a:pt x="1472" y="309"/>
                    <a:pt x="1472" y="310"/>
                    <a:pt x="1472" y="311"/>
                  </a:cubicBezTo>
                  <a:cubicBezTo>
                    <a:pt x="1472" y="313"/>
                    <a:pt x="1474" y="314"/>
                    <a:pt x="1478" y="314"/>
                  </a:cubicBezTo>
                  <a:cubicBezTo>
                    <a:pt x="1484" y="314"/>
                    <a:pt x="1494" y="313"/>
                    <a:pt x="1502" y="313"/>
                  </a:cubicBezTo>
                  <a:cubicBezTo>
                    <a:pt x="1510" y="313"/>
                    <a:pt x="1517" y="313"/>
                    <a:pt x="1518" y="313"/>
                  </a:cubicBezTo>
                  <a:cubicBezTo>
                    <a:pt x="1524" y="313"/>
                    <a:pt x="1534" y="313"/>
                    <a:pt x="1550" y="314"/>
                  </a:cubicBezTo>
                  <a:cubicBezTo>
                    <a:pt x="1566" y="315"/>
                    <a:pt x="1588" y="315"/>
                    <a:pt x="1619" y="315"/>
                  </a:cubicBezTo>
                  <a:cubicBezTo>
                    <a:pt x="1635" y="315"/>
                    <a:pt x="1638" y="315"/>
                    <a:pt x="1641" y="305"/>
                  </a:cubicBezTo>
                  <a:cubicBezTo>
                    <a:pt x="1643" y="296"/>
                    <a:pt x="1646" y="269"/>
                    <a:pt x="1646" y="265"/>
                  </a:cubicBezTo>
                  <a:cubicBezTo>
                    <a:pt x="1646" y="262"/>
                    <a:pt x="1646" y="259"/>
                    <a:pt x="1644" y="259"/>
                  </a:cubicBezTo>
                  <a:cubicBezTo>
                    <a:pt x="1642" y="259"/>
                    <a:pt x="1641" y="261"/>
                    <a:pt x="1640" y="265"/>
                  </a:cubicBezTo>
                  <a:cubicBezTo>
                    <a:pt x="1637" y="282"/>
                    <a:pt x="1633" y="290"/>
                    <a:pt x="1622" y="295"/>
                  </a:cubicBezTo>
                  <a:cubicBezTo>
                    <a:pt x="1611" y="299"/>
                    <a:pt x="1593" y="299"/>
                    <a:pt x="1583" y="299"/>
                  </a:cubicBezTo>
                  <a:cubicBezTo>
                    <a:pt x="1543" y="299"/>
                    <a:pt x="1537" y="294"/>
                    <a:pt x="1535" y="266"/>
                  </a:cubicBezTo>
                  <a:cubicBezTo>
                    <a:pt x="1535" y="257"/>
                    <a:pt x="1535" y="210"/>
                    <a:pt x="1535" y="196"/>
                  </a:cubicBezTo>
                  <a:lnTo>
                    <a:pt x="1535" y="160"/>
                  </a:lnTo>
                  <a:cubicBezTo>
                    <a:pt x="1535" y="158"/>
                    <a:pt x="1536" y="157"/>
                    <a:pt x="1538" y="157"/>
                  </a:cubicBezTo>
                  <a:cubicBezTo>
                    <a:pt x="1545" y="157"/>
                    <a:pt x="1586" y="158"/>
                    <a:pt x="1597" y="159"/>
                  </a:cubicBezTo>
                  <a:cubicBezTo>
                    <a:pt x="1613" y="161"/>
                    <a:pt x="1616" y="168"/>
                    <a:pt x="1618" y="173"/>
                  </a:cubicBezTo>
                  <a:cubicBezTo>
                    <a:pt x="1619" y="179"/>
                    <a:pt x="1619" y="183"/>
                    <a:pt x="1619" y="187"/>
                  </a:cubicBezTo>
                  <a:cubicBezTo>
                    <a:pt x="1619" y="189"/>
                    <a:pt x="1620" y="190"/>
                    <a:pt x="1622" y="190"/>
                  </a:cubicBezTo>
                  <a:cubicBezTo>
                    <a:pt x="1625" y="190"/>
                    <a:pt x="1625" y="186"/>
                    <a:pt x="1625" y="183"/>
                  </a:cubicBezTo>
                  <a:cubicBezTo>
                    <a:pt x="1625" y="180"/>
                    <a:pt x="1626" y="165"/>
                    <a:pt x="1627" y="157"/>
                  </a:cubicBezTo>
                  <a:cubicBezTo>
                    <a:pt x="1628" y="143"/>
                    <a:pt x="1630" y="136"/>
                    <a:pt x="1630" y="134"/>
                  </a:cubicBezTo>
                  <a:cubicBezTo>
                    <a:pt x="1630" y="131"/>
                    <a:pt x="1629" y="130"/>
                    <a:pt x="1628" y="130"/>
                  </a:cubicBezTo>
                  <a:cubicBezTo>
                    <a:pt x="1626" y="130"/>
                    <a:pt x="1625" y="132"/>
                    <a:pt x="1622" y="136"/>
                  </a:cubicBezTo>
                  <a:cubicBezTo>
                    <a:pt x="1618" y="140"/>
                    <a:pt x="1613" y="141"/>
                    <a:pt x="1603" y="141"/>
                  </a:cubicBezTo>
                  <a:cubicBezTo>
                    <a:pt x="1593" y="142"/>
                    <a:pt x="1543" y="142"/>
                    <a:pt x="1538" y="142"/>
                  </a:cubicBezTo>
                  <a:cubicBezTo>
                    <a:pt x="1536" y="142"/>
                    <a:pt x="1535" y="141"/>
                    <a:pt x="1535" y="138"/>
                  </a:cubicBezTo>
                  <a:lnTo>
                    <a:pt x="1535" y="25"/>
                  </a:lnTo>
                  <a:cubicBezTo>
                    <a:pt x="1535" y="23"/>
                    <a:pt x="1536" y="21"/>
                    <a:pt x="1538" y="21"/>
                  </a:cubicBezTo>
                  <a:cubicBezTo>
                    <a:pt x="1542" y="21"/>
                    <a:pt x="1587" y="22"/>
                    <a:pt x="1594" y="23"/>
                  </a:cubicBezTo>
                  <a:cubicBezTo>
                    <a:pt x="1616" y="25"/>
                    <a:pt x="1620" y="30"/>
                    <a:pt x="1623" y="36"/>
                  </a:cubicBezTo>
                  <a:cubicBezTo>
                    <a:pt x="1625" y="41"/>
                    <a:pt x="1625" y="48"/>
                    <a:pt x="1625" y="51"/>
                  </a:cubicBezTo>
                  <a:cubicBezTo>
                    <a:pt x="1625" y="54"/>
                    <a:pt x="1626" y="57"/>
                    <a:pt x="1628" y="57"/>
                  </a:cubicBezTo>
                  <a:cubicBezTo>
                    <a:pt x="1630" y="57"/>
                    <a:pt x="1631" y="54"/>
                    <a:pt x="1631" y="52"/>
                  </a:cubicBezTo>
                  <a:cubicBezTo>
                    <a:pt x="1632" y="47"/>
                    <a:pt x="1633" y="29"/>
                    <a:pt x="1633" y="25"/>
                  </a:cubicBezTo>
                  <a:cubicBezTo>
                    <a:pt x="1635" y="14"/>
                    <a:pt x="1637" y="9"/>
                    <a:pt x="1637" y="6"/>
                  </a:cubicBezTo>
                  <a:cubicBezTo>
                    <a:pt x="1637" y="4"/>
                    <a:pt x="1636" y="2"/>
                    <a:pt x="1635" y="2"/>
                  </a:cubicBezTo>
                  <a:cubicBezTo>
                    <a:pt x="1633" y="2"/>
                    <a:pt x="1631" y="4"/>
                    <a:pt x="1629" y="4"/>
                  </a:cubicBezTo>
                  <a:cubicBezTo>
                    <a:pt x="1626" y="5"/>
                    <a:pt x="1619" y="6"/>
                    <a:pt x="1612" y="6"/>
                  </a:cubicBezTo>
                  <a:cubicBezTo>
                    <a:pt x="1602" y="7"/>
                    <a:pt x="1521" y="7"/>
                    <a:pt x="1518" y="7"/>
                  </a:cubicBezTo>
                  <a:lnTo>
                    <a:pt x="1501" y="6"/>
                  </a:lnTo>
                  <a:cubicBezTo>
                    <a:pt x="1492" y="5"/>
                    <a:pt x="1481" y="5"/>
                    <a:pt x="1472" y="5"/>
                  </a:cubicBezTo>
                  <a:cubicBezTo>
                    <a:pt x="1468" y="5"/>
                    <a:pt x="1465" y="6"/>
                    <a:pt x="1465" y="9"/>
                  </a:cubicBezTo>
                  <a:cubicBezTo>
                    <a:pt x="1465" y="10"/>
                    <a:pt x="1467" y="11"/>
                    <a:pt x="1469" y="11"/>
                  </a:cubicBezTo>
                  <a:cubicBezTo>
                    <a:pt x="1472" y="11"/>
                    <a:pt x="1479" y="12"/>
                    <a:pt x="1483" y="12"/>
                  </a:cubicBezTo>
                  <a:cubicBezTo>
                    <a:pt x="1496" y="15"/>
                    <a:pt x="1499" y="22"/>
                    <a:pt x="1500" y="36"/>
                  </a:cubicBezTo>
                  <a:cubicBezTo>
                    <a:pt x="1501" y="49"/>
                    <a:pt x="1501" y="60"/>
                    <a:pt x="1501" y="124"/>
                  </a:cubicBezTo>
                  <a:lnTo>
                    <a:pt x="1501" y="196"/>
                  </a:lnTo>
                  <a:close/>
                  <a:moveTo>
                    <a:pt x="1882" y="1555"/>
                  </a:moveTo>
                  <a:lnTo>
                    <a:pt x="1882" y="1555"/>
                  </a:lnTo>
                  <a:cubicBezTo>
                    <a:pt x="1882" y="1551"/>
                    <a:pt x="1883" y="1550"/>
                    <a:pt x="1887" y="1550"/>
                  </a:cubicBezTo>
                  <a:cubicBezTo>
                    <a:pt x="1899" y="1550"/>
                    <a:pt x="1940" y="1550"/>
                    <a:pt x="1950" y="1551"/>
                  </a:cubicBezTo>
                  <a:cubicBezTo>
                    <a:pt x="1970" y="1554"/>
                    <a:pt x="1990" y="1556"/>
                    <a:pt x="2018" y="1575"/>
                  </a:cubicBezTo>
                  <a:cubicBezTo>
                    <a:pt x="2081" y="1618"/>
                    <a:pt x="2097" y="1689"/>
                    <a:pt x="2097" y="1738"/>
                  </a:cubicBezTo>
                  <a:cubicBezTo>
                    <a:pt x="2097" y="1831"/>
                    <a:pt x="2026" y="1854"/>
                    <a:pt x="1982" y="1854"/>
                  </a:cubicBezTo>
                  <a:cubicBezTo>
                    <a:pt x="1968" y="1854"/>
                    <a:pt x="1932" y="1853"/>
                    <a:pt x="1910" y="1842"/>
                  </a:cubicBezTo>
                  <a:cubicBezTo>
                    <a:pt x="1885" y="1830"/>
                    <a:pt x="1885" y="1818"/>
                    <a:pt x="1883" y="1778"/>
                  </a:cubicBezTo>
                  <a:cubicBezTo>
                    <a:pt x="1882" y="1766"/>
                    <a:pt x="1882" y="1665"/>
                    <a:pt x="1882" y="1602"/>
                  </a:cubicBezTo>
                  <a:lnTo>
                    <a:pt x="1882" y="1555"/>
                  </a:lnTo>
                  <a:close/>
                  <a:moveTo>
                    <a:pt x="1882" y="1296"/>
                  </a:moveTo>
                  <a:lnTo>
                    <a:pt x="1882" y="1296"/>
                  </a:lnTo>
                  <a:cubicBezTo>
                    <a:pt x="1882" y="1292"/>
                    <a:pt x="1884" y="1289"/>
                    <a:pt x="1892" y="1287"/>
                  </a:cubicBezTo>
                  <a:cubicBezTo>
                    <a:pt x="1905" y="1284"/>
                    <a:pt x="1922" y="1283"/>
                    <a:pt x="1931" y="1283"/>
                  </a:cubicBezTo>
                  <a:cubicBezTo>
                    <a:pt x="2011" y="1283"/>
                    <a:pt x="2041" y="1356"/>
                    <a:pt x="2041" y="1424"/>
                  </a:cubicBezTo>
                  <a:cubicBezTo>
                    <a:pt x="2041" y="1457"/>
                    <a:pt x="2029" y="1487"/>
                    <a:pt x="2012" y="1506"/>
                  </a:cubicBezTo>
                  <a:cubicBezTo>
                    <a:pt x="1994" y="1526"/>
                    <a:pt x="1983" y="1528"/>
                    <a:pt x="1937" y="1528"/>
                  </a:cubicBezTo>
                  <a:cubicBezTo>
                    <a:pt x="1907" y="1528"/>
                    <a:pt x="1892" y="1525"/>
                    <a:pt x="1887" y="1524"/>
                  </a:cubicBezTo>
                  <a:cubicBezTo>
                    <a:pt x="1883" y="1523"/>
                    <a:pt x="1882" y="1521"/>
                    <a:pt x="1882" y="1515"/>
                  </a:cubicBezTo>
                  <a:lnTo>
                    <a:pt x="1882" y="1296"/>
                  </a:lnTo>
                  <a:close/>
                  <a:moveTo>
                    <a:pt x="1816" y="1641"/>
                  </a:moveTo>
                  <a:lnTo>
                    <a:pt x="1816" y="1641"/>
                  </a:lnTo>
                  <a:cubicBezTo>
                    <a:pt x="1816" y="1720"/>
                    <a:pt x="1816" y="1784"/>
                    <a:pt x="1812" y="1818"/>
                  </a:cubicBezTo>
                  <a:cubicBezTo>
                    <a:pt x="1809" y="1842"/>
                    <a:pt x="1805" y="1860"/>
                    <a:pt x="1789" y="1863"/>
                  </a:cubicBezTo>
                  <a:cubicBezTo>
                    <a:pt x="1781" y="1865"/>
                    <a:pt x="1771" y="1867"/>
                    <a:pt x="1764" y="1867"/>
                  </a:cubicBezTo>
                  <a:cubicBezTo>
                    <a:pt x="1759" y="1867"/>
                    <a:pt x="1758" y="1869"/>
                    <a:pt x="1758" y="1872"/>
                  </a:cubicBezTo>
                  <a:cubicBezTo>
                    <a:pt x="1758" y="1877"/>
                    <a:pt x="1762" y="1878"/>
                    <a:pt x="1771" y="1878"/>
                  </a:cubicBezTo>
                  <a:cubicBezTo>
                    <a:pt x="1783" y="1878"/>
                    <a:pt x="1802" y="1877"/>
                    <a:pt x="1818" y="1877"/>
                  </a:cubicBezTo>
                  <a:cubicBezTo>
                    <a:pt x="1835" y="1876"/>
                    <a:pt x="1849" y="1876"/>
                    <a:pt x="1851" y="1876"/>
                  </a:cubicBezTo>
                  <a:cubicBezTo>
                    <a:pt x="1854" y="1876"/>
                    <a:pt x="1877" y="1877"/>
                    <a:pt x="1901" y="1878"/>
                  </a:cubicBezTo>
                  <a:cubicBezTo>
                    <a:pt x="1924" y="1879"/>
                    <a:pt x="1950" y="1881"/>
                    <a:pt x="1959" y="1881"/>
                  </a:cubicBezTo>
                  <a:cubicBezTo>
                    <a:pt x="2099" y="1881"/>
                    <a:pt x="2168" y="1790"/>
                    <a:pt x="2168" y="1702"/>
                  </a:cubicBezTo>
                  <a:cubicBezTo>
                    <a:pt x="2168" y="1607"/>
                    <a:pt x="2087" y="1549"/>
                    <a:pt x="2026" y="1530"/>
                  </a:cubicBezTo>
                  <a:cubicBezTo>
                    <a:pt x="2065" y="1490"/>
                    <a:pt x="2103" y="1450"/>
                    <a:pt x="2103" y="1383"/>
                  </a:cubicBezTo>
                  <a:cubicBezTo>
                    <a:pt x="2103" y="1342"/>
                    <a:pt x="2074" y="1261"/>
                    <a:pt x="1940" y="1261"/>
                  </a:cubicBezTo>
                  <a:cubicBezTo>
                    <a:pt x="1902" y="1261"/>
                    <a:pt x="1870" y="1263"/>
                    <a:pt x="1851" y="1263"/>
                  </a:cubicBezTo>
                  <a:cubicBezTo>
                    <a:pt x="1847" y="1263"/>
                    <a:pt x="1795" y="1261"/>
                    <a:pt x="1758" y="1261"/>
                  </a:cubicBezTo>
                  <a:cubicBezTo>
                    <a:pt x="1749" y="1261"/>
                    <a:pt x="1745" y="1262"/>
                    <a:pt x="1745" y="1267"/>
                  </a:cubicBezTo>
                  <a:cubicBezTo>
                    <a:pt x="1745" y="1270"/>
                    <a:pt x="1749" y="1272"/>
                    <a:pt x="1752" y="1272"/>
                  </a:cubicBezTo>
                  <a:cubicBezTo>
                    <a:pt x="1759" y="1272"/>
                    <a:pt x="1773" y="1273"/>
                    <a:pt x="1780" y="1274"/>
                  </a:cubicBezTo>
                  <a:cubicBezTo>
                    <a:pt x="1807" y="1280"/>
                    <a:pt x="1813" y="1293"/>
                    <a:pt x="1815" y="1321"/>
                  </a:cubicBezTo>
                  <a:cubicBezTo>
                    <a:pt x="1816" y="1347"/>
                    <a:pt x="1816" y="1370"/>
                    <a:pt x="1816" y="1497"/>
                  </a:cubicBezTo>
                  <a:lnTo>
                    <a:pt x="1816" y="1641"/>
                  </a:lnTo>
                  <a:close/>
                  <a:moveTo>
                    <a:pt x="2362" y="1497"/>
                  </a:moveTo>
                  <a:lnTo>
                    <a:pt x="2362" y="1497"/>
                  </a:lnTo>
                  <a:cubicBezTo>
                    <a:pt x="2362" y="1370"/>
                    <a:pt x="2362" y="1347"/>
                    <a:pt x="2364" y="1321"/>
                  </a:cubicBezTo>
                  <a:cubicBezTo>
                    <a:pt x="2365" y="1292"/>
                    <a:pt x="2372" y="1278"/>
                    <a:pt x="2394" y="1274"/>
                  </a:cubicBezTo>
                  <a:cubicBezTo>
                    <a:pt x="2404" y="1273"/>
                    <a:pt x="2409" y="1272"/>
                    <a:pt x="2414" y="1272"/>
                  </a:cubicBezTo>
                  <a:cubicBezTo>
                    <a:pt x="2418" y="1272"/>
                    <a:pt x="2421" y="1270"/>
                    <a:pt x="2421" y="1267"/>
                  </a:cubicBezTo>
                  <a:cubicBezTo>
                    <a:pt x="2421" y="1262"/>
                    <a:pt x="2417" y="1261"/>
                    <a:pt x="2408" y="1261"/>
                  </a:cubicBezTo>
                  <a:cubicBezTo>
                    <a:pt x="2383" y="1261"/>
                    <a:pt x="2332" y="1263"/>
                    <a:pt x="2328" y="1263"/>
                  </a:cubicBezTo>
                  <a:cubicBezTo>
                    <a:pt x="2324" y="1263"/>
                    <a:pt x="2272" y="1261"/>
                    <a:pt x="2245" y="1261"/>
                  </a:cubicBezTo>
                  <a:cubicBezTo>
                    <a:pt x="2236" y="1261"/>
                    <a:pt x="2232" y="1262"/>
                    <a:pt x="2232" y="1267"/>
                  </a:cubicBezTo>
                  <a:cubicBezTo>
                    <a:pt x="2232" y="1270"/>
                    <a:pt x="2236" y="1272"/>
                    <a:pt x="2239" y="1272"/>
                  </a:cubicBezTo>
                  <a:cubicBezTo>
                    <a:pt x="2245" y="1272"/>
                    <a:pt x="2255" y="1273"/>
                    <a:pt x="2264" y="1275"/>
                  </a:cubicBezTo>
                  <a:cubicBezTo>
                    <a:pt x="2282" y="1279"/>
                    <a:pt x="2290" y="1293"/>
                    <a:pt x="2292" y="1321"/>
                  </a:cubicBezTo>
                  <a:cubicBezTo>
                    <a:pt x="2294" y="1347"/>
                    <a:pt x="2294" y="1370"/>
                    <a:pt x="2294" y="1497"/>
                  </a:cubicBezTo>
                  <a:lnTo>
                    <a:pt x="2294" y="1641"/>
                  </a:lnTo>
                  <a:cubicBezTo>
                    <a:pt x="2294" y="1720"/>
                    <a:pt x="2294" y="1784"/>
                    <a:pt x="2290" y="1818"/>
                  </a:cubicBezTo>
                  <a:cubicBezTo>
                    <a:pt x="2286" y="1842"/>
                    <a:pt x="2282" y="1860"/>
                    <a:pt x="2266" y="1863"/>
                  </a:cubicBezTo>
                  <a:cubicBezTo>
                    <a:pt x="2258" y="1865"/>
                    <a:pt x="2249" y="1867"/>
                    <a:pt x="2241" y="1867"/>
                  </a:cubicBezTo>
                  <a:cubicBezTo>
                    <a:pt x="2236" y="1867"/>
                    <a:pt x="2235" y="1869"/>
                    <a:pt x="2235" y="1872"/>
                  </a:cubicBezTo>
                  <a:cubicBezTo>
                    <a:pt x="2235" y="1877"/>
                    <a:pt x="2239" y="1878"/>
                    <a:pt x="2248" y="1878"/>
                  </a:cubicBezTo>
                  <a:cubicBezTo>
                    <a:pt x="2272" y="1878"/>
                    <a:pt x="2324" y="1876"/>
                    <a:pt x="2328" y="1876"/>
                  </a:cubicBezTo>
                  <a:cubicBezTo>
                    <a:pt x="2332" y="1876"/>
                    <a:pt x="2383" y="1878"/>
                    <a:pt x="2428" y="1878"/>
                  </a:cubicBezTo>
                  <a:cubicBezTo>
                    <a:pt x="2437" y="1878"/>
                    <a:pt x="2441" y="1876"/>
                    <a:pt x="2441" y="1872"/>
                  </a:cubicBezTo>
                  <a:cubicBezTo>
                    <a:pt x="2441" y="1869"/>
                    <a:pt x="2440" y="1867"/>
                    <a:pt x="2435" y="1867"/>
                  </a:cubicBezTo>
                  <a:cubicBezTo>
                    <a:pt x="2428" y="1867"/>
                    <a:pt x="2410" y="1865"/>
                    <a:pt x="2398" y="1863"/>
                  </a:cubicBezTo>
                  <a:cubicBezTo>
                    <a:pt x="2374" y="1860"/>
                    <a:pt x="2369" y="1842"/>
                    <a:pt x="2366" y="1818"/>
                  </a:cubicBezTo>
                  <a:cubicBezTo>
                    <a:pt x="2362" y="1784"/>
                    <a:pt x="2362" y="1720"/>
                    <a:pt x="2362" y="1641"/>
                  </a:cubicBezTo>
                  <a:lnTo>
                    <a:pt x="2362" y="1497"/>
                  </a:lnTo>
                  <a:close/>
                  <a:moveTo>
                    <a:pt x="2610" y="1376"/>
                  </a:moveTo>
                  <a:lnTo>
                    <a:pt x="2610" y="1376"/>
                  </a:lnTo>
                  <a:cubicBezTo>
                    <a:pt x="2636" y="1405"/>
                    <a:pt x="2728" y="1508"/>
                    <a:pt x="2823" y="1610"/>
                  </a:cubicBezTo>
                  <a:cubicBezTo>
                    <a:pt x="2909" y="1703"/>
                    <a:pt x="3026" y="1823"/>
                    <a:pt x="3035" y="1832"/>
                  </a:cubicBezTo>
                  <a:cubicBezTo>
                    <a:pt x="3079" y="1875"/>
                    <a:pt x="3089" y="1884"/>
                    <a:pt x="3095" y="1884"/>
                  </a:cubicBezTo>
                  <a:cubicBezTo>
                    <a:pt x="3101" y="1884"/>
                    <a:pt x="3103" y="1880"/>
                    <a:pt x="3103" y="1826"/>
                  </a:cubicBezTo>
                  <a:lnTo>
                    <a:pt x="3104" y="1347"/>
                  </a:lnTo>
                  <a:cubicBezTo>
                    <a:pt x="3104" y="1298"/>
                    <a:pt x="3108" y="1280"/>
                    <a:pt x="3135" y="1274"/>
                  </a:cubicBezTo>
                  <a:cubicBezTo>
                    <a:pt x="3144" y="1272"/>
                    <a:pt x="3150" y="1272"/>
                    <a:pt x="3154" y="1272"/>
                  </a:cubicBezTo>
                  <a:cubicBezTo>
                    <a:pt x="3160" y="1272"/>
                    <a:pt x="3163" y="1269"/>
                    <a:pt x="3163" y="1266"/>
                  </a:cubicBezTo>
                  <a:cubicBezTo>
                    <a:pt x="3163" y="1261"/>
                    <a:pt x="3157" y="1261"/>
                    <a:pt x="3148" y="1261"/>
                  </a:cubicBezTo>
                  <a:cubicBezTo>
                    <a:pt x="3115" y="1261"/>
                    <a:pt x="3088" y="1263"/>
                    <a:pt x="3079" y="1263"/>
                  </a:cubicBezTo>
                  <a:cubicBezTo>
                    <a:pt x="3070" y="1263"/>
                    <a:pt x="3030" y="1261"/>
                    <a:pt x="2994" y="1261"/>
                  </a:cubicBezTo>
                  <a:cubicBezTo>
                    <a:pt x="2984" y="1261"/>
                    <a:pt x="2977" y="1261"/>
                    <a:pt x="2977" y="1266"/>
                  </a:cubicBezTo>
                  <a:cubicBezTo>
                    <a:pt x="2977" y="1269"/>
                    <a:pt x="2978" y="1272"/>
                    <a:pt x="2984" y="1272"/>
                  </a:cubicBezTo>
                  <a:cubicBezTo>
                    <a:pt x="2991" y="1272"/>
                    <a:pt x="3009" y="1273"/>
                    <a:pt x="3024" y="1276"/>
                  </a:cubicBezTo>
                  <a:cubicBezTo>
                    <a:pt x="3049" y="1283"/>
                    <a:pt x="3055" y="1301"/>
                    <a:pt x="3056" y="1354"/>
                  </a:cubicBezTo>
                  <a:lnTo>
                    <a:pt x="3065" y="1769"/>
                  </a:lnTo>
                  <a:cubicBezTo>
                    <a:pt x="3039" y="1742"/>
                    <a:pt x="2950" y="1642"/>
                    <a:pt x="2869" y="1555"/>
                  </a:cubicBezTo>
                  <a:cubicBezTo>
                    <a:pt x="2743" y="1421"/>
                    <a:pt x="2622" y="1289"/>
                    <a:pt x="2610" y="1275"/>
                  </a:cubicBezTo>
                  <a:cubicBezTo>
                    <a:pt x="2601" y="1267"/>
                    <a:pt x="2587" y="1249"/>
                    <a:pt x="2581" y="1249"/>
                  </a:cubicBezTo>
                  <a:cubicBezTo>
                    <a:pt x="2574" y="1249"/>
                    <a:pt x="2572" y="1258"/>
                    <a:pt x="2572" y="1290"/>
                  </a:cubicBezTo>
                  <a:lnTo>
                    <a:pt x="2571" y="1758"/>
                  </a:lnTo>
                  <a:cubicBezTo>
                    <a:pt x="2571" y="1832"/>
                    <a:pt x="2567" y="1856"/>
                    <a:pt x="2546" y="1862"/>
                  </a:cubicBezTo>
                  <a:cubicBezTo>
                    <a:pt x="2534" y="1866"/>
                    <a:pt x="2519" y="1867"/>
                    <a:pt x="2513" y="1867"/>
                  </a:cubicBezTo>
                  <a:cubicBezTo>
                    <a:pt x="2509" y="1867"/>
                    <a:pt x="2506" y="1868"/>
                    <a:pt x="2506" y="1872"/>
                  </a:cubicBezTo>
                  <a:cubicBezTo>
                    <a:pt x="2506" y="1877"/>
                    <a:pt x="2511" y="1878"/>
                    <a:pt x="2519" y="1878"/>
                  </a:cubicBezTo>
                  <a:cubicBezTo>
                    <a:pt x="2556" y="1878"/>
                    <a:pt x="2591" y="1876"/>
                    <a:pt x="2598" y="1876"/>
                  </a:cubicBezTo>
                  <a:cubicBezTo>
                    <a:pt x="2605" y="1876"/>
                    <a:pt x="2638" y="1878"/>
                    <a:pt x="2685" y="1878"/>
                  </a:cubicBezTo>
                  <a:cubicBezTo>
                    <a:pt x="2694" y="1878"/>
                    <a:pt x="2699" y="1877"/>
                    <a:pt x="2699" y="1872"/>
                  </a:cubicBezTo>
                  <a:cubicBezTo>
                    <a:pt x="2699" y="1868"/>
                    <a:pt x="2697" y="1867"/>
                    <a:pt x="2693" y="1867"/>
                  </a:cubicBezTo>
                  <a:cubicBezTo>
                    <a:pt x="2686" y="1867"/>
                    <a:pt x="2668" y="1866"/>
                    <a:pt x="2652" y="1862"/>
                  </a:cubicBezTo>
                  <a:cubicBezTo>
                    <a:pt x="2630" y="1855"/>
                    <a:pt x="2622" y="1834"/>
                    <a:pt x="2620" y="1767"/>
                  </a:cubicBezTo>
                  <a:lnTo>
                    <a:pt x="2610" y="1376"/>
                  </a:lnTo>
                  <a:close/>
                  <a:moveTo>
                    <a:pt x="3692" y="1809"/>
                  </a:moveTo>
                  <a:lnTo>
                    <a:pt x="3692" y="1809"/>
                  </a:lnTo>
                  <a:cubicBezTo>
                    <a:pt x="3692" y="1823"/>
                    <a:pt x="3686" y="1832"/>
                    <a:pt x="3676" y="1837"/>
                  </a:cubicBezTo>
                  <a:cubicBezTo>
                    <a:pt x="3654" y="1849"/>
                    <a:pt x="3612" y="1854"/>
                    <a:pt x="3583" y="1854"/>
                  </a:cubicBezTo>
                  <a:cubicBezTo>
                    <a:pt x="3507" y="1854"/>
                    <a:pt x="3433" y="1830"/>
                    <a:pt x="3369" y="1767"/>
                  </a:cubicBezTo>
                  <a:cubicBezTo>
                    <a:pt x="3340" y="1739"/>
                    <a:pt x="3282" y="1656"/>
                    <a:pt x="3282" y="1541"/>
                  </a:cubicBezTo>
                  <a:cubicBezTo>
                    <a:pt x="3282" y="1445"/>
                    <a:pt x="3315" y="1371"/>
                    <a:pt x="3363" y="1333"/>
                  </a:cubicBezTo>
                  <a:cubicBezTo>
                    <a:pt x="3425" y="1284"/>
                    <a:pt x="3486" y="1279"/>
                    <a:pt x="3538" y="1279"/>
                  </a:cubicBezTo>
                  <a:cubicBezTo>
                    <a:pt x="3643" y="1279"/>
                    <a:pt x="3709" y="1314"/>
                    <a:pt x="3730" y="1345"/>
                  </a:cubicBezTo>
                  <a:cubicBezTo>
                    <a:pt x="3742" y="1365"/>
                    <a:pt x="3746" y="1388"/>
                    <a:pt x="3747" y="1399"/>
                  </a:cubicBezTo>
                  <a:cubicBezTo>
                    <a:pt x="3748" y="1407"/>
                    <a:pt x="3748" y="1412"/>
                    <a:pt x="3753" y="1412"/>
                  </a:cubicBezTo>
                  <a:cubicBezTo>
                    <a:pt x="3758" y="1412"/>
                    <a:pt x="3760" y="1408"/>
                    <a:pt x="3760" y="1394"/>
                  </a:cubicBezTo>
                  <a:cubicBezTo>
                    <a:pt x="3760" y="1313"/>
                    <a:pt x="3766" y="1290"/>
                    <a:pt x="3766" y="1278"/>
                  </a:cubicBezTo>
                  <a:cubicBezTo>
                    <a:pt x="3766" y="1275"/>
                    <a:pt x="3764" y="1272"/>
                    <a:pt x="3756" y="1271"/>
                  </a:cubicBezTo>
                  <a:cubicBezTo>
                    <a:pt x="3735" y="1270"/>
                    <a:pt x="3707" y="1267"/>
                    <a:pt x="3690" y="1263"/>
                  </a:cubicBezTo>
                  <a:cubicBezTo>
                    <a:pt x="3674" y="1260"/>
                    <a:pt x="3616" y="1249"/>
                    <a:pt x="3565" y="1249"/>
                  </a:cubicBezTo>
                  <a:cubicBezTo>
                    <a:pt x="3502" y="1249"/>
                    <a:pt x="3421" y="1255"/>
                    <a:pt x="3347" y="1300"/>
                  </a:cubicBezTo>
                  <a:cubicBezTo>
                    <a:pt x="3275" y="1346"/>
                    <a:pt x="3211" y="1439"/>
                    <a:pt x="3211" y="1569"/>
                  </a:cubicBezTo>
                  <a:cubicBezTo>
                    <a:pt x="3211" y="1671"/>
                    <a:pt x="3258" y="1759"/>
                    <a:pt x="3308" y="1802"/>
                  </a:cubicBezTo>
                  <a:cubicBezTo>
                    <a:pt x="3399" y="1881"/>
                    <a:pt x="3515" y="1890"/>
                    <a:pt x="3577" y="1890"/>
                  </a:cubicBezTo>
                  <a:cubicBezTo>
                    <a:pt x="3624" y="1890"/>
                    <a:pt x="3698" y="1881"/>
                    <a:pt x="3750" y="1853"/>
                  </a:cubicBezTo>
                  <a:cubicBezTo>
                    <a:pt x="3760" y="1847"/>
                    <a:pt x="3761" y="1845"/>
                    <a:pt x="3761" y="1809"/>
                  </a:cubicBezTo>
                  <a:lnTo>
                    <a:pt x="3761" y="1717"/>
                  </a:lnTo>
                  <a:cubicBezTo>
                    <a:pt x="3761" y="1683"/>
                    <a:pt x="3761" y="1658"/>
                    <a:pt x="3762" y="1632"/>
                  </a:cubicBezTo>
                  <a:cubicBezTo>
                    <a:pt x="3764" y="1604"/>
                    <a:pt x="3771" y="1590"/>
                    <a:pt x="3793" y="1586"/>
                  </a:cubicBezTo>
                  <a:cubicBezTo>
                    <a:pt x="3802" y="1584"/>
                    <a:pt x="3807" y="1583"/>
                    <a:pt x="3813" y="1583"/>
                  </a:cubicBezTo>
                  <a:cubicBezTo>
                    <a:pt x="3816" y="1583"/>
                    <a:pt x="3820" y="1582"/>
                    <a:pt x="3820" y="1578"/>
                  </a:cubicBezTo>
                  <a:cubicBezTo>
                    <a:pt x="3820" y="1573"/>
                    <a:pt x="3815" y="1572"/>
                    <a:pt x="3806" y="1572"/>
                  </a:cubicBezTo>
                  <a:cubicBezTo>
                    <a:pt x="3782" y="1572"/>
                    <a:pt x="3730" y="1574"/>
                    <a:pt x="3726" y="1574"/>
                  </a:cubicBezTo>
                  <a:cubicBezTo>
                    <a:pt x="3722" y="1574"/>
                    <a:pt x="3671" y="1572"/>
                    <a:pt x="3634" y="1572"/>
                  </a:cubicBezTo>
                  <a:cubicBezTo>
                    <a:pt x="3625" y="1572"/>
                    <a:pt x="3621" y="1573"/>
                    <a:pt x="3621" y="1578"/>
                  </a:cubicBezTo>
                  <a:cubicBezTo>
                    <a:pt x="3621" y="1582"/>
                    <a:pt x="3624" y="1583"/>
                    <a:pt x="3628" y="1583"/>
                  </a:cubicBezTo>
                  <a:cubicBezTo>
                    <a:pt x="3635" y="1583"/>
                    <a:pt x="3649" y="1584"/>
                    <a:pt x="3655" y="1586"/>
                  </a:cubicBezTo>
                  <a:cubicBezTo>
                    <a:pt x="3688" y="1595"/>
                    <a:pt x="3692" y="1604"/>
                    <a:pt x="3692" y="1670"/>
                  </a:cubicBezTo>
                  <a:lnTo>
                    <a:pt x="3692" y="1809"/>
                  </a:lnTo>
                  <a:close/>
                  <a:moveTo>
                    <a:pt x="3948" y="1641"/>
                  </a:moveTo>
                  <a:lnTo>
                    <a:pt x="3948" y="1641"/>
                  </a:lnTo>
                  <a:cubicBezTo>
                    <a:pt x="3948" y="1720"/>
                    <a:pt x="3948" y="1784"/>
                    <a:pt x="3944" y="1818"/>
                  </a:cubicBezTo>
                  <a:cubicBezTo>
                    <a:pt x="3940" y="1842"/>
                    <a:pt x="3936" y="1860"/>
                    <a:pt x="3920" y="1863"/>
                  </a:cubicBezTo>
                  <a:cubicBezTo>
                    <a:pt x="3913" y="1865"/>
                    <a:pt x="3903" y="1867"/>
                    <a:pt x="3896" y="1867"/>
                  </a:cubicBezTo>
                  <a:cubicBezTo>
                    <a:pt x="3891" y="1867"/>
                    <a:pt x="3889" y="1869"/>
                    <a:pt x="3889" y="1872"/>
                  </a:cubicBezTo>
                  <a:cubicBezTo>
                    <a:pt x="3889" y="1877"/>
                    <a:pt x="3893" y="1878"/>
                    <a:pt x="3902" y="1878"/>
                  </a:cubicBezTo>
                  <a:cubicBezTo>
                    <a:pt x="3914" y="1878"/>
                    <a:pt x="3933" y="1877"/>
                    <a:pt x="3949" y="1877"/>
                  </a:cubicBezTo>
                  <a:cubicBezTo>
                    <a:pt x="3967" y="1876"/>
                    <a:pt x="3980" y="1876"/>
                    <a:pt x="3982" y="1876"/>
                  </a:cubicBezTo>
                  <a:cubicBezTo>
                    <a:pt x="3994" y="1876"/>
                    <a:pt x="4014" y="1877"/>
                    <a:pt x="4046" y="1878"/>
                  </a:cubicBezTo>
                  <a:cubicBezTo>
                    <a:pt x="4078" y="1879"/>
                    <a:pt x="4123" y="1881"/>
                    <a:pt x="4184" y="1881"/>
                  </a:cubicBezTo>
                  <a:cubicBezTo>
                    <a:pt x="4216" y="1881"/>
                    <a:pt x="4222" y="1881"/>
                    <a:pt x="4228" y="1859"/>
                  </a:cubicBezTo>
                  <a:cubicBezTo>
                    <a:pt x="4232" y="1842"/>
                    <a:pt x="4239" y="1787"/>
                    <a:pt x="4239" y="1780"/>
                  </a:cubicBezTo>
                  <a:cubicBezTo>
                    <a:pt x="4239" y="1774"/>
                    <a:pt x="4239" y="1768"/>
                    <a:pt x="4234" y="1768"/>
                  </a:cubicBezTo>
                  <a:cubicBezTo>
                    <a:pt x="4230" y="1768"/>
                    <a:pt x="4228" y="1771"/>
                    <a:pt x="4226" y="1780"/>
                  </a:cubicBezTo>
                  <a:cubicBezTo>
                    <a:pt x="4221" y="1814"/>
                    <a:pt x="4211" y="1830"/>
                    <a:pt x="4190" y="1839"/>
                  </a:cubicBezTo>
                  <a:cubicBezTo>
                    <a:pt x="4168" y="1848"/>
                    <a:pt x="4132" y="1848"/>
                    <a:pt x="4111" y="1848"/>
                  </a:cubicBezTo>
                  <a:cubicBezTo>
                    <a:pt x="4031" y="1848"/>
                    <a:pt x="4019" y="1837"/>
                    <a:pt x="4016" y="1781"/>
                  </a:cubicBezTo>
                  <a:cubicBezTo>
                    <a:pt x="4016" y="1764"/>
                    <a:pt x="4016" y="1669"/>
                    <a:pt x="4016" y="1641"/>
                  </a:cubicBezTo>
                  <a:lnTo>
                    <a:pt x="4016" y="1569"/>
                  </a:lnTo>
                  <a:cubicBezTo>
                    <a:pt x="4016" y="1566"/>
                    <a:pt x="4018" y="1564"/>
                    <a:pt x="4022" y="1564"/>
                  </a:cubicBezTo>
                  <a:cubicBezTo>
                    <a:pt x="4036" y="1564"/>
                    <a:pt x="4117" y="1565"/>
                    <a:pt x="4139" y="1568"/>
                  </a:cubicBezTo>
                  <a:cubicBezTo>
                    <a:pt x="4171" y="1571"/>
                    <a:pt x="4178" y="1585"/>
                    <a:pt x="4181" y="1596"/>
                  </a:cubicBezTo>
                  <a:cubicBezTo>
                    <a:pt x="4185" y="1607"/>
                    <a:pt x="4185" y="1615"/>
                    <a:pt x="4185" y="1623"/>
                  </a:cubicBezTo>
                  <a:cubicBezTo>
                    <a:pt x="4185" y="1627"/>
                    <a:pt x="4186" y="1631"/>
                    <a:pt x="4190" y="1631"/>
                  </a:cubicBezTo>
                  <a:cubicBezTo>
                    <a:pt x="4196" y="1631"/>
                    <a:pt x="4196" y="1622"/>
                    <a:pt x="4196" y="1615"/>
                  </a:cubicBezTo>
                  <a:cubicBezTo>
                    <a:pt x="4196" y="1609"/>
                    <a:pt x="4198" y="1579"/>
                    <a:pt x="4199" y="1563"/>
                  </a:cubicBezTo>
                  <a:cubicBezTo>
                    <a:pt x="4202" y="1536"/>
                    <a:pt x="4206" y="1522"/>
                    <a:pt x="4206" y="1517"/>
                  </a:cubicBezTo>
                  <a:cubicBezTo>
                    <a:pt x="4206" y="1512"/>
                    <a:pt x="4204" y="1510"/>
                    <a:pt x="4202" y="1510"/>
                  </a:cubicBezTo>
                  <a:cubicBezTo>
                    <a:pt x="4199" y="1510"/>
                    <a:pt x="4195" y="1515"/>
                    <a:pt x="4190" y="1521"/>
                  </a:cubicBezTo>
                  <a:cubicBezTo>
                    <a:pt x="4182" y="1529"/>
                    <a:pt x="4171" y="1531"/>
                    <a:pt x="4151" y="1533"/>
                  </a:cubicBezTo>
                  <a:cubicBezTo>
                    <a:pt x="4132" y="1534"/>
                    <a:pt x="4032" y="1534"/>
                    <a:pt x="4021" y="1534"/>
                  </a:cubicBezTo>
                  <a:cubicBezTo>
                    <a:pt x="4017" y="1534"/>
                    <a:pt x="4016" y="1532"/>
                    <a:pt x="4016" y="1526"/>
                  </a:cubicBezTo>
                  <a:lnTo>
                    <a:pt x="4016" y="1301"/>
                  </a:lnTo>
                  <a:cubicBezTo>
                    <a:pt x="4016" y="1295"/>
                    <a:pt x="4018" y="1292"/>
                    <a:pt x="4021" y="1292"/>
                  </a:cubicBezTo>
                  <a:cubicBezTo>
                    <a:pt x="4030" y="1292"/>
                    <a:pt x="4119" y="1293"/>
                    <a:pt x="4133" y="1295"/>
                  </a:cubicBezTo>
                  <a:cubicBezTo>
                    <a:pt x="4177" y="1300"/>
                    <a:pt x="4186" y="1310"/>
                    <a:pt x="4191" y="1323"/>
                  </a:cubicBezTo>
                  <a:cubicBezTo>
                    <a:pt x="4195" y="1332"/>
                    <a:pt x="4196" y="1346"/>
                    <a:pt x="4196" y="1352"/>
                  </a:cubicBezTo>
                  <a:cubicBezTo>
                    <a:pt x="4196" y="1359"/>
                    <a:pt x="4198" y="1363"/>
                    <a:pt x="4203" y="1363"/>
                  </a:cubicBezTo>
                  <a:cubicBezTo>
                    <a:pt x="4206" y="1363"/>
                    <a:pt x="4208" y="1358"/>
                    <a:pt x="4208" y="1354"/>
                  </a:cubicBezTo>
                  <a:cubicBezTo>
                    <a:pt x="4210" y="1344"/>
                    <a:pt x="4212" y="1308"/>
                    <a:pt x="4212" y="1300"/>
                  </a:cubicBezTo>
                  <a:cubicBezTo>
                    <a:pt x="4215" y="1277"/>
                    <a:pt x="4219" y="1267"/>
                    <a:pt x="4219" y="1261"/>
                  </a:cubicBezTo>
                  <a:cubicBezTo>
                    <a:pt x="4219" y="1257"/>
                    <a:pt x="4218" y="1254"/>
                    <a:pt x="4216" y="1254"/>
                  </a:cubicBezTo>
                  <a:cubicBezTo>
                    <a:pt x="4212" y="1254"/>
                    <a:pt x="4208" y="1257"/>
                    <a:pt x="4204" y="1258"/>
                  </a:cubicBezTo>
                  <a:cubicBezTo>
                    <a:pt x="4198" y="1260"/>
                    <a:pt x="4185" y="1261"/>
                    <a:pt x="4169" y="1262"/>
                  </a:cubicBezTo>
                  <a:cubicBezTo>
                    <a:pt x="4150" y="1263"/>
                    <a:pt x="3988" y="1263"/>
                    <a:pt x="3982" y="1263"/>
                  </a:cubicBezTo>
                  <a:lnTo>
                    <a:pt x="3949" y="1261"/>
                  </a:lnTo>
                  <a:cubicBezTo>
                    <a:pt x="3931" y="1261"/>
                    <a:pt x="3909" y="1261"/>
                    <a:pt x="3890" y="1261"/>
                  </a:cubicBezTo>
                  <a:cubicBezTo>
                    <a:pt x="3881" y="1261"/>
                    <a:pt x="3877" y="1262"/>
                    <a:pt x="3877" y="1267"/>
                  </a:cubicBezTo>
                  <a:cubicBezTo>
                    <a:pt x="3877" y="1270"/>
                    <a:pt x="3880" y="1272"/>
                    <a:pt x="3883" y="1272"/>
                  </a:cubicBezTo>
                  <a:cubicBezTo>
                    <a:pt x="3891" y="1272"/>
                    <a:pt x="3904" y="1273"/>
                    <a:pt x="3911" y="1274"/>
                  </a:cubicBezTo>
                  <a:cubicBezTo>
                    <a:pt x="3938" y="1280"/>
                    <a:pt x="3945" y="1293"/>
                    <a:pt x="3946" y="1321"/>
                  </a:cubicBezTo>
                  <a:cubicBezTo>
                    <a:pt x="3948" y="1347"/>
                    <a:pt x="3948" y="1370"/>
                    <a:pt x="3948" y="1497"/>
                  </a:cubicBezTo>
                  <a:lnTo>
                    <a:pt x="3948" y="1641"/>
                  </a:lnTo>
                  <a:close/>
                  <a:moveTo>
                    <a:pt x="4425" y="1376"/>
                  </a:moveTo>
                  <a:lnTo>
                    <a:pt x="4425" y="1376"/>
                  </a:lnTo>
                  <a:cubicBezTo>
                    <a:pt x="4451" y="1405"/>
                    <a:pt x="4543" y="1508"/>
                    <a:pt x="4638" y="1610"/>
                  </a:cubicBezTo>
                  <a:cubicBezTo>
                    <a:pt x="4724" y="1703"/>
                    <a:pt x="4842" y="1823"/>
                    <a:pt x="4851" y="1832"/>
                  </a:cubicBezTo>
                  <a:cubicBezTo>
                    <a:pt x="4894" y="1875"/>
                    <a:pt x="4904" y="1884"/>
                    <a:pt x="4910" y="1884"/>
                  </a:cubicBezTo>
                  <a:cubicBezTo>
                    <a:pt x="4916" y="1884"/>
                    <a:pt x="4918" y="1880"/>
                    <a:pt x="4918" y="1826"/>
                  </a:cubicBezTo>
                  <a:lnTo>
                    <a:pt x="4919" y="1347"/>
                  </a:lnTo>
                  <a:cubicBezTo>
                    <a:pt x="4919" y="1298"/>
                    <a:pt x="4923" y="1280"/>
                    <a:pt x="4950" y="1274"/>
                  </a:cubicBezTo>
                  <a:cubicBezTo>
                    <a:pt x="4960" y="1272"/>
                    <a:pt x="4965" y="1272"/>
                    <a:pt x="4969" y="1272"/>
                  </a:cubicBezTo>
                  <a:cubicBezTo>
                    <a:pt x="4975" y="1272"/>
                    <a:pt x="4978" y="1269"/>
                    <a:pt x="4978" y="1266"/>
                  </a:cubicBezTo>
                  <a:cubicBezTo>
                    <a:pt x="4978" y="1261"/>
                    <a:pt x="4973" y="1261"/>
                    <a:pt x="4964" y="1261"/>
                  </a:cubicBezTo>
                  <a:cubicBezTo>
                    <a:pt x="4930" y="1261"/>
                    <a:pt x="4903" y="1263"/>
                    <a:pt x="4894" y="1263"/>
                  </a:cubicBezTo>
                  <a:cubicBezTo>
                    <a:pt x="4885" y="1263"/>
                    <a:pt x="4846" y="1261"/>
                    <a:pt x="4809" y="1261"/>
                  </a:cubicBezTo>
                  <a:cubicBezTo>
                    <a:pt x="4799" y="1261"/>
                    <a:pt x="4793" y="1261"/>
                    <a:pt x="4793" y="1266"/>
                  </a:cubicBezTo>
                  <a:cubicBezTo>
                    <a:pt x="4793" y="1269"/>
                    <a:pt x="4793" y="1272"/>
                    <a:pt x="4799" y="1272"/>
                  </a:cubicBezTo>
                  <a:cubicBezTo>
                    <a:pt x="4806" y="1272"/>
                    <a:pt x="4824" y="1273"/>
                    <a:pt x="4839" y="1276"/>
                  </a:cubicBezTo>
                  <a:cubicBezTo>
                    <a:pt x="4864" y="1283"/>
                    <a:pt x="4870" y="1301"/>
                    <a:pt x="4871" y="1354"/>
                  </a:cubicBezTo>
                  <a:lnTo>
                    <a:pt x="4880" y="1769"/>
                  </a:lnTo>
                  <a:cubicBezTo>
                    <a:pt x="4854" y="1742"/>
                    <a:pt x="4765" y="1642"/>
                    <a:pt x="4684" y="1555"/>
                  </a:cubicBezTo>
                  <a:cubicBezTo>
                    <a:pt x="4559" y="1421"/>
                    <a:pt x="4437" y="1289"/>
                    <a:pt x="4425" y="1275"/>
                  </a:cubicBezTo>
                  <a:cubicBezTo>
                    <a:pt x="4417" y="1267"/>
                    <a:pt x="4403" y="1249"/>
                    <a:pt x="4396" y="1249"/>
                  </a:cubicBezTo>
                  <a:cubicBezTo>
                    <a:pt x="4389" y="1249"/>
                    <a:pt x="4387" y="1258"/>
                    <a:pt x="4387" y="1290"/>
                  </a:cubicBezTo>
                  <a:lnTo>
                    <a:pt x="4386" y="1758"/>
                  </a:lnTo>
                  <a:cubicBezTo>
                    <a:pt x="4386" y="1832"/>
                    <a:pt x="4382" y="1856"/>
                    <a:pt x="4362" y="1862"/>
                  </a:cubicBezTo>
                  <a:cubicBezTo>
                    <a:pt x="4349" y="1866"/>
                    <a:pt x="4335" y="1867"/>
                    <a:pt x="4328" y="1867"/>
                  </a:cubicBezTo>
                  <a:cubicBezTo>
                    <a:pt x="4324" y="1867"/>
                    <a:pt x="4322" y="1868"/>
                    <a:pt x="4322" y="1872"/>
                  </a:cubicBezTo>
                  <a:cubicBezTo>
                    <a:pt x="4322" y="1877"/>
                    <a:pt x="4326" y="1878"/>
                    <a:pt x="4335" y="1878"/>
                  </a:cubicBezTo>
                  <a:cubicBezTo>
                    <a:pt x="4371" y="1878"/>
                    <a:pt x="4406" y="1876"/>
                    <a:pt x="4413" y="1876"/>
                  </a:cubicBezTo>
                  <a:cubicBezTo>
                    <a:pt x="4421" y="1876"/>
                    <a:pt x="4453" y="1878"/>
                    <a:pt x="4500" y="1878"/>
                  </a:cubicBezTo>
                  <a:cubicBezTo>
                    <a:pt x="4510" y="1878"/>
                    <a:pt x="4515" y="1877"/>
                    <a:pt x="4515" y="1872"/>
                  </a:cubicBezTo>
                  <a:cubicBezTo>
                    <a:pt x="4515" y="1868"/>
                    <a:pt x="4512" y="1867"/>
                    <a:pt x="4508" y="1867"/>
                  </a:cubicBezTo>
                  <a:cubicBezTo>
                    <a:pt x="4501" y="1867"/>
                    <a:pt x="4483" y="1866"/>
                    <a:pt x="4467" y="1862"/>
                  </a:cubicBezTo>
                  <a:cubicBezTo>
                    <a:pt x="4445" y="1855"/>
                    <a:pt x="4437" y="1834"/>
                    <a:pt x="4435" y="1767"/>
                  </a:cubicBezTo>
                  <a:lnTo>
                    <a:pt x="4425" y="1376"/>
                  </a:lnTo>
                  <a:close/>
                  <a:moveTo>
                    <a:pt x="800" y="1296"/>
                  </a:moveTo>
                  <a:lnTo>
                    <a:pt x="800" y="1296"/>
                  </a:lnTo>
                  <a:lnTo>
                    <a:pt x="902" y="1297"/>
                  </a:lnTo>
                  <a:cubicBezTo>
                    <a:pt x="981" y="1299"/>
                    <a:pt x="1000" y="1318"/>
                    <a:pt x="1003" y="1342"/>
                  </a:cubicBezTo>
                  <a:lnTo>
                    <a:pt x="1004" y="1351"/>
                  </a:lnTo>
                  <a:cubicBezTo>
                    <a:pt x="1004" y="1363"/>
                    <a:pt x="1006" y="1365"/>
                    <a:pt x="1010" y="1365"/>
                  </a:cubicBezTo>
                  <a:cubicBezTo>
                    <a:pt x="1014" y="1365"/>
                    <a:pt x="1016" y="1362"/>
                    <a:pt x="1016" y="1354"/>
                  </a:cubicBezTo>
                  <a:cubicBezTo>
                    <a:pt x="1016" y="1345"/>
                    <a:pt x="1019" y="1289"/>
                    <a:pt x="1019" y="1265"/>
                  </a:cubicBezTo>
                  <a:cubicBezTo>
                    <a:pt x="1019" y="1260"/>
                    <a:pt x="1019" y="1255"/>
                    <a:pt x="1014" y="1255"/>
                  </a:cubicBezTo>
                  <a:cubicBezTo>
                    <a:pt x="1011" y="1255"/>
                    <a:pt x="1004" y="1257"/>
                    <a:pt x="991" y="1259"/>
                  </a:cubicBezTo>
                  <a:cubicBezTo>
                    <a:pt x="978" y="1261"/>
                    <a:pt x="960" y="1263"/>
                    <a:pt x="933" y="1263"/>
                  </a:cubicBezTo>
                  <a:lnTo>
                    <a:pt x="627" y="1263"/>
                  </a:lnTo>
                  <a:cubicBezTo>
                    <a:pt x="618" y="1263"/>
                    <a:pt x="586" y="1261"/>
                    <a:pt x="563" y="1259"/>
                  </a:cubicBezTo>
                  <a:cubicBezTo>
                    <a:pt x="541" y="1257"/>
                    <a:pt x="533" y="1249"/>
                    <a:pt x="527" y="1249"/>
                  </a:cubicBezTo>
                  <a:cubicBezTo>
                    <a:pt x="524" y="1249"/>
                    <a:pt x="520" y="1260"/>
                    <a:pt x="519" y="1265"/>
                  </a:cubicBezTo>
                  <a:cubicBezTo>
                    <a:pt x="517" y="1271"/>
                    <a:pt x="501" y="1341"/>
                    <a:pt x="501" y="1350"/>
                  </a:cubicBezTo>
                  <a:cubicBezTo>
                    <a:pt x="501" y="1354"/>
                    <a:pt x="502" y="1357"/>
                    <a:pt x="505" y="1357"/>
                  </a:cubicBezTo>
                  <a:cubicBezTo>
                    <a:pt x="508" y="1357"/>
                    <a:pt x="511" y="1355"/>
                    <a:pt x="513" y="1349"/>
                  </a:cubicBezTo>
                  <a:cubicBezTo>
                    <a:pt x="515" y="1343"/>
                    <a:pt x="518" y="1337"/>
                    <a:pt x="527" y="1323"/>
                  </a:cubicBezTo>
                  <a:cubicBezTo>
                    <a:pt x="540" y="1304"/>
                    <a:pt x="560" y="1298"/>
                    <a:pt x="610" y="1297"/>
                  </a:cubicBezTo>
                  <a:lnTo>
                    <a:pt x="731" y="1296"/>
                  </a:lnTo>
                  <a:lnTo>
                    <a:pt x="731" y="1641"/>
                  </a:lnTo>
                  <a:cubicBezTo>
                    <a:pt x="731" y="1720"/>
                    <a:pt x="731" y="1784"/>
                    <a:pt x="727" y="1818"/>
                  </a:cubicBezTo>
                  <a:cubicBezTo>
                    <a:pt x="724" y="1842"/>
                    <a:pt x="720" y="1860"/>
                    <a:pt x="703" y="1863"/>
                  </a:cubicBezTo>
                  <a:cubicBezTo>
                    <a:pt x="696" y="1865"/>
                    <a:pt x="686" y="1867"/>
                    <a:pt x="679" y="1867"/>
                  </a:cubicBezTo>
                  <a:cubicBezTo>
                    <a:pt x="674" y="1867"/>
                    <a:pt x="672" y="1869"/>
                    <a:pt x="672" y="1872"/>
                  </a:cubicBezTo>
                  <a:cubicBezTo>
                    <a:pt x="672" y="1877"/>
                    <a:pt x="676" y="1878"/>
                    <a:pt x="685" y="1878"/>
                  </a:cubicBezTo>
                  <a:cubicBezTo>
                    <a:pt x="710" y="1878"/>
                    <a:pt x="761" y="1876"/>
                    <a:pt x="765" y="1876"/>
                  </a:cubicBezTo>
                  <a:cubicBezTo>
                    <a:pt x="770" y="1876"/>
                    <a:pt x="821" y="1878"/>
                    <a:pt x="866" y="1878"/>
                  </a:cubicBezTo>
                  <a:cubicBezTo>
                    <a:pt x="875" y="1878"/>
                    <a:pt x="879" y="1876"/>
                    <a:pt x="879" y="1872"/>
                  </a:cubicBezTo>
                  <a:cubicBezTo>
                    <a:pt x="879" y="1869"/>
                    <a:pt x="877" y="1867"/>
                    <a:pt x="872" y="1867"/>
                  </a:cubicBezTo>
                  <a:cubicBezTo>
                    <a:pt x="865" y="1867"/>
                    <a:pt x="847" y="1865"/>
                    <a:pt x="836" y="1863"/>
                  </a:cubicBezTo>
                  <a:cubicBezTo>
                    <a:pt x="811" y="1860"/>
                    <a:pt x="806" y="1842"/>
                    <a:pt x="804" y="1818"/>
                  </a:cubicBezTo>
                  <a:cubicBezTo>
                    <a:pt x="800" y="1784"/>
                    <a:pt x="800" y="1720"/>
                    <a:pt x="800" y="1641"/>
                  </a:cubicBezTo>
                  <a:lnTo>
                    <a:pt x="800" y="1296"/>
                  </a:lnTo>
                  <a:close/>
                  <a:moveTo>
                    <a:pt x="1144" y="1617"/>
                  </a:moveTo>
                  <a:lnTo>
                    <a:pt x="1144" y="1617"/>
                  </a:lnTo>
                  <a:cubicBezTo>
                    <a:pt x="1144" y="1736"/>
                    <a:pt x="1175" y="1793"/>
                    <a:pt x="1215" y="1831"/>
                  </a:cubicBezTo>
                  <a:cubicBezTo>
                    <a:pt x="1273" y="1886"/>
                    <a:pt x="1355" y="1889"/>
                    <a:pt x="1383" y="1889"/>
                  </a:cubicBezTo>
                  <a:cubicBezTo>
                    <a:pt x="1431" y="1889"/>
                    <a:pt x="1492" y="1881"/>
                    <a:pt x="1551" y="1829"/>
                  </a:cubicBezTo>
                  <a:cubicBezTo>
                    <a:pt x="1617" y="1771"/>
                    <a:pt x="1626" y="1673"/>
                    <a:pt x="1626" y="1585"/>
                  </a:cubicBezTo>
                  <a:lnTo>
                    <a:pt x="1626" y="1497"/>
                  </a:lnTo>
                  <a:cubicBezTo>
                    <a:pt x="1626" y="1370"/>
                    <a:pt x="1626" y="1347"/>
                    <a:pt x="1628" y="1321"/>
                  </a:cubicBezTo>
                  <a:cubicBezTo>
                    <a:pt x="1630" y="1292"/>
                    <a:pt x="1636" y="1279"/>
                    <a:pt x="1658" y="1274"/>
                  </a:cubicBezTo>
                  <a:cubicBezTo>
                    <a:pt x="1668" y="1273"/>
                    <a:pt x="1673" y="1272"/>
                    <a:pt x="1679" y="1272"/>
                  </a:cubicBezTo>
                  <a:cubicBezTo>
                    <a:pt x="1682" y="1272"/>
                    <a:pt x="1685" y="1270"/>
                    <a:pt x="1685" y="1267"/>
                  </a:cubicBezTo>
                  <a:cubicBezTo>
                    <a:pt x="1685" y="1262"/>
                    <a:pt x="1681" y="1260"/>
                    <a:pt x="1672" y="1260"/>
                  </a:cubicBezTo>
                  <a:cubicBezTo>
                    <a:pt x="1648" y="1260"/>
                    <a:pt x="1609" y="1263"/>
                    <a:pt x="1604" y="1263"/>
                  </a:cubicBezTo>
                  <a:cubicBezTo>
                    <a:pt x="1599" y="1263"/>
                    <a:pt x="1554" y="1260"/>
                    <a:pt x="1517" y="1260"/>
                  </a:cubicBezTo>
                  <a:cubicBezTo>
                    <a:pt x="1508" y="1260"/>
                    <a:pt x="1504" y="1262"/>
                    <a:pt x="1504" y="1267"/>
                  </a:cubicBezTo>
                  <a:cubicBezTo>
                    <a:pt x="1504" y="1270"/>
                    <a:pt x="1507" y="1272"/>
                    <a:pt x="1510" y="1272"/>
                  </a:cubicBezTo>
                  <a:cubicBezTo>
                    <a:pt x="1518" y="1272"/>
                    <a:pt x="1532" y="1273"/>
                    <a:pt x="1538" y="1274"/>
                  </a:cubicBezTo>
                  <a:cubicBezTo>
                    <a:pt x="1565" y="1280"/>
                    <a:pt x="1572" y="1293"/>
                    <a:pt x="1573" y="1321"/>
                  </a:cubicBezTo>
                  <a:cubicBezTo>
                    <a:pt x="1575" y="1347"/>
                    <a:pt x="1575" y="1370"/>
                    <a:pt x="1575" y="1497"/>
                  </a:cubicBezTo>
                  <a:lnTo>
                    <a:pt x="1575" y="1599"/>
                  </a:lnTo>
                  <a:cubicBezTo>
                    <a:pt x="1575" y="1684"/>
                    <a:pt x="1565" y="1753"/>
                    <a:pt x="1528" y="1800"/>
                  </a:cubicBezTo>
                  <a:cubicBezTo>
                    <a:pt x="1498" y="1835"/>
                    <a:pt x="1449" y="1858"/>
                    <a:pt x="1399" y="1858"/>
                  </a:cubicBezTo>
                  <a:cubicBezTo>
                    <a:pt x="1353" y="1858"/>
                    <a:pt x="1316" y="1851"/>
                    <a:pt x="1276" y="1814"/>
                  </a:cubicBezTo>
                  <a:cubicBezTo>
                    <a:pt x="1241" y="1780"/>
                    <a:pt x="1215" y="1729"/>
                    <a:pt x="1215" y="1612"/>
                  </a:cubicBezTo>
                  <a:lnTo>
                    <a:pt x="1215" y="1497"/>
                  </a:lnTo>
                  <a:cubicBezTo>
                    <a:pt x="1215" y="1370"/>
                    <a:pt x="1215" y="1347"/>
                    <a:pt x="1216" y="1321"/>
                  </a:cubicBezTo>
                  <a:cubicBezTo>
                    <a:pt x="1218" y="1292"/>
                    <a:pt x="1225" y="1278"/>
                    <a:pt x="1247" y="1274"/>
                  </a:cubicBezTo>
                  <a:cubicBezTo>
                    <a:pt x="1256" y="1273"/>
                    <a:pt x="1261" y="1272"/>
                    <a:pt x="1267" y="1272"/>
                  </a:cubicBezTo>
                  <a:cubicBezTo>
                    <a:pt x="1270" y="1272"/>
                    <a:pt x="1274" y="1270"/>
                    <a:pt x="1274" y="1267"/>
                  </a:cubicBezTo>
                  <a:cubicBezTo>
                    <a:pt x="1274" y="1262"/>
                    <a:pt x="1269" y="1260"/>
                    <a:pt x="1260" y="1260"/>
                  </a:cubicBezTo>
                  <a:cubicBezTo>
                    <a:pt x="1236" y="1260"/>
                    <a:pt x="1187" y="1263"/>
                    <a:pt x="1180" y="1263"/>
                  </a:cubicBezTo>
                  <a:cubicBezTo>
                    <a:pt x="1172" y="1263"/>
                    <a:pt x="1122" y="1260"/>
                    <a:pt x="1086" y="1260"/>
                  </a:cubicBezTo>
                  <a:cubicBezTo>
                    <a:pt x="1077" y="1260"/>
                    <a:pt x="1073" y="1262"/>
                    <a:pt x="1073" y="1267"/>
                  </a:cubicBezTo>
                  <a:cubicBezTo>
                    <a:pt x="1073" y="1270"/>
                    <a:pt x="1076" y="1272"/>
                    <a:pt x="1079" y="1272"/>
                  </a:cubicBezTo>
                  <a:cubicBezTo>
                    <a:pt x="1086" y="1272"/>
                    <a:pt x="1100" y="1273"/>
                    <a:pt x="1107" y="1274"/>
                  </a:cubicBezTo>
                  <a:cubicBezTo>
                    <a:pt x="1134" y="1280"/>
                    <a:pt x="1140" y="1293"/>
                    <a:pt x="1142" y="1321"/>
                  </a:cubicBezTo>
                  <a:cubicBezTo>
                    <a:pt x="1144" y="1347"/>
                    <a:pt x="1144" y="1370"/>
                    <a:pt x="1144" y="1497"/>
                  </a:cubicBezTo>
                  <a:lnTo>
                    <a:pt x="1144" y="1617"/>
                  </a:lnTo>
                  <a:close/>
                  <a:moveTo>
                    <a:pt x="1436" y="1472"/>
                  </a:moveTo>
                  <a:lnTo>
                    <a:pt x="1436" y="1472"/>
                  </a:lnTo>
                  <a:cubicBezTo>
                    <a:pt x="1436" y="1450"/>
                    <a:pt x="1419" y="1436"/>
                    <a:pt x="1398" y="1436"/>
                  </a:cubicBezTo>
                  <a:cubicBezTo>
                    <a:pt x="1378" y="1436"/>
                    <a:pt x="1365" y="1452"/>
                    <a:pt x="1365" y="1471"/>
                  </a:cubicBezTo>
                  <a:cubicBezTo>
                    <a:pt x="1365" y="1497"/>
                    <a:pt x="1386" y="1507"/>
                    <a:pt x="1401" y="1507"/>
                  </a:cubicBezTo>
                  <a:cubicBezTo>
                    <a:pt x="1416" y="1507"/>
                    <a:pt x="1436" y="1497"/>
                    <a:pt x="1436" y="1472"/>
                  </a:cubicBezTo>
                  <a:close/>
                  <a:moveTo>
                    <a:pt x="1436" y="1308"/>
                  </a:moveTo>
                  <a:lnTo>
                    <a:pt x="1436" y="1308"/>
                  </a:lnTo>
                  <a:cubicBezTo>
                    <a:pt x="1436" y="1286"/>
                    <a:pt x="1419" y="1272"/>
                    <a:pt x="1398" y="1272"/>
                  </a:cubicBezTo>
                  <a:cubicBezTo>
                    <a:pt x="1378" y="1272"/>
                    <a:pt x="1365" y="1288"/>
                    <a:pt x="1365" y="1307"/>
                  </a:cubicBezTo>
                  <a:cubicBezTo>
                    <a:pt x="1365" y="1333"/>
                    <a:pt x="1386" y="1342"/>
                    <a:pt x="1401" y="1342"/>
                  </a:cubicBezTo>
                  <a:cubicBezTo>
                    <a:pt x="1416" y="1342"/>
                    <a:pt x="1436" y="1333"/>
                    <a:pt x="1436" y="1308"/>
                  </a:cubicBezTo>
                  <a:close/>
                  <a:moveTo>
                    <a:pt x="2999" y="819"/>
                  </a:moveTo>
                  <a:lnTo>
                    <a:pt x="2999" y="819"/>
                  </a:lnTo>
                  <a:cubicBezTo>
                    <a:pt x="3084" y="796"/>
                    <a:pt x="3142" y="724"/>
                    <a:pt x="3142" y="628"/>
                  </a:cubicBezTo>
                  <a:cubicBezTo>
                    <a:pt x="3142" y="583"/>
                    <a:pt x="3118" y="545"/>
                    <a:pt x="3100" y="528"/>
                  </a:cubicBezTo>
                  <a:cubicBezTo>
                    <a:pt x="3086" y="515"/>
                    <a:pt x="3048" y="480"/>
                    <a:pt x="2943" y="480"/>
                  </a:cubicBezTo>
                  <a:cubicBezTo>
                    <a:pt x="2905" y="480"/>
                    <a:pt x="2833" y="482"/>
                    <a:pt x="2811" y="482"/>
                  </a:cubicBezTo>
                  <a:cubicBezTo>
                    <a:pt x="2802" y="482"/>
                    <a:pt x="2756" y="480"/>
                    <a:pt x="2719" y="480"/>
                  </a:cubicBezTo>
                  <a:cubicBezTo>
                    <a:pt x="2710" y="480"/>
                    <a:pt x="2706" y="482"/>
                    <a:pt x="2706" y="486"/>
                  </a:cubicBezTo>
                  <a:cubicBezTo>
                    <a:pt x="2706" y="490"/>
                    <a:pt x="2709" y="491"/>
                    <a:pt x="2712" y="491"/>
                  </a:cubicBezTo>
                  <a:cubicBezTo>
                    <a:pt x="2720" y="491"/>
                    <a:pt x="2733" y="492"/>
                    <a:pt x="2740" y="494"/>
                  </a:cubicBezTo>
                  <a:cubicBezTo>
                    <a:pt x="2767" y="500"/>
                    <a:pt x="2774" y="513"/>
                    <a:pt x="2775" y="541"/>
                  </a:cubicBezTo>
                  <a:cubicBezTo>
                    <a:pt x="2777" y="567"/>
                    <a:pt x="2777" y="590"/>
                    <a:pt x="2777" y="717"/>
                  </a:cubicBezTo>
                  <a:lnTo>
                    <a:pt x="2777" y="861"/>
                  </a:lnTo>
                  <a:cubicBezTo>
                    <a:pt x="2777" y="940"/>
                    <a:pt x="2777" y="1005"/>
                    <a:pt x="2773" y="1039"/>
                  </a:cubicBezTo>
                  <a:cubicBezTo>
                    <a:pt x="2769" y="1063"/>
                    <a:pt x="2765" y="1081"/>
                    <a:pt x="2749" y="1084"/>
                  </a:cubicBezTo>
                  <a:cubicBezTo>
                    <a:pt x="2742" y="1086"/>
                    <a:pt x="2732" y="1087"/>
                    <a:pt x="2724" y="1087"/>
                  </a:cubicBezTo>
                  <a:cubicBezTo>
                    <a:pt x="2720" y="1087"/>
                    <a:pt x="2718" y="1090"/>
                    <a:pt x="2718" y="1092"/>
                  </a:cubicBezTo>
                  <a:cubicBezTo>
                    <a:pt x="2718" y="1097"/>
                    <a:pt x="2722" y="1099"/>
                    <a:pt x="2731" y="1099"/>
                  </a:cubicBezTo>
                  <a:cubicBezTo>
                    <a:pt x="2756" y="1099"/>
                    <a:pt x="2807" y="1096"/>
                    <a:pt x="2808" y="1096"/>
                  </a:cubicBezTo>
                  <a:cubicBezTo>
                    <a:pt x="2812" y="1096"/>
                    <a:pt x="2864" y="1099"/>
                    <a:pt x="2909" y="1099"/>
                  </a:cubicBezTo>
                  <a:cubicBezTo>
                    <a:pt x="2918" y="1099"/>
                    <a:pt x="2922" y="1096"/>
                    <a:pt x="2922" y="1092"/>
                  </a:cubicBezTo>
                  <a:cubicBezTo>
                    <a:pt x="2922" y="1090"/>
                    <a:pt x="2920" y="1087"/>
                    <a:pt x="2915" y="1087"/>
                  </a:cubicBezTo>
                  <a:cubicBezTo>
                    <a:pt x="2908" y="1087"/>
                    <a:pt x="2890" y="1086"/>
                    <a:pt x="2878" y="1084"/>
                  </a:cubicBezTo>
                  <a:cubicBezTo>
                    <a:pt x="2854" y="1081"/>
                    <a:pt x="2849" y="1063"/>
                    <a:pt x="2846" y="1039"/>
                  </a:cubicBezTo>
                  <a:cubicBezTo>
                    <a:pt x="2842" y="1005"/>
                    <a:pt x="2842" y="940"/>
                    <a:pt x="2842" y="861"/>
                  </a:cubicBezTo>
                  <a:lnTo>
                    <a:pt x="2842" y="842"/>
                  </a:lnTo>
                  <a:cubicBezTo>
                    <a:pt x="2842" y="838"/>
                    <a:pt x="2844" y="835"/>
                    <a:pt x="2848" y="835"/>
                  </a:cubicBezTo>
                  <a:lnTo>
                    <a:pt x="2927" y="836"/>
                  </a:lnTo>
                  <a:cubicBezTo>
                    <a:pt x="2932" y="836"/>
                    <a:pt x="2937" y="838"/>
                    <a:pt x="2938" y="842"/>
                  </a:cubicBezTo>
                  <a:cubicBezTo>
                    <a:pt x="2951" y="869"/>
                    <a:pt x="2968" y="915"/>
                    <a:pt x="2993" y="966"/>
                  </a:cubicBezTo>
                  <a:cubicBezTo>
                    <a:pt x="3027" y="1035"/>
                    <a:pt x="3032" y="1066"/>
                    <a:pt x="3068" y="1084"/>
                  </a:cubicBezTo>
                  <a:cubicBezTo>
                    <a:pt x="3089" y="1096"/>
                    <a:pt x="3111" y="1099"/>
                    <a:pt x="3157" y="1099"/>
                  </a:cubicBezTo>
                  <a:lnTo>
                    <a:pt x="3196" y="1099"/>
                  </a:lnTo>
                  <a:cubicBezTo>
                    <a:pt x="3211" y="1099"/>
                    <a:pt x="3216" y="1097"/>
                    <a:pt x="3216" y="1092"/>
                  </a:cubicBezTo>
                  <a:cubicBezTo>
                    <a:pt x="3216" y="1090"/>
                    <a:pt x="3213" y="1087"/>
                    <a:pt x="3209" y="1087"/>
                  </a:cubicBezTo>
                  <a:cubicBezTo>
                    <a:pt x="3201" y="1088"/>
                    <a:pt x="3187" y="1085"/>
                    <a:pt x="3172" y="1083"/>
                  </a:cubicBezTo>
                  <a:cubicBezTo>
                    <a:pt x="3158" y="1080"/>
                    <a:pt x="3120" y="1071"/>
                    <a:pt x="3096" y="1026"/>
                  </a:cubicBezTo>
                  <a:cubicBezTo>
                    <a:pt x="3066" y="970"/>
                    <a:pt x="3031" y="888"/>
                    <a:pt x="2999" y="819"/>
                  </a:cubicBezTo>
                  <a:close/>
                  <a:moveTo>
                    <a:pt x="71" y="837"/>
                  </a:moveTo>
                  <a:lnTo>
                    <a:pt x="71" y="837"/>
                  </a:lnTo>
                  <a:cubicBezTo>
                    <a:pt x="71" y="956"/>
                    <a:pt x="102" y="1014"/>
                    <a:pt x="142" y="1052"/>
                  </a:cubicBezTo>
                  <a:cubicBezTo>
                    <a:pt x="200" y="1107"/>
                    <a:pt x="283" y="1110"/>
                    <a:pt x="311" y="1110"/>
                  </a:cubicBezTo>
                  <a:cubicBezTo>
                    <a:pt x="359" y="1110"/>
                    <a:pt x="421" y="1102"/>
                    <a:pt x="479" y="1050"/>
                  </a:cubicBezTo>
                  <a:cubicBezTo>
                    <a:pt x="545" y="991"/>
                    <a:pt x="555" y="893"/>
                    <a:pt x="555" y="805"/>
                  </a:cubicBezTo>
                  <a:lnTo>
                    <a:pt x="555" y="717"/>
                  </a:lnTo>
                  <a:cubicBezTo>
                    <a:pt x="555" y="589"/>
                    <a:pt x="555" y="566"/>
                    <a:pt x="556" y="540"/>
                  </a:cubicBezTo>
                  <a:cubicBezTo>
                    <a:pt x="558" y="512"/>
                    <a:pt x="565" y="498"/>
                    <a:pt x="587" y="493"/>
                  </a:cubicBezTo>
                  <a:cubicBezTo>
                    <a:pt x="597" y="492"/>
                    <a:pt x="602" y="491"/>
                    <a:pt x="607" y="491"/>
                  </a:cubicBezTo>
                  <a:cubicBezTo>
                    <a:pt x="611" y="491"/>
                    <a:pt x="614" y="489"/>
                    <a:pt x="614" y="486"/>
                  </a:cubicBezTo>
                  <a:cubicBezTo>
                    <a:pt x="614" y="481"/>
                    <a:pt x="610" y="480"/>
                    <a:pt x="601" y="480"/>
                  </a:cubicBezTo>
                  <a:cubicBezTo>
                    <a:pt x="576" y="480"/>
                    <a:pt x="538" y="482"/>
                    <a:pt x="532" y="482"/>
                  </a:cubicBezTo>
                  <a:cubicBezTo>
                    <a:pt x="527" y="482"/>
                    <a:pt x="482" y="480"/>
                    <a:pt x="445" y="480"/>
                  </a:cubicBezTo>
                  <a:cubicBezTo>
                    <a:pt x="436" y="480"/>
                    <a:pt x="432" y="481"/>
                    <a:pt x="432" y="486"/>
                  </a:cubicBezTo>
                  <a:cubicBezTo>
                    <a:pt x="432" y="489"/>
                    <a:pt x="435" y="491"/>
                    <a:pt x="439" y="491"/>
                  </a:cubicBezTo>
                  <a:cubicBezTo>
                    <a:pt x="446" y="491"/>
                    <a:pt x="460" y="492"/>
                    <a:pt x="466" y="493"/>
                  </a:cubicBezTo>
                  <a:cubicBezTo>
                    <a:pt x="493" y="499"/>
                    <a:pt x="500" y="512"/>
                    <a:pt x="502" y="540"/>
                  </a:cubicBezTo>
                  <a:cubicBezTo>
                    <a:pt x="503" y="566"/>
                    <a:pt x="503" y="589"/>
                    <a:pt x="503" y="717"/>
                  </a:cubicBezTo>
                  <a:lnTo>
                    <a:pt x="503" y="819"/>
                  </a:lnTo>
                  <a:cubicBezTo>
                    <a:pt x="503" y="904"/>
                    <a:pt x="493" y="973"/>
                    <a:pt x="456" y="1020"/>
                  </a:cubicBezTo>
                  <a:cubicBezTo>
                    <a:pt x="426" y="1055"/>
                    <a:pt x="377" y="1079"/>
                    <a:pt x="327" y="1079"/>
                  </a:cubicBezTo>
                  <a:cubicBezTo>
                    <a:pt x="280" y="1079"/>
                    <a:pt x="244" y="1072"/>
                    <a:pt x="203" y="1034"/>
                  </a:cubicBezTo>
                  <a:cubicBezTo>
                    <a:pt x="168" y="1001"/>
                    <a:pt x="142" y="950"/>
                    <a:pt x="142" y="832"/>
                  </a:cubicBezTo>
                  <a:lnTo>
                    <a:pt x="142" y="717"/>
                  </a:lnTo>
                  <a:cubicBezTo>
                    <a:pt x="142" y="589"/>
                    <a:pt x="142" y="566"/>
                    <a:pt x="144" y="540"/>
                  </a:cubicBezTo>
                  <a:cubicBezTo>
                    <a:pt x="145" y="512"/>
                    <a:pt x="152" y="497"/>
                    <a:pt x="174" y="493"/>
                  </a:cubicBezTo>
                  <a:cubicBezTo>
                    <a:pt x="184" y="492"/>
                    <a:pt x="189" y="491"/>
                    <a:pt x="194" y="491"/>
                  </a:cubicBezTo>
                  <a:cubicBezTo>
                    <a:pt x="198" y="491"/>
                    <a:pt x="201" y="489"/>
                    <a:pt x="201" y="486"/>
                  </a:cubicBezTo>
                  <a:cubicBezTo>
                    <a:pt x="201" y="481"/>
                    <a:pt x="197" y="480"/>
                    <a:pt x="188" y="480"/>
                  </a:cubicBezTo>
                  <a:cubicBezTo>
                    <a:pt x="163" y="480"/>
                    <a:pt x="114" y="482"/>
                    <a:pt x="107" y="482"/>
                  </a:cubicBezTo>
                  <a:cubicBezTo>
                    <a:pt x="99" y="482"/>
                    <a:pt x="49" y="480"/>
                    <a:pt x="13" y="480"/>
                  </a:cubicBezTo>
                  <a:cubicBezTo>
                    <a:pt x="4" y="480"/>
                    <a:pt x="0" y="481"/>
                    <a:pt x="0" y="486"/>
                  </a:cubicBezTo>
                  <a:cubicBezTo>
                    <a:pt x="0" y="489"/>
                    <a:pt x="3" y="491"/>
                    <a:pt x="6" y="491"/>
                  </a:cubicBezTo>
                  <a:cubicBezTo>
                    <a:pt x="13" y="491"/>
                    <a:pt x="27" y="492"/>
                    <a:pt x="34" y="493"/>
                  </a:cubicBezTo>
                  <a:cubicBezTo>
                    <a:pt x="61" y="499"/>
                    <a:pt x="67" y="512"/>
                    <a:pt x="69" y="540"/>
                  </a:cubicBezTo>
                  <a:cubicBezTo>
                    <a:pt x="71" y="566"/>
                    <a:pt x="71" y="589"/>
                    <a:pt x="71" y="717"/>
                  </a:cubicBezTo>
                  <a:lnTo>
                    <a:pt x="71" y="837"/>
                  </a:lnTo>
                  <a:close/>
                  <a:moveTo>
                    <a:pt x="739" y="595"/>
                  </a:moveTo>
                  <a:lnTo>
                    <a:pt x="739" y="595"/>
                  </a:lnTo>
                  <a:cubicBezTo>
                    <a:pt x="766" y="625"/>
                    <a:pt x="858" y="728"/>
                    <a:pt x="953" y="830"/>
                  </a:cubicBezTo>
                  <a:cubicBezTo>
                    <a:pt x="1039" y="924"/>
                    <a:pt x="1157" y="1044"/>
                    <a:pt x="1166" y="1052"/>
                  </a:cubicBezTo>
                  <a:cubicBezTo>
                    <a:pt x="1210" y="1096"/>
                    <a:pt x="1220" y="1105"/>
                    <a:pt x="1226" y="1105"/>
                  </a:cubicBezTo>
                  <a:cubicBezTo>
                    <a:pt x="1232" y="1105"/>
                    <a:pt x="1234" y="1100"/>
                    <a:pt x="1234" y="1046"/>
                  </a:cubicBezTo>
                  <a:lnTo>
                    <a:pt x="1235" y="566"/>
                  </a:lnTo>
                  <a:cubicBezTo>
                    <a:pt x="1235" y="517"/>
                    <a:pt x="1239" y="499"/>
                    <a:pt x="1266" y="493"/>
                  </a:cubicBezTo>
                  <a:cubicBezTo>
                    <a:pt x="1275" y="491"/>
                    <a:pt x="1281" y="491"/>
                    <a:pt x="1285" y="491"/>
                  </a:cubicBezTo>
                  <a:cubicBezTo>
                    <a:pt x="1291" y="491"/>
                    <a:pt x="1294" y="489"/>
                    <a:pt x="1294" y="485"/>
                  </a:cubicBezTo>
                  <a:cubicBezTo>
                    <a:pt x="1294" y="480"/>
                    <a:pt x="1289" y="480"/>
                    <a:pt x="1280" y="480"/>
                  </a:cubicBezTo>
                  <a:cubicBezTo>
                    <a:pt x="1246" y="480"/>
                    <a:pt x="1219" y="482"/>
                    <a:pt x="1210" y="482"/>
                  </a:cubicBezTo>
                  <a:cubicBezTo>
                    <a:pt x="1201" y="482"/>
                    <a:pt x="1161" y="480"/>
                    <a:pt x="1125" y="480"/>
                  </a:cubicBezTo>
                  <a:cubicBezTo>
                    <a:pt x="1115" y="480"/>
                    <a:pt x="1108" y="480"/>
                    <a:pt x="1108" y="485"/>
                  </a:cubicBezTo>
                  <a:cubicBezTo>
                    <a:pt x="1108" y="489"/>
                    <a:pt x="1109" y="491"/>
                    <a:pt x="1115" y="491"/>
                  </a:cubicBezTo>
                  <a:cubicBezTo>
                    <a:pt x="1121" y="491"/>
                    <a:pt x="1140" y="492"/>
                    <a:pt x="1155" y="495"/>
                  </a:cubicBezTo>
                  <a:cubicBezTo>
                    <a:pt x="1180" y="502"/>
                    <a:pt x="1186" y="520"/>
                    <a:pt x="1187" y="573"/>
                  </a:cubicBezTo>
                  <a:lnTo>
                    <a:pt x="1196" y="989"/>
                  </a:lnTo>
                  <a:cubicBezTo>
                    <a:pt x="1170" y="962"/>
                    <a:pt x="1080" y="862"/>
                    <a:pt x="999" y="775"/>
                  </a:cubicBezTo>
                  <a:cubicBezTo>
                    <a:pt x="873" y="640"/>
                    <a:pt x="752" y="508"/>
                    <a:pt x="739" y="494"/>
                  </a:cubicBezTo>
                  <a:cubicBezTo>
                    <a:pt x="731" y="486"/>
                    <a:pt x="717" y="468"/>
                    <a:pt x="710" y="468"/>
                  </a:cubicBezTo>
                  <a:cubicBezTo>
                    <a:pt x="704" y="468"/>
                    <a:pt x="701" y="477"/>
                    <a:pt x="701" y="509"/>
                  </a:cubicBezTo>
                  <a:lnTo>
                    <a:pt x="701" y="978"/>
                  </a:lnTo>
                  <a:cubicBezTo>
                    <a:pt x="701" y="1053"/>
                    <a:pt x="696" y="1077"/>
                    <a:pt x="676" y="1082"/>
                  </a:cubicBezTo>
                  <a:cubicBezTo>
                    <a:pt x="664" y="1087"/>
                    <a:pt x="649" y="1087"/>
                    <a:pt x="642" y="1087"/>
                  </a:cubicBezTo>
                  <a:cubicBezTo>
                    <a:pt x="638" y="1087"/>
                    <a:pt x="636" y="1089"/>
                    <a:pt x="636" y="1092"/>
                  </a:cubicBezTo>
                  <a:cubicBezTo>
                    <a:pt x="636" y="1098"/>
                    <a:pt x="641" y="1099"/>
                    <a:pt x="649" y="1099"/>
                  </a:cubicBezTo>
                  <a:cubicBezTo>
                    <a:pt x="686" y="1099"/>
                    <a:pt x="720" y="1096"/>
                    <a:pt x="728" y="1096"/>
                  </a:cubicBezTo>
                  <a:cubicBezTo>
                    <a:pt x="735" y="1096"/>
                    <a:pt x="768" y="1099"/>
                    <a:pt x="815" y="1099"/>
                  </a:cubicBezTo>
                  <a:cubicBezTo>
                    <a:pt x="824" y="1099"/>
                    <a:pt x="829" y="1097"/>
                    <a:pt x="829" y="1092"/>
                  </a:cubicBezTo>
                  <a:cubicBezTo>
                    <a:pt x="829" y="1089"/>
                    <a:pt x="827" y="1087"/>
                    <a:pt x="823" y="1087"/>
                  </a:cubicBezTo>
                  <a:cubicBezTo>
                    <a:pt x="815" y="1087"/>
                    <a:pt x="797" y="1087"/>
                    <a:pt x="782" y="1082"/>
                  </a:cubicBezTo>
                  <a:cubicBezTo>
                    <a:pt x="760" y="1076"/>
                    <a:pt x="752" y="1055"/>
                    <a:pt x="750" y="987"/>
                  </a:cubicBezTo>
                  <a:lnTo>
                    <a:pt x="739" y="595"/>
                  </a:lnTo>
                  <a:close/>
                  <a:moveTo>
                    <a:pt x="1484" y="717"/>
                  </a:moveTo>
                  <a:lnTo>
                    <a:pt x="1484" y="717"/>
                  </a:lnTo>
                  <a:cubicBezTo>
                    <a:pt x="1484" y="589"/>
                    <a:pt x="1484" y="566"/>
                    <a:pt x="1485" y="540"/>
                  </a:cubicBezTo>
                  <a:cubicBezTo>
                    <a:pt x="1487" y="512"/>
                    <a:pt x="1494" y="498"/>
                    <a:pt x="1516" y="493"/>
                  </a:cubicBezTo>
                  <a:cubicBezTo>
                    <a:pt x="1526" y="492"/>
                    <a:pt x="1531" y="491"/>
                    <a:pt x="1536" y="491"/>
                  </a:cubicBezTo>
                  <a:cubicBezTo>
                    <a:pt x="1540" y="491"/>
                    <a:pt x="1543" y="489"/>
                    <a:pt x="1543" y="486"/>
                  </a:cubicBezTo>
                  <a:cubicBezTo>
                    <a:pt x="1543" y="481"/>
                    <a:pt x="1539" y="480"/>
                    <a:pt x="1530" y="480"/>
                  </a:cubicBezTo>
                  <a:cubicBezTo>
                    <a:pt x="1505" y="480"/>
                    <a:pt x="1454" y="482"/>
                    <a:pt x="1449" y="482"/>
                  </a:cubicBezTo>
                  <a:cubicBezTo>
                    <a:pt x="1445" y="482"/>
                    <a:pt x="1394" y="480"/>
                    <a:pt x="1367" y="480"/>
                  </a:cubicBezTo>
                  <a:cubicBezTo>
                    <a:pt x="1358" y="480"/>
                    <a:pt x="1354" y="481"/>
                    <a:pt x="1354" y="486"/>
                  </a:cubicBezTo>
                  <a:cubicBezTo>
                    <a:pt x="1354" y="489"/>
                    <a:pt x="1357" y="491"/>
                    <a:pt x="1360" y="491"/>
                  </a:cubicBezTo>
                  <a:cubicBezTo>
                    <a:pt x="1366" y="491"/>
                    <a:pt x="1377" y="492"/>
                    <a:pt x="1386" y="494"/>
                  </a:cubicBezTo>
                  <a:cubicBezTo>
                    <a:pt x="1404" y="498"/>
                    <a:pt x="1412" y="512"/>
                    <a:pt x="1413" y="540"/>
                  </a:cubicBezTo>
                  <a:cubicBezTo>
                    <a:pt x="1415" y="566"/>
                    <a:pt x="1415" y="589"/>
                    <a:pt x="1415" y="717"/>
                  </a:cubicBezTo>
                  <a:lnTo>
                    <a:pt x="1415" y="861"/>
                  </a:lnTo>
                  <a:cubicBezTo>
                    <a:pt x="1415" y="940"/>
                    <a:pt x="1415" y="1005"/>
                    <a:pt x="1411" y="1039"/>
                  </a:cubicBezTo>
                  <a:cubicBezTo>
                    <a:pt x="1408" y="1063"/>
                    <a:pt x="1404" y="1081"/>
                    <a:pt x="1387" y="1084"/>
                  </a:cubicBezTo>
                  <a:cubicBezTo>
                    <a:pt x="1380" y="1086"/>
                    <a:pt x="1370" y="1087"/>
                    <a:pt x="1363" y="1087"/>
                  </a:cubicBezTo>
                  <a:cubicBezTo>
                    <a:pt x="1358" y="1087"/>
                    <a:pt x="1356" y="1090"/>
                    <a:pt x="1356" y="1092"/>
                  </a:cubicBezTo>
                  <a:cubicBezTo>
                    <a:pt x="1356" y="1097"/>
                    <a:pt x="1360" y="1099"/>
                    <a:pt x="1369" y="1099"/>
                  </a:cubicBezTo>
                  <a:cubicBezTo>
                    <a:pt x="1394" y="1099"/>
                    <a:pt x="1445" y="1096"/>
                    <a:pt x="1449" y="1096"/>
                  </a:cubicBezTo>
                  <a:cubicBezTo>
                    <a:pt x="1454" y="1096"/>
                    <a:pt x="1505" y="1099"/>
                    <a:pt x="1550" y="1099"/>
                  </a:cubicBezTo>
                  <a:cubicBezTo>
                    <a:pt x="1559" y="1099"/>
                    <a:pt x="1563" y="1096"/>
                    <a:pt x="1563" y="1092"/>
                  </a:cubicBezTo>
                  <a:cubicBezTo>
                    <a:pt x="1563" y="1090"/>
                    <a:pt x="1562" y="1087"/>
                    <a:pt x="1557" y="1087"/>
                  </a:cubicBezTo>
                  <a:cubicBezTo>
                    <a:pt x="1549" y="1087"/>
                    <a:pt x="1531" y="1086"/>
                    <a:pt x="1520" y="1084"/>
                  </a:cubicBezTo>
                  <a:cubicBezTo>
                    <a:pt x="1495" y="1081"/>
                    <a:pt x="1490" y="1063"/>
                    <a:pt x="1488" y="1039"/>
                  </a:cubicBezTo>
                  <a:cubicBezTo>
                    <a:pt x="1484" y="1005"/>
                    <a:pt x="1484" y="940"/>
                    <a:pt x="1484" y="861"/>
                  </a:cubicBezTo>
                  <a:lnTo>
                    <a:pt x="1484" y="717"/>
                  </a:lnTo>
                  <a:close/>
                  <a:moveTo>
                    <a:pt x="4623" y="556"/>
                  </a:moveTo>
                  <a:lnTo>
                    <a:pt x="4623" y="556"/>
                  </a:lnTo>
                  <a:cubicBezTo>
                    <a:pt x="4645" y="556"/>
                    <a:pt x="4659" y="539"/>
                    <a:pt x="4659" y="518"/>
                  </a:cubicBezTo>
                  <a:cubicBezTo>
                    <a:pt x="4659" y="498"/>
                    <a:pt x="4643" y="485"/>
                    <a:pt x="4624" y="485"/>
                  </a:cubicBezTo>
                  <a:cubicBezTo>
                    <a:pt x="4598" y="485"/>
                    <a:pt x="4589" y="506"/>
                    <a:pt x="4589" y="520"/>
                  </a:cubicBezTo>
                  <a:cubicBezTo>
                    <a:pt x="4589" y="536"/>
                    <a:pt x="4598" y="556"/>
                    <a:pt x="4623" y="556"/>
                  </a:cubicBezTo>
                  <a:close/>
                  <a:moveTo>
                    <a:pt x="4833" y="556"/>
                  </a:moveTo>
                  <a:lnTo>
                    <a:pt x="4833" y="556"/>
                  </a:lnTo>
                  <a:cubicBezTo>
                    <a:pt x="4855" y="556"/>
                    <a:pt x="4869" y="539"/>
                    <a:pt x="4869" y="518"/>
                  </a:cubicBezTo>
                  <a:cubicBezTo>
                    <a:pt x="4869" y="498"/>
                    <a:pt x="4854" y="485"/>
                    <a:pt x="4834" y="485"/>
                  </a:cubicBezTo>
                  <a:cubicBezTo>
                    <a:pt x="4809" y="485"/>
                    <a:pt x="4799" y="506"/>
                    <a:pt x="4799" y="520"/>
                  </a:cubicBezTo>
                  <a:cubicBezTo>
                    <a:pt x="4799" y="536"/>
                    <a:pt x="4809" y="556"/>
                    <a:pt x="4833" y="556"/>
                  </a:cubicBezTo>
                  <a:close/>
                  <a:moveTo>
                    <a:pt x="4634" y="828"/>
                  </a:moveTo>
                  <a:lnTo>
                    <a:pt x="4634" y="828"/>
                  </a:lnTo>
                  <a:cubicBezTo>
                    <a:pt x="4632" y="828"/>
                    <a:pt x="4630" y="826"/>
                    <a:pt x="4632" y="822"/>
                  </a:cubicBezTo>
                  <a:lnTo>
                    <a:pt x="4704" y="601"/>
                  </a:lnTo>
                  <a:cubicBezTo>
                    <a:pt x="4708" y="589"/>
                    <a:pt x="4712" y="589"/>
                    <a:pt x="4716" y="601"/>
                  </a:cubicBezTo>
                  <a:lnTo>
                    <a:pt x="4794" y="822"/>
                  </a:lnTo>
                  <a:cubicBezTo>
                    <a:pt x="4795" y="825"/>
                    <a:pt x="4795" y="828"/>
                    <a:pt x="4791" y="828"/>
                  </a:cubicBezTo>
                  <a:lnTo>
                    <a:pt x="4634" y="828"/>
                  </a:lnTo>
                  <a:close/>
                  <a:moveTo>
                    <a:pt x="4520" y="1009"/>
                  </a:moveTo>
                  <a:lnTo>
                    <a:pt x="4520" y="1009"/>
                  </a:lnTo>
                  <a:cubicBezTo>
                    <a:pt x="4505" y="1050"/>
                    <a:pt x="4488" y="1081"/>
                    <a:pt x="4451" y="1086"/>
                  </a:cubicBezTo>
                  <a:cubicBezTo>
                    <a:pt x="4444" y="1087"/>
                    <a:pt x="4433" y="1087"/>
                    <a:pt x="4427" y="1087"/>
                  </a:cubicBezTo>
                  <a:cubicBezTo>
                    <a:pt x="4423" y="1087"/>
                    <a:pt x="4420" y="1089"/>
                    <a:pt x="4420" y="1092"/>
                  </a:cubicBezTo>
                  <a:cubicBezTo>
                    <a:pt x="4420" y="1097"/>
                    <a:pt x="4425" y="1099"/>
                    <a:pt x="4435" y="1099"/>
                  </a:cubicBezTo>
                  <a:cubicBezTo>
                    <a:pt x="4474" y="1099"/>
                    <a:pt x="4519" y="1096"/>
                    <a:pt x="4528" y="1096"/>
                  </a:cubicBezTo>
                  <a:cubicBezTo>
                    <a:pt x="4537" y="1096"/>
                    <a:pt x="4572" y="1099"/>
                    <a:pt x="4592" y="1099"/>
                  </a:cubicBezTo>
                  <a:cubicBezTo>
                    <a:pt x="4599" y="1099"/>
                    <a:pt x="4604" y="1097"/>
                    <a:pt x="4604" y="1092"/>
                  </a:cubicBezTo>
                  <a:cubicBezTo>
                    <a:pt x="4604" y="1089"/>
                    <a:pt x="4601" y="1087"/>
                    <a:pt x="4596" y="1087"/>
                  </a:cubicBezTo>
                  <a:lnTo>
                    <a:pt x="4588" y="1087"/>
                  </a:lnTo>
                  <a:cubicBezTo>
                    <a:pt x="4574" y="1087"/>
                    <a:pt x="4556" y="1080"/>
                    <a:pt x="4556" y="1064"/>
                  </a:cubicBezTo>
                  <a:cubicBezTo>
                    <a:pt x="4556" y="1049"/>
                    <a:pt x="4561" y="1029"/>
                    <a:pt x="4568" y="1009"/>
                  </a:cubicBezTo>
                  <a:lnTo>
                    <a:pt x="4617" y="864"/>
                  </a:lnTo>
                  <a:cubicBezTo>
                    <a:pt x="4619" y="860"/>
                    <a:pt x="4621" y="857"/>
                    <a:pt x="4625" y="857"/>
                  </a:cubicBezTo>
                  <a:lnTo>
                    <a:pt x="4801" y="857"/>
                  </a:lnTo>
                  <a:cubicBezTo>
                    <a:pt x="4805" y="857"/>
                    <a:pt x="4807" y="859"/>
                    <a:pt x="4809" y="862"/>
                  </a:cubicBezTo>
                  <a:lnTo>
                    <a:pt x="4885" y="1064"/>
                  </a:lnTo>
                  <a:cubicBezTo>
                    <a:pt x="4890" y="1077"/>
                    <a:pt x="4885" y="1084"/>
                    <a:pt x="4880" y="1086"/>
                  </a:cubicBezTo>
                  <a:cubicBezTo>
                    <a:pt x="4877" y="1087"/>
                    <a:pt x="4874" y="1088"/>
                    <a:pt x="4874" y="1091"/>
                  </a:cubicBezTo>
                  <a:cubicBezTo>
                    <a:pt x="4874" y="1096"/>
                    <a:pt x="4883" y="1096"/>
                    <a:pt x="4899" y="1097"/>
                  </a:cubicBezTo>
                  <a:cubicBezTo>
                    <a:pt x="4955" y="1099"/>
                    <a:pt x="5015" y="1099"/>
                    <a:pt x="5027" y="1099"/>
                  </a:cubicBezTo>
                  <a:cubicBezTo>
                    <a:pt x="5036" y="1099"/>
                    <a:pt x="5044" y="1097"/>
                    <a:pt x="5044" y="1092"/>
                  </a:cubicBezTo>
                  <a:cubicBezTo>
                    <a:pt x="5044" y="1088"/>
                    <a:pt x="5041" y="1087"/>
                    <a:pt x="5036" y="1087"/>
                  </a:cubicBezTo>
                  <a:cubicBezTo>
                    <a:pt x="5027" y="1087"/>
                    <a:pt x="5015" y="1087"/>
                    <a:pt x="5003" y="1082"/>
                  </a:cubicBezTo>
                  <a:cubicBezTo>
                    <a:pt x="4986" y="1078"/>
                    <a:pt x="4962" y="1064"/>
                    <a:pt x="4932" y="991"/>
                  </a:cubicBezTo>
                  <a:cubicBezTo>
                    <a:pt x="4882" y="867"/>
                    <a:pt x="4754" y="529"/>
                    <a:pt x="4742" y="498"/>
                  </a:cubicBezTo>
                  <a:cubicBezTo>
                    <a:pt x="4732" y="472"/>
                    <a:pt x="4728" y="468"/>
                    <a:pt x="4724" y="468"/>
                  </a:cubicBezTo>
                  <a:cubicBezTo>
                    <a:pt x="4719" y="468"/>
                    <a:pt x="4715" y="473"/>
                    <a:pt x="4706" y="500"/>
                  </a:cubicBezTo>
                  <a:lnTo>
                    <a:pt x="4520" y="1009"/>
                  </a:lnTo>
                  <a:close/>
                  <a:moveTo>
                    <a:pt x="1769" y="579"/>
                  </a:moveTo>
                  <a:lnTo>
                    <a:pt x="1769" y="579"/>
                  </a:lnTo>
                  <a:cubicBezTo>
                    <a:pt x="1756" y="548"/>
                    <a:pt x="1746" y="522"/>
                    <a:pt x="1746" y="512"/>
                  </a:cubicBezTo>
                  <a:cubicBezTo>
                    <a:pt x="1746" y="506"/>
                    <a:pt x="1748" y="499"/>
                    <a:pt x="1757" y="495"/>
                  </a:cubicBezTo>
                  <a:cubicBezTo>
                    <a:pt x="1764" y="492"/>
                    <a:pt x="1779" y="491"/>
                    <a:pt x="1788" y="491"/>
                  </a:cubicBezTo>
                  <a:cubicBezTo>
                    <a:pt x="1794" y="491"/>
                    <a:pt x="1796" y="489"/>
                    <a:pt x="1796" y="485"/>
                  </a:cubicBezTo>
                  <a:cubicBezTo>
                    <a:pt x="1796" y="481"/>
                    <a:pt x="1789" y="480"/>
                    <a:pt x="1774" y="480"/>
                  </a:cubicBezTo>
                  <a:cubicBezTo>
                    <a:pt x="1743" y="480"/>
                    <a:pt x="1706" y="482"/>
                    <a:pt x="1698" y="482"/>
                  </a:cubicBezTo>
                  <a:cubicBezTo>
                    <a:pt x="1688" y="482"/>
                    <a:pt x="1642" y="480"/>
                    <a:pt x="1602" y="480"/>
                  </a:cubicBezTo>
                  <a:cubicBezTo>
                    <a:pt x="1589" y="480"/>
                    <a:pt x="1581" y="480"/>
                    <a:pt x="1581" y="485"/>
                  </a:cubicBezTo>
                  <a:cubicBezTo>
                    <a:pt x="1581" y="489"/>
                    <a:pt x="1583" y="491"/>
                    <a:pt x="1588" y="491"/>
                  </a:cubicBezTo>
                  <a:cubicBezTo>
                    <a:pt x="1592" y="491"/>
                    <a:pt x="1606" y="491"/>
                    <a:pt x="1619" y="494"/>
                  </a:cubicBezTo>
                  <a:cubicBezTo>
                    <a:pt x="1647" y="502"/>
                    <a:pt x="1660" y="512"/>
                    <a:pt x="1678" y="557"/>
                  </a:cubicBezTo>
                  <a:lnTo>
                    <a:pt x="1878" y="1059"/>
                  </a:lnTo>
                  <a:cubicBezTo>
                    <a:pt x="1894" y="1099"/>
                    <a:pt x="1898" y="1110"/>
                    <a:pt x="1908" y="1110"/>
                  </a:cubicBezTo>
                  <a:cubicBezTo>
                    <a:pt x="1916" y="1110"/>
                    <a:pt x="1919" y="1097"/>
                    <a:pt x="1942" y="1048"/>
                  </a:cubicBezTo>
                  <a:cubicBezTo>
                    <a:pt x="1961" y="1008"/>
                    <a:pt x="1998" y="919"/>
                    <a:pt x="2048" y="800"/>
                  </a:cubicBezTo>
                  <a:cubicBezTo>
                    <a:pt x="2090" y="699"/>
                    <a:pt x="2131" y="601"/>
                    <a:pt x="2140" y="578"/>
                  </a:cubicBezTo>
                  <a:cubicBezTo>
                    <a:pt x="2162" y="522"/>
                    <a:pt x="2174" y="508"/>
                    <a:pt x="2185" y="501"/>
                  </a:cubicBezTo>
                  <a:cubicBezTo>
                    <a:pt x="2200" y="491"/>
                    <a:pt x="2218" y="491"/>
                    <a:pt x="2224" y="491"/>
                  </a:cubicBezTo>
                  <a:cubicBezTo>
                    <a:pt x="2231" y="491"/>
                    <a:pt x="2234" y="489"/>
                    <a:pt x="2234" y="485"/>
                  </a:cubicBezTo>
                  <a:cubicBezTo>
                    <a:pt x="2234" y="481"/>
                    <a:pt x="2229" y="480"/>
                    <a:pt x="2220" y="480"/>
                  </a:cubicBezTo>
                  <a:cubicBezTo>
                    <a:pt x="2196" y="480"/>
                    <a:pt x="2161" y="482"/>
                    <a:pt x="2156" y="482"/>
                  </a:cubicBezTo>
                  <a:cubicBezTo>
                    <a:pt x="2146" y="482"/>
                    <a:pt x="2108" y="480"/>
                    <a:pt x="2076" y="480"/>
                  </a:cubicBezTo>
                  <a:cubicBezTo>
                    <a:pt x="2063" y="480"/>
                    <a:pt x="2058" y="481"/>
                    <a:pt x="2058" y="486"/>
                  </a:cubicBezTo>
                  <a:cubicBezTo>
                    <a:pt x="2058" y="490"/>
                    <a:pt x="2062" y="491"/>
                    <a:pt x="2067" y="491"/>
                  </a:cubicBezTo>
                  <a:cubicBezTo>
                    <a:pt x="2076" y="491"/>
                    <a:pt x="2088" y="491"/>
                    <a:pt x="2098" y="494"/>
                  </a:cubicBezTo>
                  <a:cubicBezTo>
                    <a:pt x="2106" y="498"/>
                    <a:pt x="2108" y="507"/>
                    <a:pt x="2108" y="513"/>
                  </a:cubicBezTo>
                  <a:cubicBezTo>
                    <a:pt x="2108" y="521"/>
                    <a:pt x="2105" y="532"/>
                    <a:pt x="2101" y="544"/>
                  </a:cubicBezTo>
                  <a:cubicBezTo>
                    <a:pt x="2083" y="603"/>
                    <a:pt x="1973" y="889"/>
                    <a:pt x="1926" y="999"/>
                  </a:cubicBezTo>
                  <a:lnTo>
                    <a:pt x="1769" y="579"/>
                  </a:lnTo>
                  <a:close/>
                  <a:moveTo>
                    <a:pt x="2336" y="861"/>
                  </a:moveTo>
                  <a:lnTo>
                    <a:pt x="2336" y="861"/>
                  </a:lnTo>
                  <a:cubicBezTo>
                    <a:pt x="2336" y="940"/>
                    <a:pt x="2336" y="1005"/>
                    <a:pt x="2332" y="1039"/>
                  </a:cubicBezTo>
                  <a:cubicBezTo>
                    <a:pt x="2329" y="1063"/>
                    <a:pt x="2324" y="1081"/>
                    <a:pt x="2308" y="1084"/>
                  </a:cubicBezTo>
                  <a:cubicBezTo>
                    <a:pt x="2301" y="1086"/>
                    <a:pt x="2291" y="1087"/>
                    <a:pt x="2283" y="1087"/>
                  </a:cubicBezTo>
                  <a:cubicBezTo>
                    <a:pt x="2279" y="1087"/>
                    <a:pt x="2277" y="1090"/>
                    <a:pt x="2277" y="1092"/>
                  </a:cubicBezTo>
                  <a:cubicBezTo>
                    <a:pt x="2277" y="1097"/>
                    <a:pt x="2281" y="1099"/>
                    <a:pt x="2290" y="1099"/>
                  </a:cubicBezTo>
                  <a:cubicBezTo>
                    <a:pt x="2302" y="1099"/>
                    <a:pt x="2321" y="1097"/>
                    <a:pt x="2338" y="1097"/>
                  </a:cubicBezTo>
                  <a:cubicBezTo>
                    <a:pt x="2355" y="1096"/>
                    <a:pt x="2369" y="1096"/>
                    <a:pt x="2370" y="1096"/>
                  </a:cubicBezTo>
                  <a:cubicBezTo>
                    <a:pt x="2383" y="1096"/>
                    <a:pt x="2402" y="1097"/>
                    <a:pt x="2434" y="1099"/>
                  </a:cubicBezTo>
                  <a:cubicBezTo>
                    <a:pt x="2466" y="1100"/>
                    <a:pt x="2511" y="1101"/>
                    <a:pt x="2573" y="1101"/>
                  </a:cubicBezTo>
                  <a:cubicBezTo>
                    <a:pt x="2605" y="1101"/>
                    <a:pt x="2611" y="1101"/>
                    <a:pt x="2617" y="1080"/>
                  </a:cubicBezTo>
                  <a:cubicBezTo>
                    <a:pt x="2621" y="1063"/>
                    <a:pt x="2627" y="1007"/>
                    <a:pt x="2627" y="1001"/>
                  </a:cubicBezTo>
                  <a:cubicBezTo>
                    <a:pt x="2627" y="995"/>
                    <a:pt x="2627" y="988"/>
                    <a:pt x="2623" y="988"/>
                  </a:cubicBezTo>
                  <a:cubicBezTo>
                    <a:pt x="2618" y="988"/>
                    <a:pt x="2617" y="991"/>
                    <a:pt x="2615" y="1001"/>
                  </a:cubicBezTo>
                  <a:cubicBezTo>
                    <a:pt x="2609" y="1034"/>
                    <a:pt x="2600" y="1050"/>
                    <a:pt x="2578" y="1059"/>
                  </a:cubicBezTo>
                  <a:cubicBezTo>
                    <a:pt x="2557" y="1068"/>
                    <a:pt x="2521" y="1068"/>
                    <a:pt x="2500" y="1068"/>
                  </a:cubicBezTo>
                  <a:cubicBezTo>
                    <a:pt x="2419" y="1068"/>
                    <a:pt x="2407" y="1058"/>
                    <a:pt x="2405" y="1001"/>
                  </a:cubicBezTo>
                  <a:cubicBezTo>
                    <a:pt x="2404" y="984"/>
                    <a:pt x="2405" y="889"/>
                    <a:pt x="2405" y="861"/>
                  </a:cubicBezTo>
                  <a:lnTo>
                    <a:pt x="2405" y="789"/>
                  </a:lnTo>
                  <a:cubicBezTo>
                    <a:pt x="2405" y="786"/>
                    <a:pt x="2406" y="783"/>
                    <a:pt x="2410" y="783"/>
                  </a:cubicBezTo>
                  <a:cubicBezTo>
                    <a:pt x="2424" y="783"/>
                    <a:pt x="2505" y="785"/>
                    <a:pt x="2528" y="788"/>
                  </a:cubicBezTo>
                  <a:cubicBezTo>
                    <a:pt x="2560" y="791"/>
                    <a:pt x="2567" y="805"/>
                    <a:pt x="2570" y="816"/>
                  </a:cubicBezTo>
                  <a:cubicBezTo>
                    <a:pt x="2573" y="827"/>
                    <a:pt x="2573" y="835"/>
                    <a:pt x="2573" y="843"/>
                  </a:cubicBezTo>
                  <a:cubicBezTo>
                    <a:pt x="2573" y="847"/>
                    <a:pt x="2575" y="851"/>
                    <a:pt x="2579" y="851"/>
                  </a:cubicBezTo>
                  <a:cubicBezTo>
                    <a:pt x="2585" y="851"/>
                    <a:pt x="2585" y="842"/>
                    <a:pt x="2585" y="835"/>
                  </a:cubicBezTo>
                  <a:cubicBezTo>
                    <a:pt x="2585" y="829"/>
                    <a:pt x="2587" y="799"/>
                    <a:pt x="2588" y="783"/>
                  </a:cubicBezTo>
                  <a:cubicBezTo>
                    <a:pt x="2591" y="756"/>
                    <a:pt x="2595" y="742"/>
                    <a:pt x="2595" y="737"/>
                  </a:cubicBezTo>
                  <a:cubicBezTo>
                    <a:pt x="2595" y="732"/>
                    <a:pt x="2593" y="730"/>
                    <a:pt x="2591" y="730"/>
                  </a:cubicBezTo>
                  <a:cubicBezTo>
                    <a:pt x="2587" y="730"/>
                    <a:pt x="2584" y="734"/>
                    <a:pt x="2578" y="741"/>
                  </a:cubicBezTo>
                  <a:cubicBezTo>
                    <a:pt x="2571" y="749"/>
                    <a:pt x="2560" y="751"/>
                    <a:pt x="2540" y="752"/>
                  </a:cubicBezTo>
                  <a:cubicBezTo>
                    <a:pt x="2521" y="754"/>
                    <a:pt x="2420" y="754"/>
                    <a:pt x="2410" y="754"/>
                  </a:cubicBezTo>
                  <a:cubicBezTo>
                    <a:pt x="2406" y="754"/>
                    <a:pt x="2405" y="752"/>
                    <a:pt x="2405" y="746"/>
                  </a:cubicBezTo>
                  <a:lnTo>
                    <a:pt x="2405" y="520"/>
                  </a:lnTo>
                  <a:cubicBezTo>
                    <a:pt x="2405" y="514"/>
                    <a:pt x="2406" y="512"/>
                    <a:pt x="2410" y="512"/>
                  </a:cubicBezTo>
                  <a:cubicBezTo>
                    <a:pt x="2419" y="512"/>
                    <a:pt x="2508" y="512"/>
                    <a:pt x="2522" y="514"/>
                  </a:cubicBezTo>
                  <a:cubicBezTo>
                    <a:pt x="2566" y="519"/>
                    <a:pt x="2574" y="529"/>
                    <a:pt x="2580" y="542"/>
                  </a:cubicBezTo>
                  <a:cubicBezTo>
                    <a:pt x="2584" y="552"/>
                    <a:pt x="2585" y="566"/>
                    <a:pt x="2585" y="571"/>
                  </a:cubicBezTo>
                  <a:cubicBezTo>
                    <a:pt x="2585" y="578"/>
                    <a:pt x="2587" y="582"/>
                    <a:pt x="2591" y="582"/>
                  </a:cubicBezTo>
                  <a:cubicBezTo>
                    <a:pt x="2595" y="582"/>
                    <a:pt x="2596" y="577"/>
                    <a:pt x="2597" y="573"/>
                  </a:cubicBezTo>
                  <a:cubicBezTo>
                    <a:pt x="2599" y="563"/>
                    <a:pt x="2600" y="527"/>
                    <a:pt x="2601" y="519"/>
                  </a:cubicBezTo>
                  <a:cubicBezTo>
                    <a:pt x="2604" y="496"/>
                    <a:pt x="2608" y="486"/>
                    <a:pt x="2608" y="480"/>
                  </a:cubicBezTo>
                  <a:cubicBezTo>
                    <a:pt x="2608" y="476"/>
                    <a:pt x="2607" y="473"/>
                    <a:pt x="2605" y="473"/>
                  </a:cubicBezTo>
                  <a:cubicBezTo>
                    <a:pt x="2600" y="473"/>
                    <a:pt x="2597" y="476"/>
                    <a:pt x="2593" y="477"/>
                  </a:cubicBezTo>
                  <a:cubicBezTo>
                    <a:pt x="2587" y="479"/>
                    <a:pt x="2573" y="480"/>
                    <a:pt x="2558" y="481"/>
                  </a:cubicBezTo>
                  <a:cubicBezTo>
                    <a:pt x="2539" y="482"/>
                    <a:pt x="2376" y="482"/>
                    <a:pt x="2370" y="482"/>
                  </a:cubicBezTo>
                  <a:lnTo>
                    <a:pt x="2337" y="480"/>
                  </a:lnTo>
                  <a:cubicBezTo>
                    <a:pt x="2319" y="480"/>
                    <a:pt x="2297" y="480"/>
                    <a:pt x="2278" y="480"/>
                  </a:cubicBezTo>
                  <a:cubicBezTo>
                    <a:pt x="2269" y="480"/>
                    <a:pt x="2265" y="481"/>
                    <a:pt x="2265" y="486"/>
                  </a:cubicBezTo>
                  <a:cubicBezTo>
                    <a:pt x="2265" y="489"/>
                    <a:pt x="2268" y="491"/>
                    <a:pt x="2271" y="491"/>
                  </a:cubicBezTo>
                  <a:cubicBezTo>
                    <a:pt x="2279" y="491"/>
                    <a:pt x="2292" y="492"/>
                    <a:pt x="2299" y="493"/>
                  </a:cubicBezTo>
                  <a:cubicBezTo>
                    <a:pt x="2326" y="499"/>
                    <a:pt x="2333" y="512"/>
                    <a:pt x="2334" y="540"/>
                  </a:cubicBezTo>
                  <a:cubicBezTo>
                    <a:pt x="2336" y="566"/>
                    <a:pt x="2336" y="589"/>
                    <a:pt x="2336" y="717"/>
                  </a:cubicBezTo>
                  <a:lnTo>
                    <a:pt x="2336" y="861"/>
                  </a:lnTo>
                  <a:close/>
                  <a:moveTo>
                    <a:pt x="3402" y="1110"/>
                  </a:moveTo>
                  <a:lnTo>
                    <a:pt x="3402" y="1110"/>
                  </a:lnTo>
                  <a:cubicBezTo>
                    <a:pt x="3446" y="1110"/>
                    <a:pt x="3490" y="1100"/>
                    <a:pt x="3525" y="1076"/>
                  </a:cubicBezTo>
                  <a:cubicBezTo>
                    <a:pt x="3582" y="1036"/>
                    <a:pt x="3595" y="973"/>
                    <a:pt x="3595" y="940"/>
                  </a:cubicBezTo>
                  <a:cubicBezTo>
                    <a:pt x="3595" y="874"/>
                    <a:pt x="3572" y="824"/>
                    <a:pt x="3475" y="747"/>
                  </a:cubicBezTo>
                  <a:lnTo>
                    <a:pt x="3452" y="729"/>
                  </a:lnTo>
                  <a:cubicBezTo>
                    <a:pt x="3374" y="668"/>
                    <a:pt x="3353" y="638"/>
                    <a:pt x="3353" y="592"/>
                  </a:cubicBezTo>
                  <a:cubicBezTo>
                    <a:pt x="3353" y="532"/>
                    <a:pt x="3397" y="497"/>
                    <a:pt x="3453" y="497"/>
                  </a:cubicBezTo>
                  <a:cubicBezTo>
                    <a:pt x="3529" y="497"/>
                    <a:pt x="3551" y="531"/>
                    <a:pt x="3556" y="540"/>
                  </a:cubicBezTo>
                  <a:cubicBezTo>
                    <a:pt x="3561" y="549"/>
                    <a:pt x="3565" y="571"/>
                    <a:pt x="3566" y="581"/>
                  </a:cubicBezTo>
                  <a:cubicBezTo>
                    <a:pt x="3567" y="588"/>
                    <a:pt x="3568" y="592"/>
                    <a:pt x="3573" y="592"/>
                  </a:cubicBezTo>
                  <a:cubicBezTo>
                    <a:pt x="3577" y="592"/>
                    <a:pt x="3579" y="586"/>
                    <a:pt x="3579" y="573"/>
                  </a:cubicBezTo>
                  <a:cubicBezTo>
                    <a:pt x="3579" y="517"/>
                    <a:pt x="3582" y="490"/>
                    <a:pt x="3582" y="486"/>
                  </a:cubicBezTo>
                  <a:cubicBezTo>
                    <a:pt x="3582" y="482"/>
                    <a:pt x="3580" y="480"/>
                    <a:pt x="3574" y="480"/>
                  </a:cubicBezTo>
                  <a:cubicBezTo>
                    <a:pt x="3567" y="480"/>
                    <a:pt x="3561" y="480"/>
                    <a:pt x="3545" y="476"/>
                  </a:cubicBezTo>
                  <a:cubicBezTo>
                    <a:pt x="3525" y="471"/>
                    <a:pt x="3501" y="468"/>
                    <a:pt x="3469" y="468"/>
                  </a:cubicBezTo>
                  <a:cubicBezTo>
                    <a:pt x="3365" y="468"/>
                    <a:pt x="3299" y="528"/>
                    <a:pt x="3299" y="616"/>
                  </a:cubicBezTo>
                  <a:cubicBezTo>
                    <a:pt x="3299" y="671"/>
                    <a:pt x="3319" y="722"/>
                    <a:pt x="3406" y="793"/>
                  </a:cubicBezTo>
                  <a:lnTo>
                    <a:pt x="3443" y="824"/>
                  </a:lnTo>
                  <a:cubicBezTo>
                    <a:pt x="3513" y="882"/>
                    <a:pt x="3537" y="915"/>
                    <a:pt x="3537" y="971"/>
                  </a:cubicBezTo>
                  <a:cubicBezTo>
                    <a:pt x="3537" y="1023"/>
                    <a:pt x="3498" y="1080"/>
                    <a:pt x="3420" y="1080"/>
                  </a:cubicBezTo>
                  <a:cubicBezTo>
                    <a:pt x="3365" y="1080"/>
                    <a:pt x="3311" y="1057"/>
                    <a:pt x="3298" y="996"/>
                  </a:cubicBezTo>
                  <a:cubicBezTo>
                    <a:pt x="3296" y="985"/>
                    <a:pt x="3296" y="973"/>
                    <a:pt x="3296" y="966"/>
                  </a:cubicBezTo>
                  <a:cubicBezTo>
                    <a:pt x="3296" y="960"/>
                    <a:pt x="3295" y="957"/>
                    <a:pt x="3290" y="957"/>
                  </a:cubicBezTo>
                  <a:cubicBezTo>
                    <a:pt x="3286" y="957"/>
                    <a:pt x="3285" y="961"/>
                    <a:pt x="3284" y="970"/>
                  </a:cubicBezTo>
                  <a:cubicBezTo>
                    <a:pt x="3283" y="983"/>
                    <a:pt x="3280" y="1016"/>
                    <a:pt x="3280" y="1057"/>
                  </a:cubicBezTo>
                  <a:cubicBezTo>
                    <a:pt x="3280" y="1079"/>
                    <a:pt x="3280" y="1082"/>
                    <a:pt x="3292" y="1088"/>
                  </a:cubicBezTo>
                  <a:cubicBezTo>
                    <a:pt x="3325" y="1105"/>
                    <a:pt x="3363" y="1110"/>
                    <a:pt x="3402" y="1110"/>
                  </a:cubicBezTo>
                  <a:close/>
                  <a:moveTo>
                    <a:pt x="3828" y="717"/>
                  </a:moveTo>
                  <a:lnTo>
                    <a:pt x="3828" y="717"/>
                  </a:lnTo>
                  <a:cubicBezTo>
                    <a:pt x="3828" y="589"/>
                    <a:pt x="3828" y="566"/>
                    <a:pt x="3830" y="540"/>
                  </a:cubicBezTo>
                  <a:cubicBezTo>
                    <a:pt x="3831" y="512"/>
                    <a:pt x="3838" y="498"/>
                    <a:pt x="3860" y="493"/>
                  </a:cubicBezTo>
                  <a:cubicBezTo>
                    <a:pt x="3870" y="492"/>
                    <a:pt x="3875" y="491"/>
                    <a:pt x="3880" y="491"/>
                  </a:cubicBezTo>
                  <a:cubicBezTo>
                    <a:pt x="3884" y="491"/>
                    <a:pt x="3887" y="489"/>
                    <a:pt x="3887" y="486"/>
                  </a:cubicBezTo>
                  <a:cubicBezTo>
                    <a:pt x="3887" y="481"/>
                    <a:pt x="3883" y="480"/>
                    <a:pt x="3874" y="480"/>
                  </a:cubicBezTo>
                  <a:cubicBezTo>
                    <a:pt x="3849" y="480"/>
                    <a:pt x="3798" y="482"/>
                    <a:pt x="3794" y="482"/>
                  </a:cubicBezTo>
                  <a:cubicBezTo>
                    <a:pt x="3790" y="482"/>
                    <a:pt x="3738" y="480"/>
                    <a:pt x="3711" y="480"/>
                  </a:cubicBezTo>
                  <a:cubicBezTo>
                    <a:pt x="3702" y="480"/>
                    <a:pt x="3698" y="481"/>
                    <a:pt x="3698" y="486"/>
                  </a:cubicBezTo>
                  <a:cubicBezTo>
                    <a:pt x="3698" y="489"/>
                    <a:pt x="3701" y="491"/>
                    <a:pt x="3704" y="491"/>
                  </a:cubicBezTo>
                  <a:cubicBezTo>
                    <a:pt x="3710" y="491"/>
                    <a:pt x="3721" y="492"/>
                    <a:pt x="3730" y="494"/>
                  </a:cubicBezTo>
                  <a:cubicBezTo>
                    <a:pt x="3748" y="498"/>
                    <a:pt x="3756" y="512"/>
                    <a:pt x="3758" y="540"/>
                  </a:cubicBezTo>
                  <a:cubicBezTo>
                    <a:pt x="3759" y="566"/>
                    <a:pt x="3759" y="589"/>
                    <a:pt x="3759" y="717"/>
                  </a:cubicBezTo>
                  <a:lnTo>
                    <a:pt x="3759" y="861"/>
                  </a:lnTo>
                  <a:cubicBezTo>
                    <a:pt x="3759" y="940"/>
                    <a:pt x="3759" y="1005"/>
                    <a:pt x="3755" y="1039"/>
                  </a:cubicBezTo>
                  <a:cubicBezTo>
                    <a:pt x="3752" y="1063"/>
                    <a:pt x="3748" y="1081"/>
                    <a:pt x="3731" y="1084"/>
                  </a:cubicBezTo>
                  <a:cubicBezTo>
                    <a:pt x="3724" y="1086"/>
                    <a:pt x="3714" y="1087"/>
                    <a:pt x="3707" y="1087"/>
                  </a:cubicBezTo>
                  <a:cubicBezTo>
                    <a:pt x="3702" y="1087"/>
                    <a:pt x="3700" y="1090"/>
                    <a:pt x="3700" y="1092"/>
                  </a:cubicBezTo>
                  <a:cubicBezTo>
                    <a:pt x="3700" y="1097"/>
                    <a:pt x="3704" y="1099"/>
                    <a:pt x="3713" y="1099"/>
                  </a:cubicBezTo>
                  <a:cubicBezTo>
                    <a:pt x="3738" y="1099"/>
                    <a:pt x="3790" y="1096"/>
                    <a:pt x="3794" y="1096"/>
                  </a:cubicBezTo>
                  <a:cubicBezTo>
                    <a:pt x="3798" y="1096"/>
                    <a:pt x="3849" y="1099"/>
                    <a:pt x="3894" y="1099"/>
                  </a:cubicBezTo>
                  <a:cubicBezTo>
                    <a:pt x="3903" y="1099"/>
                    <a:pt x="3907" y="1096"/>
                    <a:pt x="3907" y="1092"/>
                  </a:cubicBezTo>
                  <a:cubicBezTo>
                    <a:pt x="3907" y="1090"/>
                    <a:pt x="3906" y="1087"/>
                    <a:pt x="3901" y="1087"/>
                  </a:cubicBezTo>
                  <a:cubicBezTo>
                    <a:pt x="3894" y="1087"/>
                    <a:pt x="3876" y="1086"/>
                    <a:pt x="3864" y="1084"/>
                  </a:cubicBezTo>
                  <a:cubicBezTo>
                    <a:pt x="3839" y="1081"/>
                    <a:pt x="3835" y="1063"/>
                    <a:pt x="3832" y="1039"/>
                  </a:cubicBezTo>
                  <a:cubicBezTo>
                    <a:pt x="3828" y="1005"/>
                    <a:pt x="3828" y="940"/>
                    <a:pt x="3828" y="861"/>
                  </a:cubicBezTo>
                  <a:lnTo>
                    <a:pt x="3828" y="717"/>
                  </a:lnTo>
                  <a:close/>
                  <a:moveTo>
                    <a:pt x="4251" y="515"/>
                  </a:moveTo>
                  <a:lnTo>
                    <a:pt x="4251" y="515"/>
                  </a:lnTo>
                  <a:lnTo>
                    <a:pt x="4354" y="516"/>
                  </a:lnTo>
                  <a:cubicBezTo>
                    <a:pt x="4432" y="518"/>
                    <a:pt x="4452" y="537"/>
                    <a:pt x="4454" y="561"/>
                  </a:cubicBezTo>
                  <a:lnTo>
                    <a:pt x="4455" y="570"/>
                  </a:lnTo>
                  <a:cubicBezTo>
                    <a:pt x="4456" y="582"/>
                    <a:pt x="4458" y="584"/>
                    <a:pt x="4462" y="584"/>
                  </a:cubicBezTo>
                  <a:cubicBezTo>
                    <a:pt x="4465" y="584"/>
                    <a:pt x="4468" y="581"/>
                    <a:pt x="4468" y="574"/>
                  </a:cubicBezTo>
                  <a:cubicBezTo>
                    <a:pt x="4468" y="565"/>
                    <a:pt x="4470" y="508"/>
                    <a:pt x="4470" y="484"/>
                  </a:cubicBezTo>
                  <a:cubicBezTo>
                    <a:pt x="4470" y="479"/>
                    <a:pt x="4470" y="474"/>
                    <a:pt x="4466" y="474"/>
                  </a:cubicBezTo>
                  <a:cubicBezTo>
                    <a:pt x="4463" y="474"/>
                    <a:pt x="4455" y="476"/>
                    <a:pt x="4443" y="478"/>
                  </a:cubicBezTo>
                  <a:cubicBezTo>
                    <a:pt x="4430" y="480"/>
                    <a:pt x="4411" y="482"/>
                    <a:pt x="4385" y="482"/>
                  </a:cubicBezTo>
                  <a:lnTo>
                    <a:pt x="4078" y="482"/>
                  </a:lnTo>
                  <a:cubicBezTo>
                    <a:pt x="4068" y="482"/>
                    <a:pt x="4037" y="480"/>
                    <a:pt x="4013" y="478"/>
                  </a:cubicBezTo>
                  <a:cubicBezTo>
                    <a:pt x="3991" y="476"/>
                    <a:pt x="3983" y="468"/>
                    <a:pt x="3977" y="468"/>
                  </a:cubicBezTo>
                  <a:cubicBezTo>
                    <a:pt x="3974" y="468"/>
                    <a:pt x="3971" y="479"/>
                    <a:pt x="3969" y="484"/>
                  </a:cubicBezTo>
                  <a:cubicBezTo>
                    <a:pt x="3967" y="490"/>
                    <a:pt x="3951" y="561"/>
                    <a:pt x="3951" y="569"/>
                  </a:cubicBezTo>
                  <a:cubicBezTo>
                    <a:pt x="3951" y="574"/>
                    <a:pt x="3953" y="576"/>
                    <a:pt x="3955" y="576"/>
                  </a:cubicBezTo>
                  <a:cubicBezTo>
                    <a:pt x="3958" y="576"/>
                    <a:pt x="3961" y="575"/>
                    <a:pt x="3963" y="568"/>
                  </a:cubicBezTo>
                  <a:cubicBezTo>
                    <a:pt x="3966" y="562"/>
                    <a:pt x="3968" y="557"/>
                    <a:pt x="3977" y="543"/>
                  </a:cubicBezTo>
                  <a:cubicBezTo>
                    <a:pt x="3990" y="523"/>
                    <a:pt x="4010" y="517"/>
                    <a:pt x="4061" y="516"/>
                  </a:cubicBezTo>
                  <a:lnTo>
                    <a:pt x="4182" y="515"/>
                  </a:lnTo>
                  <a:lnTo>
                    <a:pt x="4182" y="861"/>
                  </a:lnTo>
                  <a:cubicBezTo>
                    <a:pt x="4182" y="940"/>
                    <a:pt x="4182" y="1005"/>
                    <a:pt x="4178" y="1039"/>
                  </a:cubicBezTo>
                  <a:cubicBezTo>
                    <a:pt x="4175" y="1063"/>
                    <a:pt x="4171" y="1081"/>
                    <a:pt x="4154" y="1084"/>
                  </a:cubicBezTo>
                  <a:cubicBezTo>
                    <a:pt x="4147" y="1086"/>
                    <a:pt x="4137" y="1087"/>
                    <a:pt x="4130" y="1087"/>
                  </a:cubicBezTo>
                  <a:cubicBezTo>
                    <a:pt x="4125" y="1087"/>
                    <a:pt x="4123" y="1090"/>
                    <a:pt x="4123" y="1092"/>
                  </a:cubicBezTo>
                  <a:cubicBezTo>
                    <a:pt x="4123" y="1097"/>
                    <a:pt x="4127" y="1099"/>
                    <a:pt x="4136" y="1099"/>
                  </a:cubicBezTo>
                  <a:cubicBezTo>
                    <a:pt x="4161" y="1099"/>
                    <a:pt x="4212" y="1096"/>
                    <a:pt x="4216" y="1096"/>
                  </a:cubicBezTo>
                  <a:cubicBezTo>
                    <a:pt x="4221" y="1096"/>
                    <a:pt x="4272" y="1099"/>
                    <a:pt x="4317" y="1099"/>
                  </a:cubicBezTo>
                  <a:cubicBezTo>
                    <a:pt x="4326" y="1099"/>
                    <a:pt x="4330" y="1096"/>
                    <a:pt x="4330" y="1092"/>
                  </a:cubicBezTo>
                  <a:cubicBezTo>
                    <a:pt x="4330" y="1090"/>
                    <a:pt x="4329" y="1087"/>
                    <a:pt x="4324" y="1087"/>
                  </a:cubicBezTo>
                  <a:cubicBezTo>
                    <a:pt x="4316" y="1087"/>
                    <a:pt x="4298" y="1086"/>
                    <a:pt x="4287" y="1084"/>
                  </a:cubicBezTo>
                  <a:cubicBezTo>
                    <a:pt x="4262" y="1081"/>
                    <a:pt x="4257" y="1063"/>
                    <a:pt x="4255" y="1039"/>
                  </a:cubicBezTo>
                  <a:cubicBezTo>
                    <a:pt x="4251" y="1005"/>
                    <a:pt x="4251" y="940"/>
                    <a:pt x="4251" y="861"/>
                  </a:cubicBezTo>
                  <a:lnTo>
                    <a:pt x="4251" y="515"/>
                  </a:lnTo>
                  <a:close/>
                  <a:moveTo>
                    <a:pt x="5260" y="515"/>
                  </a:moveTo>
                  <a:lnTo>
                    <a:pt x="5260" y="515"/>
                  </a:lnTo>
                  <a:lnTo>
                    <a:pt x="5363" y="516"/>
                  </a:lnTo>
                  <a:cubicBezTo>
                    <a:pt x="5442" y="518"/>
                    <a:pt x="5461" y="537"/>
                    <a:pt x="5464" y="561"/>
                  </a:cubicBezTo>
                  <a:lnTo>
                    <a:pt x="5465" y="570"/>
                  </a:lnTo>
                  <a:cubicBezTo>
                    <a:pt x="5466" y="582"/>
                    <a:pt x="5467" y="584"/>
                    <a:pt x="5471" y="584"/>
                  </a:cubicBezTo>
                  <a:cubicBezTo>
                    <a:pt x="5475" y="584"/>
                    <a:pt x="5477" y="581"/>
                    <a:pt x="5477" y="574"/>
                  </a:cubicBezTo>
                  <a:cubicBezTo>
                    <a:pt x="5477" y="565"/>
                    <a:pt x="5480" y="508"/>
                    <a:pt x="5480" y="484"/>
                  </a:cubicBezTo>
                  <a:cubicBezTo>
                    <a:pt x="5480" y="479"/>
                    <a:pt x="5480" y="474"/>
                    <a:pt x="5476" y="474"/>
                  </a:cubicBezTo>
                  <a:cubicBezTo>
                    <a:pt x="5472" y="474"/>
                    <a:pt x="5465" y="476"/>
                    <a:pt x="5452" y="478"/>
                  </a:cubicBezTo>
                  <a:cubicBezTo>
                    <a:pt x="5439" y="480"/>
                    <a:pt x="5421" y="482"/>
                    <a:pt x="5394" y="482"/>
                  </a:cubicBezTo>
                  <a:lnTo>
                    <a:pt x="5087" y="482"/>
                  </a:lnTo>
                  <a:cubicBezTo>
                    <a:pt x="5078" y="482"/>
                    <a:pt x="5047" y="480"/>
                    <a:pt x="5023" y="478"/>
                  </a:cubicBezTo>
                  <a:cubicBezTo>
                    <a:pt x="5001" y="476"/>
                    <a:pt x="4992" y="468"/>
                    <a:pt x="4987" y="468"/>
                  </a:cubicBezTo>
                  <a:cubicBezTo>
                    <a:pt x="4983" y="468"/>
                    <a:pt x="4980" y="479"/>
                    <a:pt x="4979" y="484"/>
                  </a:cubicBezTo>
                  <a:cubicBezTo>
                    <a:pt x="4977" y="490"/>
                    <a:pt x="4961" y="561"/>
                    <a:pt x="4961" y="569"/>
                  </a:cubicBezTo>
                  <a:cubicBezTo>
                    <a:pt x="4961" y="574"/>
                    <a:pt x="4962" y="576"/>
                    <a:pt x="4965" y="576"/>
                  </a:cubicBezTo>
                  <a:cubicBezTo>
                    <a:pt x="4968" y="576"/>
                    <a:pt x="4970" y="575"/>
                    <a:pt x="4973" y="568"/>
                  </a:cubicBezTo>
                  <a:cubicBezTo>
                    <a:pt x="4975" y="562"/>
                    <a:pt x="4978" y="557"/>
                    <a:pt x="4987" y="543"/>
                  </a:cubicBezTo>
                  <a:cubicBezTo>
                    <a:pt x="5000" y="523"/>
                    <a:pt x="5020" y="517"/>
                    <a:pt x="5070" y="516"/>
                  </a:cubicBezTo>
                  <a:lnTo>
                    <a:pt x="5192" y="515"/>
                  </a:lnTo>
                  <a:lnTo>
                    <a:pt x="5192" y="861"/>
                  </a:lnTo>
                  <a:cubicBezTo>
                    <a:pt x="5192" y="940"/>
                    <a:pt x="5192" y="1005"/>
                    <a:pt x="5187" y="1039"/>
                  </a:cubicBezTo>
                  <a:cubicBezTo>
                    <a:pt x="5184" y="1063"/>
                    <a:pt x="5180" y="1081"/>
                    <a:pt x="5164" y="1084"/>
                  </a:cubicBezTo>
                  <a:cubicBezTo>
                    <a:pt x="5156" y="1086"/>
                    <a:pt x="5146" y="1087"/>
                    <a:pt x="5139" y="1087"/>
                  </a:cubicBezTo>
                  <a:cubicBezTo>
                    <a:pt x="5134" y="1087"/>
                    <a:pt x="5133" y="1090"/>
                    <a:pt x="5133" y="1092"/>
                  </a:cubicBezTo>
                  <a:cubicBezTo>
                    <a:pt x="5133" y="1097"/>
                    <a:pt x="5137" y="1099"/>
                    <a:pt x="5146" y="1099"/>
                  </a:cubicBezTo>
                  <a:cubicBezTo>
                    <a:pt x="5170" y="1099"/>
                    <a:pt x="5222" y="1096"/>
                    <a:pt x="5226" y="1096"/>
                  </a:cubicBezTo>
                  <a:cubicBezTo>
                    <a:pt x="5230" y="1096"/>
                    <a:pt x="5282" y="1099"/>
                    <a:pt x="5327" y="1099"/>
                  </a:cubicBezTo>
                  <a:cubicBezTo>
                    <a:pt x="5336" y="1099"/>
                    <a:pt x="5340" y="1096"/>
                    <a:pt x="5340" y="1092"/>
                  </a:cubicBezTo>
                  <a:cubicBezTo>
                    <a:pt x="5340" y="1090"/>
                    <a:pt x="5338" y="1087"/>
                    <a:pt x="5333" y="1087"/>
                  </a:cubicBezTo>
                  <a:cubicBezTo>
                    <a:pt x="5326" y="1087"/>
                    <a:pt x="5308" y="1086"/>
                    <a:pt x="5296" y="1084"/>
                  </a:cubicBezTo>
                  <a:cubicBezTo>
                    <a:pt x="5272" y="1081"/>
                    <a:pt x="5267" y="1063"/>
                    <a:pt x="5264" y="1039"/>
                  </a:cubicBezTo>
                  <a:cubicBezTo>
                    <a:pt x="5260" y="1005"/>
                    <a:pt x="5260" y="940"/>
                    <a:pt x="5260" y="861"/>
                  </a:cubicBezTo>
                  <a:lnTo>
                    <a:pt x="5260" y="515"/>
                  </a:lnTo>
                  <a:close/>
                  <a:moveTo>
                    <a:pt x="2904" y="506"/>
                  </a:moveTo>
                  <a:lnTo>
                    <a:pt x="2904" y="506"/>
                  </a:lnTo>
                  <a:cubicBezTo>
                    <a:pt x="2929" y="506"/>
                    <a:pt x="2985" y="502"/>
                    <a:pt x="3029" y="547"/>
                  </a:cubicBezTo>
                  <a:cubicBezTo>
                    <a:pt x="3074" y="592"/>
                    <a:pt x="3076" y="649"/>
                    <a:pt x="3076" y="676"/>
                  </a:cubicBezTo>
                  <a:cubicBezTo>
                    <a:pt x="3076" y="754"/>
                    <a:pt x="3013" y="811"/>
                    <a:pt x="2931" y="811"/>
                  </a:cubicBezTo>
                  <a:cubicBezTo>
                    <a:pt x="2897" y="811"/>
                    <a:pt x="2860" y="806"/>
                    <a:pt x="2848" y="798"/>
                  </a:cubicBezTo>
                  <a:cubicBezTo>
                    <a:pt x="2844" y="796"/>
                    <a:pt x="2842" y="793"/>
                    <a:pt x="2842" y="789"/>
                  </a:cubicBezTo>
                  <a:lnTo>
                    <a:pt x="2842" y="521"/>
                  </a:lnTo>
                  <a:cubicBezTo>
                    <a:pt x="2842" y="516"/>
                    <a:pt x="2845" y="513"/>
                    <a:pt x="2849" y="511"/>
                  </a:cubicBezTo>
                  <a:cubicBezTo>
                    <a:pt x="2857" y="509"/>
                    <a:pt x="2879" y="506"/>
                    <a:pt x="2904" y="5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8BFEA749-0EFD-B067-6963-A40AC1F3C53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72" y="1095"/>
              <a:ext cx="568" cy="1028"/>
            </a:xfrm>
            <a:custGeom>
              <a:avLst/>
              <a:gdLst>
                <a:gd name="T0" fmla="*/ 14802 w 945"/>
                <a:gd name="T1" fmla="*/ 59086 h 1701"/>
                <a:gd name="T2" fmla="*/ 28794 w 945"/>
                <a:gd name="T3" fmla="*/ 60535 h 1701"/>
                <a:gd name="T4" fmla="*/ 25465 w 945"/>
                <a:gd name="T5" fmla="*/ 65770 h 1701"/>
                <a:gd name="T6" fmla="*/ 39187 w 945"/>
                <a:gd name="T7" fmla="*/ 70632 h 1701"/>
                <a:gd name="T8" fmla="*/ 13767 w 945"/>
                <a:gd name="T9" fmla="*/ 77644 h 1701"/>
                <a:gd name="T10" fmla="*/ 7019 w 945"/>
                <a:gd name="T11" fmla="*/ 78251 h 1701"/>
                <a:gd name="T12" fmla="*/ 5624 w 945"/>
                <a:gd name="T13" fmla="*/ 60488 h 1701"/>
                <a:gd name="T14" fmla="*/ 1754 w 945"/>
                <a:gd name="T15" fmla="*/ 23887 h 1701"/>
                <a:gd name="T16" fmla="*/ 39907 w 945"/>
                <a:gd name="T17" fmla="*/ 26504 h 1701"/>
                <a:gd name="T18" fmla="*/ 33609 w 945"/>
                <a:gd name="T19" fmla="*/ 32675 h 1701"/>
                <a:gd name="T20" fmla="*/ 28704 w 945"/>
                <a:gd name="T21" fmla="*/ 29263 h 1701"/>
                <a:gd name="T22" fmla="*/ 9178 w 945"/>
                <a:gd name="T23" fmla="*/ 23980 h 1701"/>
                <a:gd name="T24" fmla="*/ 17096 w 945"/>
                <a:gd name="T25" fmla="*/ 22905 h 1701"/>
                <a:gd name="T26" fmla="*/ 17636 w 945"/>
                <a:gd name="T27" fmla="*/ 23419 h 1701"/>
                <a:gd name="T28" fmla="*/ 7558 w 945"/>
                <a:gd name="T29" fmla="*/ 21596 h 1701"/>
                <a:gd name="T30" fmla="*/ 5489 w 945"/>
                <a:gd name="T31" fmla="*/ 29917 h 1701"/>
                <a:gd name="T32" fmla="*/ 5039 w 945"/>
                <a:gd name="T33" fmla="*/ 29309 h 1701"/>
                <a:gd name="T34" fmla="*/ 6524 w 945"/>
                <a:gd name="T35" fmla="*/ 17576 h 1701"/>
                <a:gd name="T36" fmla="*/ 7379 w 945"/>
                <a:gd name="T37" fmla="*/ 16828 h 1701"/>
                <a:gd name="T38" fmla="*/ 16107 w 945"/>
                <a:gd name="T39" fmla="*/ 17389 h 1701"/>
                <a:gd name="T40" fmla="*/ 11653 w 945"/>
                <a:gd name="T41" fmla="*/ 13977 h 1701"/>
                <a:gd name="T42" fmla="*/ 11023 w 945"/>
                <a:gd name="T43" fmla="*/ 13930 h 1701"/>
                <a:gd name="T44" fmla="*/ 21056 w 945"/>
                <a:gd name="T45" fmla="*/ 22438 h 1701"/>
                <a:gd name="T46" fmla="*/ 18852 w 945"/>
                <a:gd name="T47" fmla="*/ 23185 h 1701"/>
                <a:gd name="T48" fmla="*/ 16467 w 945"/>
                <a:gd name="T49" fmla="*/ 18838 h 1701"/>
                <a:gd name="T50" fmla="*/ 6479 w 945"/>
                <a:gd name="T51" fmla="*/ 11172 h 1701"/>
                <a:gd name="T52" fmla="*/ 15972 w 945"/>
                <a:gd name="T53" fmla="*/ 7105 h 1701"/>
                <a:gd name="T54" fmla="*/ 19931 w 945"/>
                <a:gd name="T55" fmla="*/ 10143 h 1701"/>
                <a:gd name="T56" fmla="*/ 19481 w 945"/>
                <a:gd name="T57" fmla="*/ 12201 h 1701"/>
                <a:gd name="T58" fmla="*/ 16737 w 945"/>
                <a:gd name="T59" fmla="*/ 31085 h 1701"/>
                <a:gd name="T60" fmla="*/ 12552 w 945"/>
                <a:gd name="T61" fmla="*/ 30525 h 1701"/>
                <a:gd name="T62" fmla="*/ 9943 w 945"/>
                <a:gd name="T63" fmla="*/ 32815 h 1701"/>
                <a:gd name="T64" fmla="*/ 3374 w 945"/>
                <a:gd name="T65" fmla="*/ 15847 h 1701"/>
                <a:gd name="T66" fmla="*/ 9673 w 945"/>
                <a:gd name="T67" fmla="*/ 6217 h 1701"/>
                <a:gd name="T68" fmla="*/ 24565 w 945"/>
                <a:gd name="T69" fmla="*/ 30338 h 1701"/>
                <a:gd name="T70" fmla="*/ 35948 w 945"/>
                <a:gd name="T71" fmla="*/ 25522 h 1701"/>
                <a:gd name="T72" fmla="*/ 31404 w 945"/>
                <a:gd name="T73" fmla="*/ 25289 h 1701"/>
                <a:gd name="T74" fmla="*/ 35858 w 945"/>
                <a:gd name="T75" fmla="*/ 36648 h 1701"/>
                <a:gd name="T76" fmla="*/ 21865 w 945"/>
                <a:gd name="T77" fmla="*/ 26364 h 1701"/>
                <a:gd name="T78" fmla="*/ 28030 w 945"/>
                <a:gd name="T79" fmla="*/ 13696 h 1701"/>
                <a:gd name="T80" fmla="*/ 26095 w 945"/>
                <a:gd name="T81" fmla="*/ 17529 h 1701"/>
                <a:gd name="T82" fmla="*/ 35273 w 945"/>
                <a:gd name="T83" fmla="*/ 13603 h 1701"/>
                <a:gd name="T84" fmla="*/ 40537 w 945"/>
                <a:gd name="T85" fmla="*/ 16314 h 1701"/>
                <a:gd name="T86" fmla="*/ 35048 w 945"/>
                <a:gd name="T87" fmla="*/ 16641 h 1701"/>
                <a:gd name="T88" fmla="*/ 32078 w 945"/>
                <a:gd name="T89" fmla="*/ 15332 h 1701"/>
                <a:gd name="T90" fmla="*/ 22766 w 945"/>
                <a:gd name="T91" fmla="*/ 22438 h 1701"/>
                <a:gd name="T92" fmla="*/ 31989 w 945"/>
                <a:gd name="T93" fmla="*/ 20007 h 1701"/>
                <a:gd name="T94" fmla="*/ 29244 w 945"/>
                <a:gd name="T95" fmla="*/ 22671 h 1701"/>
                <a:gd name="T96" fmla="*/ 35408 w 945"/>
                <a:gd name="T97" fmla="*/ 20895 h 1701"/>
                <a:gd name="T98" fmla="*/ 3329 w 945"/>
                <a:gd name="T99" fmla="*/ 32535 h 1701"/>
                <a:gd name="T100" fmla="*/ 21821 w 945"/>
                <a:gd name="T101" fmla="*/ 10751 h 1701"/>
                <a:gd name="T102" fmla="*/ 27490 w 945"/>
                <a:gd name="T103" fmla="*/ 5562 h 1701"/>
                <a:gd name="T104" fmla="*/ 35048 w 945"/>
                <a:gd name="T105" fmla="*/ 8507 h 1701"/>
                <a:gd name="T106" fmla="*/ 32619 w 945"/>
                <a:gd name="T107" fmla="*/ 8928 h 1701"/>
                <a:gd name="T108" fmla="*/ 27400 w 945"/>
                <a:gd name="T109" fmla="*/ 10611 h 1701"/>
                <a:gd name="T110" fmla="*/ 25645 w 945"/>
                <a:gd name="T111" fmla="*/ 3646 h 1701"/>
                <a:gd name="T112" fmla="*/ 21865 w 945"/>
                <a:gd name="T113" fmla="*/ 8133 h 1701"/>
                <a:gd name="T114" fmla="*/ 4994 w 945"/>
                <a:gd name="T115" fmla="*/ 6170 h 1701"/>
                <a:gd name="T116" fmla="*/ 13993 w 945"/>
                <a:gd name="T117" fmla="*/ 4955 h 1701"/>
                <a:gd name="T118" fmla="*/ 11293 w 945"/>
                <a:gd name="T119" fmla="*/ 33329 h 1701"/>
                <a:gd name="T120" fmla="*/ 29964 w 945"/>
                <a:gd name="T121" fmla="*/ 33563 h 170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45" h="1701">
                  <a:moveTo>
                    <a:pt x="354" y="1663"/>
                  </a:moveTo>
                  <a:lnTo>
                    <a:pt x="354" y="1663"/>
                  </a:lnTo>
                  <a:cubicBezTo>
                    <a:pt x="370" y="1660"/>
                    <a:pt x="379" y="1656"/>
                    <a:pt x="392" y="1646"/>
                  </a:cubicBezTo>
                  <a:cubicBezTo>
                    <a:pt x="411" y="1632"/>
                    <a:pt x="420" y="1620"/>
                    <a:pt x="427" y="1598"/>
                  </a:cubicBezTo>
                  <a:cubicBezTo>
                    <a:pt x="430" y="1624"/>
                    <a:pt x="426" y="1649"/>
                    <a:pt x="402" y="1662"/>
                  </a:cubicBezTo>
                  <a:cubicBezTo>
                    <a:pt x="386" y="1671"/>
                    <a:pt x="371" y="1669"/>
                    <a:pt x="354" y="1663"/>
                  </a:cubicBezTo>
                  <a:close/>
                  <a:moveTo>
                    <a:pt x="295" y="1477"/>
                  </a:moveTo>
                  <a:lnTo>
                    <a:pt x="295" y="1477"/>
                  </a:lnTo>
                  <a:cubicBezTo>
                    <a:pt x="334" y="1439"/>
                    <a:pt x="345" y="1394"/>
                    <a:pt x="329" y="1342"/>
                  </a:cubicBezTo>
                  <a:cubicBezTo>
                    <a:pt x="318" y="1311"/>
                    <a:pt x="305" y="1293"/>
                    <a:pt x="278" y="1274"/>
                  </a:cubicBezTo>
                  <a:cubicBezTo>
                    <a:pt x="285" y="1266"/>
                    <a:pt x="290" y="1261"/>
                    <a:pt x="299" y="1253"/>
                  </a:cubicBezTo>
                  <a:cubicBezTo>
                    <a:pt x="306" y="1247"/>
                    <a:pt x="311" y="1244"/>
                    <a:pt x="319" y="1238"/>
                  </a:cubicBezTo>
                  <a:lnTo>
                    <a:pt x="329" y="1264"/>
                  </a:lnTo>
                  <a:cubicBezTo>
                    <a:pt x="341" y="1297"/>
                    <a:pt x="360" y="1317"/>
                    <a:pt x="361" y="1349"/>
                  </a:cubicBezTo>
                  <a:cubicBezTo>
                    <a:pt x="362" y="1405"/>
                    <a:pt x="327" y="1452"/>
                    <a:pt x="295" y="1477"/>
                  </a:cubicBezTo>
                  <a:close/>
                  <a:moveTo>
                    <a:pt x="865" y="736"/>
                  </a:moveTo>
                  <a:lnTo>
                    <a:pt x="865" y="736"/>
                  </a:lnTo>
                  <a:cubicBezTo>
                    <a:pt x="805" y="839"/>
                    <a:pt x="726" y="889"/>
                    <a:pt x="687" y="888"/>
                  </a:cubicBezTo>
                  <a:cubicBezTo>
                    <a:pt x="694" y="877"/>
                    <a:pt x="696" y="862"/>
                    <a:pt x="696" y="853"/>
                  </a:cubicBezTo>
                  <a:cubicBezTo>
                    <a:pt x="661" y="854"/>
                    <a:pt x="638" y="837"/>
                    <a:pt x="620" y="807"/>
                  </a:cubicBezTo>
                  <a:cubicBezTo>
                    <a:pt x="606" y="783"/>
                    <a:pt x="610" y="737"/>
                    <a:pt x="610" y="737"/>
                  </a:cubicBezTo>
                  <a:cubicBezTo>
                    <a:pt x="579" y="732"/>
                    <a:pt x="560" y="765"/>
                    <a:pt x="560" y="795"/>
                  </a:cubicBezTo>
                  <a:lnTo>
                    <a:pt x="560" y="1093"/>
                  </a:lnTo>
                  <a:cubicBezTo>
                    <a:pt x="560" y="1116"/>
                    <a:pt x="563" y="1131"/>
                    <a:pt x="571" y="1147"/>
                  </a:cubicBezTo>
                  <a:cubicBezTo>
                    <a:pt x="603" y="1210"/>
                    <a:pt x="676" y="1249"/>
                    <a:pt x="736" y="1241"/>
                  </a:cubicBezTo>
                  <a:cubicBezTo>
                    <a:pt x="710" y="1270"/>
                    <a:pt x="683" y="1291"/>
                    <a:pt x="640" y="1295"/>
                  </a:cubicBezTo>
                  <a:cubicBezTo>
                    <a:pt x="615" y="1298"/>
                    <a:pt x="600" y="1296"/>
                    <a:pt x="577" y="1288"/>
                  </a:cubicBezTo>
                  <a:cubicBezTo>
                    <a:pt x="607" y="1315"/>
                    <a:pt x="637" y="1329"/>
                    <a:pt x="677" y="1321"/>
                  </a:cubicBezTo>
                  <a:cubicBezTo>
                    <a:pt x="719" y="1314"/>
                    <a:pt x="742" y="1277"/>
                    <a:pt x="764" y="1272"/>
                  </a:cubicBezTo>
                  <a:cubicBezTo>
                    <a:pt x="777" y="1268"/>
                    <a:pt x="788" y="1270"/>
                    <a:pt x="803" y="1273"/>
                  </a:cubicBezTo>
                  <a:cubicBezTo>
                    <a:pt x="784" y="1275"/>
                    <a:pt x="771" y="1285"/>
                    <a:pt x="761" y="1298"/>
                  </a:cubicBezTo>
                  <a:cubicBezTo>
                    <a:pt x="754" y="1308"/>
                    <a:pt x="752" y="1326"/>
                    <a:pt x="751" y="1337"/>
                  </a:cubicBezTo>
                  <a:cubicBezTo>
                    <a:pt x="765" y="1340"/>
                    <a:pt x="780" y="1341"/>
                    <a:pt x="796" y="1335"/>
                  </a:cubicBezTo>
                  <a:cubicBezTo>
                    <a:pt x="808" y="1330"/>
                    <a:pt x="815" y="1325"/>
                    <a:pt x="824" y="1315"/>
                  </a:cubicBezTo>
                  <a:cubicBezTo>
                    <a:pt x="843" y="1328"/>
                    <a:pt x="855" y="1359"/>
                    <a:pt x="855" y="1359"/>
                  </a:cubicBezTo>
                  <a:cubicBezTo>
                    <a:pt x="837" y="1351"/>
                    <a:pt x="818" y="1351"/>
                    <a:pt x="801" y="1356"/>
                  </a:cubicBezTo>
                  <a:cubicBezTo>
                    <a:pt x="749" y="1374"/>
                    <a:pt x="729" y="1407"/>
                    <a:pt x="631" y="1390"/>
                  </a:cubicBezTo>
                  <a:cubicBezTo>
                    <a:pt x="588" y="1382"/>
                    <a:pt x="574" y="1352"/>
                    <a:pt x="540" y="1347"/>
                  </a:cubicBezTo>
                  <a:cubicBezTo>
                    <a:pt x="551" y="1354"/>
                    <a:pt x="558" y="1363"/>
                    <a:pt x="563" y="1378"/>
                  </a:cubicBezTo>
                  <a:cubicBezTo>
                    <a:pt x="567" y="1389"/>
                    <a:pt x="567" y="1395"/>
                    <a:pt x="566" y="1407"/>
                  </a:cubicBezTo>
                  <a:cubicBezTo>
                    <a:pt x="622" y="1393"/>
                    <a:pt x="656" y="1425"/>
                    <a:pt x="694" y="1427"/>
                  </a:cubicBezTo>
                  <a:cubicBezTo>
                    <a:pt x="743" y="1431"/>
                    <a:pt x="749" y="1387"/>
                    <a:pt x="828" y="1388"/>
                  </a:cubicBezTo>
                  <a:cubicBezTo>
                    <a:pt x="853" y="1388"/>
                    <a:pt x="888" y="1406"/>
                    <a:pt x="899" y="1433"/>
                  </a:cubicBezTo>
                  <a:cubicBezTo>
                    <a:pt x="872" y="1420"/>
                    <a:pt x="833" y="1424"/>
                    <a:pt x="813" y="1430"/>
                  </a:cubicBezTo>
                  <a:cubicBezTo>
                    <a:pt x="780" y="1439"/>
                    <a:pt x="761" y="1450"/>
                    <a:pt x="738" y="1475"/>
                  </a:cubicBezTo>
                  <a:cubicBezTo>
                    <a:pt x="761" y="1484"/>
                    <a:pt x="776" y="1486"/>
                    <a:pt x="801" y="1486"/>
                  </a:cubicBezTo>
                  <a:cubicBezTo>
                    <a:pt x="823" y="1485"/>
                    <a:pt x="835" y="1483"/>
                    <a:pt x="855" y="1475"/>
                  </a:cubicBezTo>
                  <a:cubicBezTo>
                    <a:pt x="827" y="1502"/>
                    <a:pt x="800" y="1516"/>
                    <a:pt x="757" y="1531"/>
                  </a:cubicBezTo>
                  <a:cubicBezTo>
                    <a:pt x="727" y="1541"/>
                    <a:pt x="708" y="1538"/>
                    <a:pt x="678" y="1531"/>
                  </a:cubicBezTo>
                  <a:cubicBezTo>
                    <a:pt x="687" y="1527"/>
                    <a:pt x="692" y="1518"/>
                    <a:pt x="692" y="1518"/>
                  </a:cubicBezTo>
                  <a:cubicBezTo>
                    <a:pt x="647" y="1510"/>
                    <a:pt x="643" y="1484"/>
                    <a:pt x="608" y="1476"/>
                  </a:cubicBezTo>
                  <a:cubicBezTo>
                    <a:pt x="598" y="1474"/>
                    <a:pt x="592" y="1474"/>
                    <a:pt x="583" y="1473"/>
                  </a:cubicBezTo>
                  <a:cubicBezTo>
                    <a:pt x="619" y="1541"/>
                    <a:pt x="701" y="1580"/>
                    <a:pt x="766" y="1564"/>
                  </a:cubicBezTo>
                  <a:cubicBezTo>
                    <a:pt x="798" y="1557"/>
                    <a:pt x="839" y="1544"/>
                    <a:pt x="871" y="1511"/>
                  </a:cubicBezTo>
                  <a:cubicBezTo>
                    <a:pt x="861" y="1558"/>
                    <a:pt x="844" y="1582"/>
                    <a:pt x="806" y="1599"/>
                  </a:cubicBezTo>
                  <a:cubicBezTo>
                    <a:pt x="754" y="1622"/>
                    <a:pt x="715" y="1626"/>
                    <a:pt x="662" y="1606"/>
                  </a:cubicBezTo>
                  <a:cubicBezTo>
                    <a:pt x="686" y="1627"/>
                    <a:pt x="712" y="1635"/>
                    <a:pt x="748" y="1641"/>
                  </a:cubicBezTo>
                  <a:cubicBezTo>
                    <a:pt x="771" y="1646"/>
                    <a:pt x="785" y="1646"/>
                    <a:pt x="809" y="1644"/>
                  </a:cubicBezTo>
                  <a:cubicBezTo>
                    <a:pt x="748" y="1681"/>
                    <a:pt x="648" y="1661"/>
                    <a:pt x="583" y="1612"/>
                  </a:cubicBezTo>
                  <a:cubicBezTo>
                    <a:pt x="536" y="1578"/>
                    <a:pt x="510" y="1543"/>
                    <a:pt x="490" y="1486"/>
                  </a:cubicBezTo>
                  <a:cubicBezTo>
                    <a:pt x="498" y="1548"/>
                    <a:pt x="511" y="1615"/>
                    <a:pt x="573" y="1654"/>
                  </a:cubicBezTo>
                  <a:cubicBezTo>
                    <a:pt x="602" y="1673"/>
                    <a:pt x="630" y="1685"/>
                    <a:pt x="657" y="1682"/>
                  </a:cubicBezTo>
                  <a:cubicBezTo>
                    <a:pt x="635" y="1697"/>
                    <a:pt x="602" y="1701"/>
                    <a:pt x="576" y="1701"/>
                  </a:cubicBezTo>
                  <a:cubicBezTo>
                    <a:pt x="524" y="1701"/>
                    <a:pt x="475" y="1652"/>
                    <a:pt x="453" y="1595"/>
                  </a:cubicBezTo>
                  <a:cubicBezTo>
                    <a:pt x="458" y="1659"/>
                    <a:pt x="432" y="1701"/>
                    <a:pt x="387" y="1701"/>
                  </a:cubicBezTo>
                  <a:cubicBezTo>
                    <a:pt x="362" y="1701"/>
                    <a:pt x="349" y="1690"/>
                    <a:pt x="324" y="1690"/>
                  </a:cubicBezTo>
                  <a:cubicBezTo>
                    <a:pt x="309" y="1689"/>
                    <a:pt x="298" y="1693"/>
                    <a:pt x="283" y="1699"/>
                  </a:cubicBezTo>
                  <a:cubicBezTo>
                    <a:pt x="290" y="1683"/>
                    <a:pt x="293" y="1673"/>
                    <a:pt x="306" y="1661"/>
                  </a:cubicBezTo>
                  <a:cubicBezTo>
                    <a:pt x="332" y="1636"/>
                    <a:pt x="382" y="1636"/>
                    <a:pt x="401" y="1595"/>
                  </a:cubicBezTo>
                  <a:cubicBezTo>
                    <a:pt x="413" y="1568"/>
                    <a:pt x="411" y="1550"/>
                    <a:pt x="408" y="1521"/>
                  </a:cubicBezTo>
                  <a:cubicBezTo>
                    <a:pt x="389" y="1574"/>
                    <a:pt x="354" y="1598"/>
                    <a:pt x="296" y="1625"/>
                  </a:cubicBezTo>
                  <a:cubicBezTo>
                    <a:pt x="264" y="1640"/>
                    <a:pt x="247" y="1671"/>
                    <a:pt x="240" y="1698"/>
                  </a:cubicBezTo>
                  <a:cubicBezTo>
                    <a:pt x="237" y="1662"/>
                    <a:pt x="239" y="1638"/>
                    <a:pt x="258" y="1607"/>
                  </a:cubicBezTo>
                  <a:cubicBezTo>
                    <a:pt x="281" y="1571"/>
                    <a:pt x="335" y="1560"/>
                    <a:pt x="357" y="1522"/>
                  </a:cubicBezTo>
                  <a:cubicBezTo>
                    <a:pt x="374" y="1493"/>
                    <a:pt x="378" y="1472"/>
                    <a:pt x="378" y="1438"/>
                  </a:cubicBezTo>
                  <a:cubicBezTo>
                    <a:pt x="366" y="1478"/>
                    <a:pt x="349" y="1507"/>
                    <a:pt x="328" y="1521"/>
                  </a:cubicBezTo>
                  <a:cubicBezTo>
                    <a:pt x="283" y="1552"/>
                    <a:pt x="236" y="1565"/>
                    <a:pt x="214" y="1603"/>
                  </a:cubicBezTo>
                  <a:cubicBezTo>
                    <a:pt x="196" y="1634"/>
                    <a:pt x="195" y="1658"/>
                    <a:pt x="201" y="1693"/>
                  </a:cubicBezTo>
                  <a:cubicBezTo>
                    <a:pt x="177" y="1671"/>
                    <a:pt x="168" y="1646"/>
                    <a:pt x="173" y="1613"/>
                  </a:cubicBezTo>
                  <a:cubicBezTo>
                    <a:pt x="178" y="1585"/>
                    <a:pt x="189" y="1568"/>
                    <a:pt x="212" y="1552"/>
                  </a:cubicBezTo>
                  <a:cubicBezTo>
                    <a:pt x="179" y="1555"/>
                    <a:pt x="156" y="1574"/>
                    <a:pt x="146" y="1606"/>
                  </a:cubicBezTo>
                  <a:cubicBezTo>
                    <a:pt x="137" y="1632"/>
                    <a:pt x="141" y="1652"/>
                    <a:pt x="156" y="1674"/>
                  </a:cubicBezTo>
                  <a:cubicBezTo>
                    <a:pt x="100" y="1660"/>
                    <a:pt x="104" y="1581"/>
                    <a:pt x="139" y="1543"/>
                  </a:cubicBezTo>
                  <a:cubicBezTo>
                    <a:pt x="201" y="1477"/>
                    <a:pt x="309" y="1481"/>
                    <a:pt x="264" y="1361"/>
                  </a:cubicBezTo>
                  <a:cubicBezTo>
                    <a:pt x="258" y="1406"/>
                    <a:pt x="251" y="1433"/>
                    <a:pt x="216" y="1457"/>
                  </a:cubicBezTo>
                  <a:cubicBezTo>
                    <a:pt x="162" y="1495"/>
                    <a:pt x="79" y="1491"/>
                    <a:pt x="64" y="1581"/>
                  </a:cubicBezTo>
                  <a:cubicBezTo>
                    <a:pt x="59" y="1512"/>
                    <a:pt x="80" y="1489"/>
                    <a:pt x="121" y="1451"/>
                  </a:cubicBezTo>
                  <a:cubicBezTo>
                    <a:pt x="145" y="1428"/>
                    <a:pt x="192" y="1417"/>
                    <a:pt x="189" y="1350"/>
                  </a:cubicBezTo>
                  <a:cubicBezTo>
                    <a:pt x="174" y="1386"/>
                    <a:pt x="152" y="1401"/>
                    <a:pt x="121" y="1414"/>
                  </a:cubicBezTo>
                  <a:cubicBezTo>
                    <a:pt x="86" y="1430"/>
                    <a:pt x="64" y="1423"/>
                    <a:pt x="35" y="1460"/>
                  </a:cubicBezTo>
                  <a:cubicBezTo>
                    <a:pt x="34" y="1433"/>
                    <a:pt x="43" y="1407"/>
                    <a:pt x="68" y="1392"/>
                  </a:cubicBezTo>
                  <a:cubicBezTo>
                    <a:pt x="92" y="1378"/>
                    <a:pt x="117" y="1382"/>
                    <a:pt x="134" y="1355"/>
                  </a:cubicBezTo>
                  <a:cubicBezTo>
                    <a:pt x="134" y="1355"/>
                    <a:pt x="114" y="1347"/>
                    <a:pt x="85" y="1358"/>
                  </a:cubicBezTo>
                  <a:cubicBezTo>
                    <a:pt x="113" y="1323"/>
                    <a:pt x="133" y="1332"/>
                    <a:pt x="161" y="1319"/>
                  </a:cubicBezTo>
                  <a:cubicBezTo>
                    <a:pt x="178" y="1311"/>
                    <a:pt x="185" y="1304"/>
                    <a:pt x="197" y="1291"/>
                  </a:cubicBezTo>
                  <a:cubicBezTo>
                    <a:pt x="173" y="1288"/>
                    <a:pt x="150" y="1288"/>
                    <a:pt x="125" y="1294"/>
                  </a:cubicBezTo>
                  <a:cubicBezTo>
                    <a:pt x="96" y="1301"/>
                    <a:pt x="65" y="1325"/>
                    <a:pt x="65" y="1325"/>
                  </a:cubicBezTo>
                  <a:cubicBezTo>
                    <a:pt x="83" y="1275"/>
                    <a:pt x="153" y="1233"/>
                    <a:pt x="221" y="1214"/>
                  </a:cubicBezTo>
                  <a:cubicBezTo>
                    <a:pt x="315" y="1188"/>
                    <a:pt x="352" y="1178"/>
                    <a:pt x="370" y="1146"/>
                  </a:cubicBezTo>
                  <a:cubicBezTo>
                    <a:pt x="382" y="1124"/>
                    <a:pt x="384" y="1117"/>
                    <a:pt x="384" y="1065"/>
                  </a:cubicBezTo>
                  <a:lnTo>
                    <a:pt x="384" y="770"/>
                  </a:lnTo>
                  <a:cubicBezTo>
                    <a:pt x="384" y="736"/>
                    <a:pt x="330" y="747"/>
                    <a:pt x="315" y="762"/>
                  </a:cubicBezTo>
                  <a:cubicBezTo>
                    <a:pt x="300" y="777"/>
                    <a:pt x="296" y="794"/>
                    <a:pt x="307" y="817"/>
                  </a:cubicBezTo>
                  <a:cubicBezTo>
                    <a:pt x="240" y="818"/>
                    <a:pt x="222" y="765"/>
                    <a:pt x="222" y="765"/>
                  </a:cubicBezTo>
                  <a:cubicBezTo>
                    <a:pt x="221" y="771"/>
                    <a:pt x="221" y="777"/>
                    <a:pt x="221" y="783"/>
                  </a:cubicBezTo>
                  <a:cubicBezTo>
                    <a:pt x="197" y="771"/>
                    <a:pt x="185" y="760"/>
                    <a:pt x="171" y="737"/>
                  </a:cubicBezTo>
                  <a:cubicBezTo>
                    <a:pt x="162" y="723"/>
                    <a:pt x="159" y="714"/>
                    <a:pt x="156" y="697"/>
                  </a:cubicBezTo>
                  <a:cubicBezTo>
                    <a:pt x="135" y="714"/>
                    <a:pt x="79" y="719"/>
                    <a:pt x="70" y="713"/>
                  </a:cubicBezTo>
                  <a:cubicBezTo>
                    <a:pt x="48" y="696"/>
                    <a:pt x="35" y="654"/>
                    <a:pt x="29" y="612"/>
                  </a:cubicBezTo>
                  <a:cubicBezTo>
                    <a:pt x="23" y="572"/>
                    <a:pt x="26" y="548"/>
                    <a:pt x="39" y="511"/>
                  </a:cubicBezTo>
                  <a:cubicBezTo>
                    <a:pt x="7" y="454"/>
                    <a:pt x="0" y="388"/>
                    <a:pt x="0" y="322"/>
                  </a:cubicBezTo>
                  <a:cubicBezTo>
                    <a:pt x="0" y="266"/>
                    <a:pt x="34" y="195"/>
                    <a:pt x="80" y="149"/>
                  </a:cubicBezTo>
                  <a:cubicBezTo>
                    <a:pt x="99" y="56"/>
                    <a:pt x="200" y="0"/>
                    <a:pt x="273" y="0"/>
                  </a:cubicBezTo>
                  <a:cubicBezTo>
                    <a:pt x="343" y="0"/>
                    <a:pt x="401" y="40"/>
                    <a:pt x="435" y="115"/>
                  </a:cubicBezTo>
                  <a:cubicBezTo>
                    <a:pt x="467" y="41"/>
                    <a:pt x="543" y="0"/>
                    <a:pt x="620" y="0"/>
                  </a:cubicBezTo>
                  <a:cubicBezTo>
                    <a:pt x="693" y="0"/>
                    <a:pt x="743" y="28"/>
                    <a:pt x="785" y="87"/>
                  </a:cubicBezTo>
                  <a:cubicBezTo>
                    <a:pt x="818" y="94"/>
                    <a:pt x="840" y="102"/>
                    <a:pt x="864" y="127"/>
                  </a:cubicBezTo>
                  <a:cubicBezTo>
                    <a:pt x="895" y="161"/>
                    <a:pt x="918" y="191"/>
                    <a:pt x="920" y="247"/>
                  </a:cubicBezTo>
                  <a:cubicBezTo>
                    <a:pt x="920" y="263"/>
                    <a:pt x="913" y="271"/>
                    <a:pt x="905" y="284"/>
                  </a:cubicBezTo>
                  <a:cubicBezTo>
                    <a:pt x="932" y="323"/>
                    <a:pt x="945" y="352"/>
                    <a:pt x="945" y="400"/>
                  </a:cubicBezTo>
                  <a:cubicBezTo>
                    <a:pt x="945" y="449"/>
                    <a:pt x="940" y="474"/>
                    <a:pt x="918" y="515"/>
                  </a:cubicBezTo>
                  <a:cubicBezTo>
                    <a:pt x="921" y="519"/>
                    <a:pt x="922" y="522"/>
                    <a:pt x="923" y="527"/>
                  </a:cubicBezTo>
                  <a:cubicBezTo>
                    <a:pt x="925" y="535"/>
                    <a:pt x="925" y="539"/>
                    <a:pt x="925" y="547"/>
                  </a:cubicBezTo>
                  <a:cubicBezTo>
                    <a:pt x="909" y="552"/>
                    <a:pt x="892" y="551"/>
                    <a:pt x="887" y="567"/>
                  </a:cubicBezTo>
                  <a:cubicBezTo>
                    <a:pt x="884" y="581"/>
                    <a:pt x="913" y="649"/>
                    <a:pt x="865" y="736"/>
                  </a:cubicBezTo>
                  <a:close/>
                  <a:moveTo>
                    <a:pt x="571" y="730"/>
                  </a:moveTo>
                  <a:lnTo>
                    <a:pt x="571" y="730"/>
                  </a:lnTo>
                  <a:cubicBezTo>
                    <a:pt x="574" y="701"/>
                    <a:pt x="587" y="674"/>
                    <a:pt x="605" y="653"/>
                  </a:cubicBezTo>
                  <a:cubicBezTo>
                    <a:pt x="615" y="656"/>
                    <a:pt x="622" y="659"/>
                    <a:pt x="632" y="666"/>
                  </a:cubicBezTo>
                  <a:cubicBezTo>
                    <a:pt x="638" y="671"/>
                    <a:pt x="643" y="675"/>
                    <a:pt x="647" y="681"/>
                  </a:cubicBezTo>
                  <a:cubicBezTo>
                    <a:pt x="616" y="686"/>
                    <a:pt x="585" y="705"/>
                    <a:pt x="571" y="730"/>
                  </a:cubicBezTo>
                  <a:close/>
                  <a:moveTo>
                    <a:pt x="751" y="690"/>
                  </a:moveTo>
                  <a:lnTo>
                    <a:pt x="751" y="690"/>
                  </a:lnTo>
                  <a:cubicBezTo>
                    <a:pt x="756" y="726"/>
                    <a:pt x="749" y="768"/>
                    <a:pt x="731" y="797"/>
                  </a:cubicBezTo>
                  <a:cubicBezTo>
                    <a:pt x="735" y="773"/>
                    <a:pt x="734" y="744"/>
                    <a:pt x="725" y="721"/>
                  </a:cubicBezTo>
                  <a:cubicBezTo>
                    <a:pt x="735" y="716"/>
                    <a:pt x="741" y="710"/>
                    <a:pt x="747" y="699"/>
                  </a:cubicBezTo>
                  <a:cubicBezTo>
                    <a:pt x="749" y="696"/>
                    <a:pt x="750" y="693"/>
                    <a:pt x="751" y="690"/>
                  </a:cubicBezTo>
                  <a:close/>
                  <a:moveTo>
                    <a:pt x="691" y="614"/>
                  </a:moveTo>
                  <a:lnTo>
                    <a:pt x="691" y="614"/>
                  </a:lnTo>
                  <a:cubicBezTo>
                    <a:pt x="694" y="615"/>
                    <a:pt x="697" y="615"/>
                    <a:pt x="701" y="616"/>
                  </a:cubicBezTo>
                  <a:cubicBezTo>
                    <a:pt x="721" y="621"/>
                    <a:pt x="735" y="638"/>
                    <a:pt x="743" y="659"/>
                  </a:cubicBezTo>
                  <a:cubicBezTo>
                    <a:pt x="731" y="664"/>
                    <a:pt x="723" y="670"/>
                    <a:pt x="713" y="681"/>
                  </a:cubicBezTo>
                  <a:cubicBezTo>
                    <a:pt x="709" y="685"/>
                    <a:pt x="706" y="688"/>
                    <a:pt x="704" y="691"/>
                  </a:cubicBezTo>
                  <a:cubicBezTo>
                    <a:pt x="699" y="687"/>
                    <a:pt x="693" y="684"/>
                    <a:pt x="686" y="682"/>
                  </a:cubicBezTo>
                  <a:cubicBezTo>
                    <a:pt x="682" y="681"/>
                    <a:pt x="678" y="680"/>
                    <a:pt x="674" y="680"/>
                  </a:cubicBezTo>
                  <a:cubicBezTo>
                    <a:pt x="675" y="663"/>
                    <a:pt x="677" y="653"/>
                    <a:pt x="682" y="636"/>
                  </a:cubicBezTo>
                  <a:cubicBezTo>
                    <a:pt x="685" y="627"/>
                    <a:pt x="687" y="621"/>
                    <a:pt x="691" y="614"/>
                  </a:cubicBezTo>
                  <a:close/>
                  <a:moveTo>
                    <a:pt x="638" y="626"/>
                  </a:moveTo>
                  <a:lnTo>
                    <a:pt x="638" y="626"/>
                  </a:lnTo>
                  <a:cubicBezTo>
                    <a:pt x="652" y="618"/>
                    <a:pt x="667" y="614"/>
                    <a:pt x="682" y="614"/>
                  </a:cubicBezTo>
                  <a:cubicBezTo>
                    <a:pt x="677" y="619"/>
                    <a:pt x="674" y="624"/>
                    <a:pt x="670" y="632"/>
                  </a:cubicBezTo>
                  <a:cubicBezTo>
                    <a:pt x="667" y="637"/>
                    <a:pt x="666" y="641"/>
                    <a:pt x="665" y="646"/>
                  </a:cubicBezTo>
                  <a:cubicBezTo>
                    <a:pt x="660" y="640"/>
                    <a:pt x="657" y="636"/>
                    <a:pt x="650" y="632"/>
                  </a:cubicBezTo>
                  <a:cubicBezTo>
                    <a:pt x="646" y="629"/>
                    <a:pt x="642" y="627"/>
                    <a:pt x="638" y="626"/>
                  </a:cubicBezTo>
                  <a:close/>
                  <a:moveTo>
                    <a:pt x="209" y="479"/>
                  </a:moveTo>
                  <a:lnTo>
                    <a:pt x="209" y="479"/>
                  </a:lnTo>
                  <a:cubicBezTo>
                    <a:pt x="213" y="476"/>
                    <a:pt x="218" y="473"/>
                    <a:pt x="222" y="470"/>
                  </a:cubicBezTo>
                  <a:cubicBezTo>
                    <a:pt x="225" y="474"/>
                    <a:pt x="227" y="478"/>
                    <a:pt x="229" y="483"/>
                  </a:cubicBezTo>
                  <a:cubicBezTo>
                    <a:pt x="235" y="494"/>
                    <a:pt x="237" y="502"/>
                    <a:pt x="238" y="513"/>
                  </a:cubicBezTo>
                  <a:cubicBezTo>
                    <a:pt x="227" y="518"/>
                    <a:pt x="218" y="524"/>
                    <a:pt x="209" y="532"/>
                  </a:cubicBezTo>
                  <a:cubicBezTo>
                    <a:pt x="206" y="526"/>
                    <a:pt x="205" y="521"/>
                    <a:pt x="204" y="513"/>
                  </a:cubicBezTo>
                  <a:cubicBezTo>
                    <a:pt x="203" y="500"/>
                    <a:pt x="204" y="490"/>
                    <a:pt x="209" y="479"/>
                  </a:cubicBezTo>
                  <a:close/>
                  <a:moveTo>
                    <a:pt x="228" y="467"/>
                  </a:moveTo>
                  <a:lnTo>
                    <a:pt x="228" y="467"/>
                  </a:lnTo>
                  <a:cubicBezTo>
                    <a:pt x="250" y="455"/>
                    <a:pt x="274" y="449"/>
                    <a:pt x="303" y="453"/>
                  </a:cubicBezTo>
                  <a:lnTo>
                    <a:pt x="305" y="454"/>
                  </a:lnTo>
                  <a:cubicBezTo>
                    <a:pt x="299" y="464"/>
                    <a:pt x="294" y="471"/>
                    <a:pt x="286" y="481"/>
                  </a:cubicBezTo>
                  <a:cubicBezTo>
                    <a:pt x="279" y="489"/>
                    <a:pt x="275" y="493"/>
                    <a:pt x="268" y="500"/>
                  </a:cubicBezTo>
                  <a:cubicBezTo>
                    <a:pt x="260" y="493"/>
                    <a:pt x="256" y="489"/>
                    <a:pt x="248" y="482"/>
                  </a:cubicBezTo>
                  <a:cubicBezTo>
                    <a:pt x="240" y="476"/>
                    <a:pt x="235" y="472"/>
                    <a:pt x="228" y="467"/>
                  </a:cubicBezTo>
                  <a:close/>
                  <a:moveTo>
                    <a:pt x="322" y="458"/>
                  </a:moveTo>
                  <a:lnTo>
                    <a:pt x="322" y="458"/>
                  </a:lnTo>
                  <a:cubicBezTo>
                    <a:pt x="344" y="464"/>
                    <a:pt x="363" y="474"/>
                    <a:pt x="380" y="490"/>
                  </a:cubicBezTo>
                  <a:cubicBezTo>
                    <a:pt x="378" y="499"/>
                    <a:pt x="376" y="510"/>
                    <a:pt x="375" y="519"/>
                  </a:cubicBezTo>
                  <a:cubicBezTo>
                    <a:pt x="373" y="533"/>
                    <a:pt x="372" y="542"/>
                    <a:pt x="372" y="554"/>
                  </a:cubicBezTo>
                  <a:cubicBezTo>
                    <a:pt x="353" y="531"/>
                    <a:pt x="331" y="514"/>
                    <a:pt x="305" y="507"/>
                  </a:cubicBezTo>
                  <a:lnTo>
                    <a:pt x="322" y="458"/>
                  </a:lnTo>
                  <a:close/>
                  <a:moveTo>
                    <a:pt x="392" y="501"/>
                  </a:moveTo>
                  <a:lnTo>
                    <a:pt x="392" y="501"/>
                  </a:lnTo>
                  <a:cubicBezTo>
                    <a:pt x="413" y="525"/>
                    <a:pt x="428" y="556"/>
                    <a:pt x="436" y="594"/>
                  </a:cubicBezTo>
                  <a:cubicBezTo>
                    <a:pt x="430" y="589"/>
                    <a:pt x="423" y="585"/>
                    <a:pt x="413" y="582"/>
                  </a:cubicBezTo>
                  <a:cubicBezTo>
                    <a:pt x="404" y="579"/>
                    <a:pt x="398" y="578"/>
                    <a:pt x="390" y="579"/>
                  </a:cubicBezTo>
                  <a:lnTo>
                    <a:pt x="384" y="570"/>
                  </a:lnTo>
                  <a:cubicBezTo>
                    <a:pt x="387" y="561"/>
                    <a:pt x="388" y="553"/>
                    <a:pt x="390" y="541"/>
                  </a:cubicBezTo>
                  <a:cubicBezTo>
                    <a:pt x="392" y="526"/>
                    <a:pt x="393" y="515"/>
                    <a:pt x="392" y="501"/>
                  </a:cubicBezTo>
                  <a:close/>
                  <a:moveTo>
                    <a:pt x="437" y="601"/>
                  </a:moveTo>
                  <a:lnTo>
                    <a:pt x="437" y="601"/>
                  </a:lnTo>
                  <a:cubicBezTo>
                    <a:pt x="442" y="624"/>
                    <a:pt x="443" y="651"/>
                    <a:pt x="441" y="679"/>
                  </a:cubicBezTo>
                  <a:cubicBezTo>
                    <a:pt x="430" y="654"/>
                    <a:pt x="418" y="627"/>
                    <a:pt x="405" y="603"/>
                  </a:cubicBezTo>
                  <a:lnTo>
                    <a:pt x="437" y="601"/>
                  </a:lnTo>
                  <a:close/>
                  <a:moveTo>
                    <a:pt x="194" y="548"/>
                  </a:moveTo>
                  <a:lnTo>
                    <a:pt x="194" y="548"/>
                  </a:lnTo>
                  <a:cubicBezTo>
                    <a:pt x="192" y="550"/>
                    <a:pt x="190" y="553"/>
                    <a:pt x="188" y="556"/>
                  </a:cubicBezTo>
                  <a:lnTo>
                    <a:pt x="168" y="531"/>
                  </a:lnTo>
                  <a:lnTo>
                    <a:pt x="148" y="523"/>
                  </a:lnTo>
                  <a:cubicBezTo>
                    <a:pt x="151" y="515"/>
                    <a:pt x="158" y="502"/>
                    <a:pt x="162" y="497"/>
                  </a:cubicBezTo>
                  <a:cubicBezTo>
                    <a:pt x="154" y="493"/>
                    <a:pt x="144" y="472"/>
                    <a:pt x="140" y="461"/>
                  </a:cubicBezTo>
                  <a:cubicBezTo>
                    <a:pt x="151" y="463"/>
                    <a:pt x="157" y="463"/>
                    <a:pt x="168" y="462"/>
                  </a:cubicBezTo>
                  <a:cubicBezTo>
                    <a:pt x="175" y="461"/>
                    <a:pt x="179" y="460"/>
                    <a:pt x="186" y="458"/>
                  </a:cubicBezTo>
                  <a:lnTo>
                    <a:pt x="167" y="391"/>
                  </a:lnTo>
                  <a:cubicBezTo>
                    <a:pt x="184" y="396"/>
                    <a:pt x="193" y="401"/>
                    <a:pt x="209" y="410"/>
                  </a:cubicBezTo>
                  <a:cubicBezTo>
                    <a:pt x="221" y="418"/>
                    <a:pt x="232" y="421"/>
                    <a:pt x="238" y="434"/>
                  </a:cubicBezTo>
                  <a:cubicBezTo>
                    <a:pt x="240" y="438"/>
                    <a:pt x="241" y="440"/>
                    <a:pt x="241" y="444"/>
                  </a:cubicBezTo>
                  <a:cubicBezTo>
                    <a:pt x="219" y="454"/>
                    <a:pt x="201" y="470"/>
                    <a:pt x="192" y="492"/>
                  </a:cubicBezTo>
                  <a:cubicBezTo>
                    <a:pt x="191" y="502"/>
                    <a:pt x="191" y="507"/>
                    <a:pt x="191" y="517"/>
                  </a:cubicBezTo>
                  <a:cubicBezTo>
                    <a:pt x="191" y="529"/>
                    <a:pt x="192" y="537"/>
                    <a:pt x="194" y="548"/>
                  </a:cubicBezTo>
                  <a:close/>
                  <a:moveTo>
                    <a:pt x="173" y="583"/>
                  </a:moveTo>
                  <a:lnTo>
                    <a:pt x="173" y="583"/>
                  </a:lnTo>
                  <a:cubicBezTo>
                    <a:pt x="158" y="616"/>
                    <a:pt x="152" y="654"/>
                    <a:pt x="154" y="685"/>
                  </a:cubicBezTo>
                  <a:cubicBezTo>
                    <a:pt x="133" y="675"/>
                    <a:pt x="117" y="661"/>
                    <a:pt x="105" y="645"/>
                  </a:cubicBezTo>
                  <a:cubicBezTo>
                    <a:pt x="110" y="644"/>
                    <a:pt x="115" y="642"/>
                    <a:pt x="122" y="640"/>
                  </a:cubicBezTo>
                  <a:cubicBezTo>
                    <a:pt x="131" y="636"/>
                    <a:pt x="137" y="634"/>
                    <a:pt x="146" y="630"/>
                  </a:cubicBezTo>
                  <a:cubicBezTo>
                    <a:pt x="144" y="615"/>
                    <a:pt x="142" y="607"/>
                    <a:pt x="135" y="595"/>
                  </a:cubicBezTo>
                  <a:cubicBezTo>
                    <a:pt x="131" y="587"/>
                    <a:pt x="124" y="584"/>
                    <a:pt x="121" y="575"/>
                  </a:cubicBezTo>
                  <a:cubicBezTo>
                    <a:pt x="119" y="570"/>
                    <a:pt x="119" y="566"/>
                    <a:pt x="119" y="560"/>
                  </a:cubicBezTo>
                  <a:cubicBezTo>
                    <a:pt x="127" y="559"/>
                    <a:pt x="132" y="559"/>
                    <a:pt x="139" y="562"/>
                  </a:cubicBezTo>
                  <a:cubicBezTo>
                    <a:pt x="146" y="564"/>
                    <a:pt x="149" y="566"/>
                    <a:pt x="155" y="570"/>
                  </a:cubicBezTo>
                  <a:cubicBezTo>
                    <a:pt x="163" y="575"/>
                    <a:pt x="167" y="578"/>
                    <a:pt x="173" y="583"/>
                  </a:cubicBezTo>
                  <a:close/>
                  <a:moveTo>
                    <a:pt x="96" y="633"/>
                  </a:moveTo>
                  <a:lnTo>
                    <a:pt x="96" y="633"/>
                  </a:lnTo>
                  <a:cubicBezTo>
                    <a:pt x="85" y="614"/>
                    <a:pt x="79" y="592"/>
                    <a:pt x="78" y="568"/>
                  </a:cubicBezTo>
                  <a:cubicBezTo>
                    <a:pt x="89" y="575"/>
                    <a:pt x="96" y="581"/>
                    <a:pt x="105" y="591"/>
                  </a:cubicBezTo>
                  <a:cubicBezTo>
                    <a:pt x="114" y="602"/>
                    <a:pt x="118" y="608"/>
                    <a:pt x="123" y="621"/>
                  </a:cubicBezTo>
                  <a:cubicBezTo>
                    <a:pt x="119" y="624"/>
                    <a:pt x="117" y="625"/>
                    <a:pt x="112" y="627"/>
                  </a:cubicBezTo>
                  <a:cubicBezTo>
                    <a:pt x="106" y="630"/>
                    <a:pt x="101" y="632"/>
                    <a:pt x="96" y="633"/>
                  </a:cubicBezTo>
                  <a:close/>
                  <a:moveTo>
                    <a:pt x="79" y="546"/>
                  </a:moveTo>
                  <a:lnTo>
                    <a:pt x="79" y="546"/>
                  </a:lnTo>
                  <a:cubicBezTo>
                    <a:pt x="80" y="530"/>
                    <a:pt x="83" y="519"/>
                    <a:pt x="90" y="503"/>
                  </a:cubicBezTo>
                  <a:cubicBezTo>
                    <a:pt x="90" y="486"/>
                    <a:pt x="94" y="467"/>
                    <a:pt x="101" y="449"/>
                  </a:cubicBezTo>
                  <a:lnTo>
                    <a:pt x="128" y="495"/>
                  </a:lnTo>
                  <a:lnTo>
                    <a:pt x="117" y="522"/>
                  </a:lnTo>
                  <a:cubicBezTo>
                    <a:pt x="107" y="527"/>
                    <a:pt x="102" y="530"/>
                    <a:pt x="93" y="536"/>
                  </a:cubicBezTo>
                  <a:cubicBezTo>
                    <a:pt x="87" y="540"/>
                    <a:pt x="83" y="542"/>
                    <a:pt x="79" y="546"/>
                  </a:cubicBezTo>
                  <a:close/>
                  <a:moveTo>
                    <a:pt x="105" y="440"/>
                  </a:moveTo>
                  <a:lnTo>
                    <a:pt x="105" y="440"/>
                  </a:lnTo>
                  <a:cubicBezTo>
                    <a:pt x="116" y="413"/>
                    <a:pt x="131" y="389"/>
                    <a:pt x="145" y="376"/>
                  </a:cubicBezTo>
                  <a:cubicBezTo>
                    <a:pt x="147" y="386"/>
                    <a:pt x="149" y="394"/>
                    <a:pt x="152" y="406"/>
                  </a:cubicBezTo>
                  <a:cubicBezTo>
                    <a:pt x="156" y="420"/>
                    <a:pt x="158" y="428"/>
                    <a:pt x="164" y="442"/>
                  </a:cubicBezTo>
                  <a:cubicBezTo>
                    <a:pt x="155" y="440"/>
                    <a:pt x="150" y="440"/>
                    <a:pt x="141" y="440"/>
                  </a:cubicBezTo>
                  <a:cubicBezTo>
                    <a:pt x="133" y="441"/>
                    <a:pt x="129" y="444"/>
                    <a:pt x="121" y="443"/>
                  </a:cubicBezTo>
                  <a:cubicBezTo>
                    <a:pt x="114" y="443"/>
                    <a:pt x="110" y="442"/>
                    <a:pt x="105" y="440"/>
                  </a:cubicBezTo>
                  <a:close/>
                  <a:moveTo>
                    <a:pt x="164" y="360"/>
                  </a:moveTo>
                  <a:lnTo>
                    <a:pt x="164" y="360"/>
                  </a:lnTo>
                  <a:cubicBezTo>
                    <a:pt x="186" y="344"/>
                    <a:pt x="213" y="333"/>
                    <a:pt x="240" y="329"/>
                  </a:cubicBezTo>
                  <a:cubicBezTo>
                    <a:pt x="237" y="347"/>
                    <a:pt x="236" y="359"/>
                    <a:pt x="233" y="379"/>
                  </a:cubicBezTo>
                  <a:lnTo>
                    <a:pt x="229" y="404"/>
                  </a:lnTo>
                  <a:lnTo>
                    <a:pt x="217" y="403"/>
                  </a:lnTo>
                  <a:cubicBezTo>
                    <a:pt x="209" y="398"/>
                    <a:pt x="205" y="395"/>
                    <a:pt x="198" y="390"/>
                  </a:cubicBezTo>
                  <a:cubicBezTo>
                    <a:pt x="184" y="379"/>
                    <a:pt x="176" y="372"/>
                    <a:pt x="164" y="360"/>
                  </a:cubicBezTo>
                  <a:close/>
                  <a:moveTo>
                    <a:pt x="261" y="327"/>
                  </a:moveTo>
                  <a:lnTo>
                    <a:pt x="261" y="327"/>
                  </a:lnTo>
                  <a:cubicBezTo>
                    <a:pt x="283" y="325"/>
                    <a:pt x="304" y="328"/>
                    <a:pt x="325" y="335"/>
                  </a:cubicBezTo>
                  <a:cubicBezTo>
                    <a:pt x="321" y="329"/>
                    <a:pt x="316" y="324"/>
                    <a:pt x="310" y="319"/>
                  </a:cubicBezTo>
                  <a:lnTo>
                    <a:pt x="310" y="298"/>
                  </a:lnTo>
                  <a:cubicBezTo>
                    <a:pt x="312" y="291"/>
                    <a:pt x="313" y="287"/>
                    <a:pt x="314" y="280"/>
                  </a:cubicBezTo>
                  <a:cubicBezTo>
                    <a:pt x="315" y="274"/>
                    <a:pt x="316" y="270"/>
                    <a:pt x="317" y="265"/>
                  </a:cubicBezTo>
                  <a:lnTo>
                    <a:pt x="319" y="265"/>
                  </a:lnTo>
                  <a:cubicBezTo>
                    <a:pt x="326" y="266"/>
                    <a:pt x="332" y="268"/>
                    <a:pt x="338" y="269"/>
                  </a:cubicBezTo>
                  <a:cubicBezTo>
                    <a:pt x="342" y="279"/>
                    <a:pt x="350" y="295"/>
                    <a:pt x="354" y="300"/>
                  </a:cubicBezTo>
                  <a:cubicBezTo>
                    <a:pt x="358" y="304"/>
                    <a:pt x="360" y="306"/>
                    <a:pt x="364" y="310"/>
                  </a:cubicBezTo>
                  <a:cubicBezTo>
                    <a:pt x="364" y="310"/>
                    <a:pt x="355" y="326"/>
                    <a:pt x="353" y="333"/>
                  </a:cubicBezTo>
                  <a:cubicBezTo>
                    <a:pt x="350" y="348"/>
                    <a:pt x="352" y="361"/>
                    <a:pt x="358" y="372"/>
                  </a:cubicBezTo>
                  <a:lnTo>
                    <a:pt x="330" y="352"/>
                  </a:lnTo>
                  <a:cubicBezTo>
                    <a:pt x="327" y="360"/>
                    <a:pt x="325" y="368"/>
                    <a:pt x="325" y="372"/>
                  </a:cubicBezTo>
                  <a:cubicBezTo>
                    <a:pt x="329" y="388"/>
                    <a:pt x="330" y="398"/>
                    <a:pt x="329" y="414"/>
                  </a:cubicBezTo>
                  <a:cubicBezTo>
                    <a:pt x="329" y="422"/>
                    <a:pt x="328" y="427"/>
                    <a:pt x="326" y="434"/>
                  </a:cubicBezTo>
                  <a:cubicBezTo>
                    <a:pt x="299" y="429"/>
                    <a:pt x="270" y="432"/>
                    <a:pt x="247" y="441"/>
                  </a:cubicBezTo>
                  <a:cubicBezTo>
                    <a:pt x="245" y="433"/>
                    <a:pt x="245" y="426"/>
                    <a:pt x="247" y="417"/>
                  </a:cubicBezTo>
                  <a:cubicBezTo>
                    <a:pt x="248" y="405"/>
                    <a:pt x="253" y="400"/>
                    <a:pt x="255" y="388"/>
                  </a:cubicBezTo>
                  <a:cubicBezTo>
                    <a:pt x="256" y="380"/>
                    <a:pt x="254" y="375"/>
                    <a:pt x="256" y="366"/>
                  </a:cubicBezTo>
                  <a:cubicBezTo>
                    <a:pt x="257" y="360"/>
                    <a:pt x="259" y="339"/>
                    <a:pt x="261" y="327"/>
                  </a:cubicBezTo>
                  <a:close/>
                  <a:moveTo>
                    <a:pt x="295" y="309"/>
                  </a:moveTo>
                  <a:lnTo>
                    <a:pt x="295" y="309"/>
                  </a:lnTo>
                  <a:cubicBezTo>
                    <a:pt x="289" y="306"/>
                    <a:pt x="282" y="303"/>
                    <a:pt x="275" y="301"/>
                  </a:cubicBezTo>
                  <a:cubicBezTo>
                    <a:pt x="269" y="300"/>
                    <a:pt x="264" y="300"/>
                    <a:pt x="259" y="299"/>
                  </a:cubicBezTo>
                  <a:cubicBezTo>
                    <a:pt x="261" y="293"/>
                    <a:pt x="261" y="288"/>
                    <a:pt x="261" y="281"/>
                  </a:cubicBezTo>
                  <a:cubicBezTo>
                    <a:pt x="260" y="275"/>
                    <a:pt x="260" y="270"/>
                    <a:pt x="258" y="265"/>
                  </a:cubicBezTo>
                  <a:cubicBezTo>
                    <a:pt x="266" y="263"/>
                    <a:pt x="275" y="263"/>
                    <a:pt x="283" y="263"/>
                  </a:cubicBezTo>
                  <a:lnTo>
                    <a:pt x="297" y="277"/>
                  </a:lnTo>
                  <a:cubicBezTo>
                    <a:pt x="300" y="287"/>
                    <a:pt x="300" y="293"/>
                    <a:pt x="297" y="302"/>
                  </a:cubicBezTo>
                  <a:cubicBezTo>
                    <a:pt x="297" y="305"/>
                    <a:pt x="296" y="307"/>
                    <a:pt x="295" y="309"/>
                  </a:cubicBezTo>
                  <a:close/>
                  <a:moveTo>
                    <a:pt x="245" y="298"/>
                  </a:moveTo>
                  <a:lnTo>
                    <a:pt x="245" y="298"/>
                  </a:lnTo>
                  <a:cubicBezTo>
                    <a:pt x="210" y="297"/>
                    <a:pt x="182" y="308"/>
                    <a:pt x="158" y="322"/>
                  </a:cubicBezTo>
                  <a:cubicBezTo>
                    <a:pt x="177" y="294"/>
                    <a:pt x="207" y="276"/>
                    <a:pt x="243" y="268"/>
                  </a:cubicBezTo>
                  <a:cubicBezTo>
                    <a:pt x="245" y="272"/>
                    <a:pt x="245" y="277"/>
                    <a:pt x="246" y="283"/>
                  </a:cubicBezTo>
                  <a:cubicBezTo>
                    <a:pt x="246" y="289"/>
                    <a:pt x="246" y="293"/>
                    <a:pt x="245" y="298"/>
                  </a:cubicBezTo>
                  <a:close/>
                  <a:moveTo>
                    <a:pt x="386" y="288"/>
                  </a:moveTo>
                  <a:lnTo>
                    <a:pt x="386" y="288"/>
                  </a:lnTo>
                  <a:cubicBezTo>
                    <a:pt x="413" y="303"/>
                    <a:pt x="433" y="326"/>
                    <a:pt x="447" y="356"/>
                  </a:cubicBezTo>
                  <a:cubicBezTo>
                    <a:pt x="445" y="361"/>
                    <a:pt x="443" y="365"/>
                    <a:pt x="439" y="369"/>
                  </a:cubicBezTo>
                  <a:cubicBezTo>
                    <a:pt x="437" y="372"/>
                    <a:pt x="435" y="374"/>
                    <a:pt x="432" y="376"/>
                  </a:cubicBezTo>
                  <a:lnTo>
                    <a:pt x="404" y="352"/>
                  </a:lnTo>
                  <a:cubicBezTo>
                    <a:pt x="406" y="344"/>
                    <a:pt x="404" y="337"/>
                    <a:pt x="399" y="330"/>
                  </a:cubicBezTo>
                  <a:cubicBezTo>
                    <a:pt x="394" y="325"/>
                    <a:pt x="391" y="322"/>
                    <a:pt x="384" y="320"/>
                  </a:cubicBezTo>
                  <a:cubicBezTo>
                    <a:pt x="383" y="312"/>
                    <a:pt x="383" y="308"/>
                    <a:pt x="384" y="300"/>
                  </a:cubicBezTo>
                  <a:cubicBezTo>
                    <a:pt x="384" y="295"/>
                    <a:pt x="385" y="291"/>
                    <a:pt x="386" y="288"/>
                  </a:cubicBezTo>
                  <a:close/>
                  <a:moveTo>
                    <a:pt x="468" y="464"/>
                  </a:moveTo>
                  <a:lnTo>
                    <a:pt x="468" y="464"/>
                  </a:lnTo>
                  <a:cubicBezTo>
                    <a:pt x="468" y="469"/>
                    <a:pt x="468" y="475"/>
                    <a:pt x="468" y="480"/>
                  </a:cubicBezTo>
                  <a:cubicBezTo>
                    <a:pt x="468" y="507"/>
                    <a:pt x="469" y="531"/>
                    <a:pt x="469" y="554"/>
                  </a:cubicBezTo>
                  <a:lnTo>
                    <a:pt x="441" y="543"/>
                  </a:lnTo>
                  <a:cubicBezTo>
                    <a:pt x="438" y="534"/>
                    <a:pt x="434" y="525"/>
                    <a:pt x="431" y="517"/>
                  </a:cubicBezTo>
                  <a:cubicBezTo>
                    <a:pt x="432" y="510"/>
                    <a:pt x="433" y="504"/>
                    <a:pt x="436" y="496"/>
                  </a:cubicBezTo>
                  <a:cubicBezTo>
                    <a:pt x="440" y="483"/>
                    <a:pt x="443" y="476"/>
                    <a:pt x="449" y="465"/>
                  </a:cubicBezTo>
                  <a:lnTo>
                    <a:pt x="468" y="464"/>
                  </a:lnTo>
                  <a:close/>
                  <a:moveTo>
                    <a:pt x="470" y="574"/>
                  </a:moveTo>
                  <a:lnTo>
                    <a:pt x="470" y="574"/>
                  </a:lnTo>
                  <a:cubicBezTo>
                    <a:pt x="471" y="604"/>
                    <a:pt x="471" y="636"/>
                    <a:pt x="471" y="675"/>
                  </a:cubicBezTo>
                  <a:cubicBezTo>
                    <a:pt x="465" y="634"/>
                    <a:pt x="458" y="600"/>
                    <a:pt x="450" y="572"/>
                  </a:cubicBezTo>
                  <a:lnTo>
                    <a:pt x="470" y="574"/>
                  </a:lnTo>
                  <a:close/>
                  <a:moveTo>
                    <a:pt x="419" y="496"/>
                  </a:moveTo>
                  <a:lnTo>
                    <a:pt x="419" y="496"/>
                  </a:lnTo>
                  <a:cubicBezTo>
                    <a:pt x="407" y="477"/>
                    <a:pt x="394" y="463"/>
                    <a:pt x="380" y="454"/>
                  </a:cubicBezTo>
                  <a:cubicBezTo>
                    <a:pt x="391" y="443"/>
                    <a:pt x="398" y="436"/>
                    <a:pt x="410" y="426"/>
                  </a:cubicBezTo>
                  <a:cubicBezTo>
                    <a:pt x="420" y="418"/>
                    <a:pt x="425" y="414"/>
                    <a:pt x="435" y="406"/>
                  </a:cubicBezTo>
                  <a:cubicBezTo>
                    <a:pt x="434" y="425"/>
                    <a:pt x="432" y="435"/>
                    <a:pt x="429" y="453"/>
                  </a:cubicBezTo>
                  <a:cubicBezTo>
                    <a:pt x="426" y="470"/>
                    <a:pt x="423" y="481"/>
                    <a:pt x="419" y="496"/>
                  </a:cubicBezTo>
                  <a:close/>
                  <a:moveTo>
                    <a:pt x="371" y="448"/>
                  </a:moveTo>
                  <a:lnTo>
                    <a:pt x="371" y="448"/>
                  </a:lnTo>
                  <a:cubicBezTo>
                    <a:pt x="364" y="444"/>
                    <a:pt x="356" y="441"/>
                    <a:pt x="349" y="439"/>
                  </a:cubicBezTo>
                  <a:cubicBezTo>
                    <a:pt x="346" y="430"/>
                    <a:pt x="345" y="423"/>
                    <a:pt x="343" y="413"/>
                  </a:cubicBezTo>
                  <a:cubicBezTo>
                    <a:pt x="342" y="403"/>
                    <a:pt x="341" y="397"/>
                    <a:pt x="342" y="386"/>
                  </a:cubicBezTo>
                  <a:cubicBezTo>
                    <a:pt x="348" y="389"/>
                    <a:pt x="351" y="391"/>
                    <a:pt x="356" y="395"/>
                  </a:cubicBezTo>
                  <a:cubicBezTo>
                    <a:pt x="360" y="398"/>
                    <a:pt x="363" y="400"/>
                    <a:pt x="366" y="403"/>
                  </a:cubicBezTo>
                  <a:cubicBezTo>
                    <a:pt x="375" y="400"/>
                    <a:pt x="381" y="399"/>
                    <a:pt x="390" y="400"/>
                  </a:cubicBezTo>
                  <a:cubicBezTo>
                    <a:pt x="397" y="400"/>
                    <a:pt x="401" y="401"/>
                    <a:pt x="408" y="404"/>
                  </a:cubicBezTo>
                  <a:cubicBezTo>
                    <a:pt x="397" y="412"/>
                    <a:pt x="392" y="418"/>
                    <a:pt x="384" y="428"/>
                  </a:cubicBezTo>
                  <a:cubicBezTo>
                    <a:pt x="378" y="436"/>
                    <a:pt x="375" y="441"/>
                    <a:pt x="371" y="448"/>
                  </a:cubicBezTo>
                  <a:close/>
                  <a:moveTo>
                    <a:pt x="91" y="387"/>
                  </a:moveTo>
                  <a:lnTo>
                    <a:pt x="91" y="387"/>
                  </a:lnTo>
                  <a:cubicBezTo>
                    <a:pt x="92" y="333"/>
                    <a:pt x="103" y="296"/>
                    <a:pt x="132" y="254"/>
                  </a:cubicBezTo>
                  <a:lnTo>
                    <a:pt x="140" y="257"/>
                  </a:lnTo>
                  <a:cubicBezTo>
                    <a:pt x="142" y="265"/>
                    <a:pt x="144" y="270"/>
                    <a:pt x="148" y="278"/>
                  </a:cubicBezTo>
                  <a:cubicBezTo>
                    <a:pt x="151" y="285"/>
                    <a:pt x="154" y="289"/>
                    <a:pt x="159" y="294"/>
                  </a:cubicBezTo>
                  <a:cubicBezTo>
                    <a:pt x="129" y="320"/>
                    <a:pt x="106" y="354"/>
                    <a:pt x="91" y="387"/>
                  </a:cubicBezTo>
                  <a:close/>
                  <a:moveTo>
                    <a:pt x="144" y="239"/>
                  </a:moveTo>
                  <a:lnTo>
                    <a:pt x="144" y="239"/>
                  </a:lnTo>
                  <a:cubicBezTo>
                    <a:pt x="157" y="222"/>
                    <a:pt x="172" y="206"/>
                    <a:pt x="187" y="194"/>
                  </a:cubicBezTo>
                  <a:cubicBezTo>
                    <a:pt x="189" y="202"/>
                    <a:pt x="191" y="208"/>
                    <a:pt x="193" y="215"/>
                  </a:cubicBezTo>
                  <a:lnTo>
                    <a:pt x="219" y="241"/>
                  </a:lnTo>
                  <a:lnTo>
                    <a:pt x="228" y="254"/>
                  </a:lnTo>
                  <a:cubicBezTo>
                    <a:pt x="207" y="261"/>
                    <a:pt x="188" y="271"/>
                    <a:pt x="171" y="284"/>
                  </a:cubicBezTo>
                  <a:cubicBezTo>
                    <a:pt x="166" y="277"/>
                    <a:pt x="158" y="265"/>
                    <a:pt x="157" y="260"/>
                  </a:cubicBezTo>
                  <a:cubicBezTo>
                    <a:pt x="156" y="256"/>
                    <a:pt x="150" y="245"/>
                    <a:pt x="144" y="239"/>
                  </a:cubicBezTo>
                  <a:close/>
                  <a:moveTo>
                    <a:pt x="205" y="180"/>
                  </a:moveTo>
                  <a:lnTo>
                    <a:pt x="205" y="180"/>
                  </a:lnTo>
                  <a:cubicBezTo>
                    <a:pt x="237" y="159"/>
                    <a:pt x="273" y="148"/>
                    <a:pt x="315" y="148"/>
                  </a:cubicBezTo>
                  <a:cubicBezTo>
                    <a:pt x="330" y="148"/>
                    <a:pt x="343" y="149"/>
                    <a:pt x="355" y="152"/>
                  </a:cubicBezTo>
                  <a:lnTo>
                    <a:pt x="355" y="161"/>
                  </a:lnTo>
                  <a:cubicBezTo>
                    <a:pt x="353" y="174"/>
                    <a:pt x="351" y="182"/>
                    <a:pt x="345" y="194"/>
                  </a:cubicBezTo>
                  <a:cubicBezTo>
                    <a:pt x="341" y="203"/>
                    <a:pt x="338" y="208"/>
                    <a:pt x="333" y="216"/>
                  </a:cubicBezTo>
                  <a:cubicBezTo>
                    <a:pt x="328" y="212"/>
                    <a:pt x="281" y="178"/>
                    <a:pt x="275" y="177"/>
                  </a:cubicBezTo>
                  <a:cubicBezTo>
                    <a:pt x="271" y="191"/>
                    <a:pt x="252" y="236"/>
                    <a:pt x="243" y="249"/>
                  </a:cubicBezTo>
                  <a:lnTo>
                    <a:pt x="240" y="250"/>
                  </a:lnTo>
                  <a:cubicBezTo>
                    <a:pt x="237" y="237"/>
                    <a:pt x="232" y="229"/>
                    <a:pt x="223" y="219"/>
                  </a:cubicBezTo>
                  <a:cubicBezTo>
                    <a:pt x="216" y="210"/>
                    <a:pt x="210" y="206"/>
                    <a:pt x="200" y="201"/>
                  </a:cubicBezTo>
                  <a:lnTo>
                    <a:pt x="204" y="191"/>
                  </a:lnTo>
                  <a:lnTo>
                    <a:pt x="205" y="180"/>
                  </a:lnTo>
                  <a:close/>
                  <a:moveTo>
                    <a:pt x="382" y="162"/>
                  </a:moveTo>
                  <a:lnTo>
                    <a:pt x="382" y="162"/>
                  </a:lnTo>
                  <a:cubicBezTo>
                    <a:pt x="409" y="174"/>
                    <a:pt x="429" y="194"/>
                    <a:pt x="443" y="217"/>
                  </a:cubicBezTo>
                  <a:cubicBezTo>
                    <a:pt x="441" y="220"/>
                    <a:pt x="439" y="222"/>
                    <a:pt x="437" y="225"/>
                  </a:cubicBezTo>
                  <a:cubicBezTo>
                    <a:pt x="434" y="229"/>
                    <a:pt x="432" y="232"/>
                    <a:pt x="428" y="235"/>
                  </a:cubicBezTo>
                  <a:cubicBezTo>
                    <a:pt x="424" y="233"/>
                    <a:pt x="421" y="231"/>
                    <a:pt x="418" y="227"/>
                  </a:cubicBezTo>
                  <a:cubicBezTo>
                    <a:pt x="410" y="217"/>
                    <a:pt x="396" y="185"/>
                    <a:pt x="390" y="176"/>
                  </a:cubicBezTo>
                  <a:cubicBezTo>
                    <a:pt x="387" y="170"/>
                    <a:pt x="384" y="166"/>
                    <a:pt x="382" y="162"/>
                  </a:cubicBezTo>
                  <a:close/>
                  <a:moveTo>
                    <a:pt x="452" y="237"/>
                  </a:moveTo>
                  <a:lnTo>
                    <a:pt x="452" y="237"/>
                  </a:lnTo>
                  <a:cubicBezTo>
                    <a:pt x="464" y="268"/>
                    <a:pt x="466" y="302"/>
                    <a:pt x="459" y="330"/>
                  </a:cubicBezTo>
                  <a:cubicBezTo>
                    <a:pt x="427" y="285"/>
                    <a:pt x="391" y="259"/>
                    <a:pt x="343" y="249"/>
                  </a:cubicBezTo>
                  <a:lnTo>
                    <a:pt x="363" y="178"/>
                  </a:lnTo>
                  <a:cubicBezTo>
                    <a:pt x="379" y="190"/>
                    <a:pt x="387" y="199"/>
                    <a:pt x="398" y="216"/>
                  </a:cubicBezTo>
                  <a:cubicBezTo>
                    <a:pt x="405" y="228"/>
                    <a:pt x="417" y="254"/>
                    <a:pt x="427" y="277"/>
                  </a:cubicBezTo>
                  <a:cubicBezTo>
                    <a:pt x="428" y="272"/>
                    <a:pt x="430" y="267"/>
                    <a:pt x="433" y="261"/>
                  </a:cubicBezTo>
                  <a:cubicBezTo>
                    <a:pt x="439" y="251"/>
                    <a:pt x="444" y="244"/>
                    <a:pt x="452" y="237"/>
                  </a:cubicBezTo>
                  <a:close/>
                  <a:moveTo>
                    <a:pt x="323" y="245"/>
                  </a:moveTo>
                  <a:lnTo>
                    <a:pt x="323" y="245"/>
                  </a:lnTo>
                  <a:cubicBezTo>
                    <a:pt x="314" y="244"/>
                    <a:pt x="304" y="243"/>
                    <a:pt x="293" y="243"/>
                  </a:cubicBezTo>
                  <a:cubicBezTo>
                    <a:pt x="280" y="243"/>
                    <a:pt x="268" y="244"/>
                    <a:pt x="256" y="246"/>
                  </a:cubicBezTo>
                  <a:lnTo>
                    <a:pt x="276" y="212"/>
                  </a:lnTo>
                  <a:lnTo>
                    <a:pt x="286" y="199"/>
                  </a:lnTo>
                  <a:cubicBezTo>
                    <a:pt x="295" y="206"/>
                    <a:pt x="300" y="211"/>
                    <a:pt x="308" y="221"/>
                  </a:cubicBezTo>
                  <a:cubicBezTo>
                    <a:pt x="315" y="230"/>
                    <a:pt x="319" y="236"/>
                    <a:pt x="323" y="245"/>
                  </a:cubicBezTo>
                  <a:close/>
                  <a:moveTo>
                    <a:pt x="394" y="684"/>
                  </a:moveTo>
                  <a:lnTo>
                    <a:pt x="394" y="684"/>
                  </a:lnTo>
                  <a:cubicBezTo>
                    <a:pt x="388" y="676"/>
                    <a:pt x="380" y="670"/>
                    <a:pt x="372" y="665"/>
                  </a:cubicBezTo>
                  <a:cubicBezTo>
                    <a:pt x="366" y="646"/>
                    <a:pt x="358" y="625"/>
                    <a:pt x="355" y="619"/>
                  </a:cubicBezTo>
                  <a:cubicBezTo>
                    <a:pt x="350" y="609"/>
                    <a:pt x="345" y="604"/>
                    <a:pt x="338" y="598"/>
                  </a:cubicBezTo>
                  <a:cubicBezTo>
                    <a:pt x="330" y="603"/>
                    <a:pt x="324" y="605"/>
                    <a:pt x="317" y="613"/>
                  </a:cubicBezTo>
                  <a:cubicBezTo>
                    <a:pt x="312" y="617"/>
                    <a:pt x="301" y="627"/>
                    <a:pt x="297" y="633"/>
                  </a:cubicBezTo>
                  <a:cubicBezTo>
                    <a:pt x="294" y="626"/>
                    <a:pt x="291" y="622"/>
                    <a:pt x="286" y="615"/>
                  </a:cubicBezTo>
                  <a:cubicBezTo>
                    <a:pt x="276" y="601"/>
                    <a:pt x="269" y="594"/>
                    <a:pt x="254" y="585"/>
                  </a:cubicBezTo>
                  <a:cubicBezTo>
                    <a:pt x="250" y="589"/>
                    <a:pt x="248" y="592"/>
                    <a:pt x="247" y="598"/>
                  </a:cubicBezTo>
                  <a:cubicBezTo>
                    <a:pt x="246" y="602"/>
                    <a:pt x="245" y="605"/>
                    <a:pt x="246" y="609"/>
                  </a:cubicBezTo>
                  <a:cubicBezTo>
                    <a:pt x="236" y="608"/>
                    <a:pt x="230" y="606"/>
                    <a:pt x="220" y="602"/>
                  </a:cubicBezTo>
                  <a:cubicBezTo>
                    <a:pt x="211" y="597"/>
                    <a:pt x="205" y="593"/>
                    <a:pt x="200" y="587"/>
                  </a:cubicBezTo>
                  <a:cubicBezTo>
                    <a:pt x="205" y="580"/>
                    <a:pt x="210" y="575"/>
                    <a:pt x="217" y="570"/>
                  </a:cubicBezTo>
                  <a:cubicBezTo>
                    <a:pt x="315" y="499"/>
                    <a:pt x="397" y="593"/>
                    <a:pt x="394" y="684"/>
                  </a:cubicBezTo>
                  <a:close/>
                  <a:moveTo>
                    <a:pt x="279" y="653"/>
                  </a:moveTo>
                  <a:lnTo>
                    <a:pt x="279" y="653"/>
                  </a:lnTo>
                  <a:cubicBezTo>
                    <a:pt x="277" y="654"/>
                    <a:pt x="276" y="654"/>
                    <a:pt x="274" y="655"/>
                  </a:cubicBezTo>
                  <a:cubicBezTo>
                    <a:pt x="259" y="662"/>
                    <a:pt x="246" y="671"/>
                    <a:pt x="236" y="682"/>
                  </a:cubicBezTo>
                  <a:lnTo>
                    <a:pt x="177" y="689"/>
                  </a:lnTo>
                  <a:cubicBezTo>
                    <a:pt x="173" y="664"/>
                    <a:pt x="175" y="635"/>
                    <a:pt x="185" y="612"/>
                  </a:cubicBezTo>
                  <a:cubicBezTo>
                    <a:pt x="206" y="614"/>
                    <a:pt x="219" y="617"/>
                    <a:pt x="239" y="627"/>
                  </a:cubicBezTo>
                  <a:cubicBezTo>
                    <a:pt x="256" y="635"/>
                    <a:pt x="266" y="641"/>
                    <a:pt x="279" y="653"/>
                  </a:cubicBezTo>
                  <a:close/>
                  <a:moveTo>
                    <a:pt x="221" y="702"/>
                  </a:moveTo>
                  <a:lnTo>
                    <a:pt x="221" y="702"/>
                  </a:lnTo>
                  <a:cubicBezTo>
                    <a:pt x="213" y="717"/>
                    <a:pt x="208" y="734"/>
                    <a:pt x="208" y="752"/>
                  </a:cubicBezTo>
                  <a:cubicBezTo>
                    <a:pt x="196" y="742"/>
                    <a:pt x="187" y="727"/>
                    <a:pt x="182" y="709"/>
                  </a:cubicBezTo>
                  <a:lnTo>
                    <a:pt x="221" y="702"/>
                  </a:lnTo>
                  <a:close/>
                  <a:moveTo>
                    <a:pt x="58" y="423"/>
                  </a:moveTo>
                  <a:lnTo>
                    <a:pt x="58" y="423"/>
                  </a:lnTo>
                  <a:cubicBezTo>
                    <a:pt x="48" y="403"/>
                    <a:pt x="40" y="383"/>
                    <a:pt x="35" y="364"/>
                  </a:cubicBezTo>
                  <a:cubicBezTo>
                    <a:pt x="39" y="362"/>
                    <a:pt x="43" y="361"/>
                    <a:pt x="49" y="360"/>
                  </a:cubicBezTo>
                  <a:cubicBezTo>
                    <a:pt x="57" y="359"/>
                    <a:pt x="63" y="358"/>
                    <a:pt x="69" y="359"/>
                  </a:cubicBezTo>
                  <a:cubicBezTo>
                    <a:pt x="65" y="378"/>
                    <a:pt x="61" y="399"/>
                    <a:pt x="58" y="423"/>
                  </a:cubicBezTo>
                  <a:close/>
                  <a:moveTo>
                    <a:pt x="32" y="349"/>
                  </a:moveTo>
                  <a:lnTo>
                    <a:pt x="32" y="349"/>
                  </a:lnTo>
                  <a:cubicBezTo>
                    <a:pt x="27" y="316"/>
                    <a:pt x="32" y="283"/>
                    <a:pt x="52" y="249"/>
                  </a:cubicBezTo>
                  <a:cubicBezTo>
                    <a:pt x="54" y="246"/>
                    <a:pt x="55" y="243"/>
                    <a:pt x="57" y="240"/>
                  </a:cubicBezTo>
                  <a:cubicBezTo>
                    <a:pt x="60" y="247"/>
                    <a:pt x="63" y="253"/>
                    <a:pt x="68" y="260"/>
                  </a:cubicBezTo>
                  <a:cubicBezTo>
                    <a:pt x="73" y="266"/>
                    <a:pt x="89" y="276"/>
                    <a:pt x="99" y="282"/>
                  </a:cubicBezTo>
                  <a:cubicBezTo>
                    <a:pt x="88" y="302"/>
                    <a:pt x="81" y="320"/>
                    <a:pt x="75" y="339"/>
                  </a:cubicBezTo>
                  <a:lnTo>
                    <a:pt x="32" y="349"/>
                  </a:lnTo>
                  <a:close/>
                  <a:moveTo>
                    <a:pt x="69" y="224"/>
                  </a:moveTo>
                  <a:lnTo>
                    <a:pt x="69" y="224"/>
                  </a:lnTo>
                  <a:cubicBezTo>
                    <a:pt x="84" y="205"/>
                    <a:pt x="103" y="188"/>
                    <a:pt x="123" y="174"/>
                  </a:cubicBezTo>
                  <a:cubicBezTo>
                    <a:pt x="123" y="177"/>
                    <a:pt x="124" y="180"/>
                    <a:pt x="125" y="184"/>
                  </a:cubicBezTo>
                  <a:cubicBezTo>
                    <a:pt x="127" y="190"/>
                    <a:pt x="135" y="205"/>
                    <a:pt x="141" y="214"/>
                  </a:cubicBezTo>
                  <a:cubicBezTo>
                    <a:pt x="130" y="229"/>
                    <a:pt x="121" y="244"/>
                    <a:pt x="111" y="260"/>
                  </a:cubicBezTo>
                  <a:cubicBezTo>
                    <a:pt x="103" y="252"/>
                    <a:pt x="98" y="247"/>
                    <a:pt x="89" y="239"/>
                  </a:cubicBezTo>
                  <a:cubicBezTo>
                    <a:pt x="86" y="236"/>
                    <a:pt x="75" y="228"/>
                    <a:pt x="69" y="224"/>
                  </a:cubicBezTo>
                  <a:close/>
                  <a:moveTo>
                    <a:pt x="147" y="157"/>
                  </a:moveTo>
                  <a:lnTo>
                    <a:pt x="147" y="157"/>
                  </a:lnTo>
                  <a:cubicBezTo>
                    <a:pt x="172" y="143"/>
                    <a:pt x="197" y="133"/>
                    <a:pt x="215" y="133"/>
                  </a:cubicBezTo>
                  <a:cubicBezTo>
                    <a:pt x="192" y="152"/>
                    <a:pt x="174" y="172"/>
                    <a:pt x="158" y="192"/>
                  </a:cubicBezTo>
                  <a:cubicBezTo>
                    <a:pt x="157" y="187"/>
                    <a:pt x="157" y="183"/>
                    <a:pt x="156" y="177"/>
                  </a:cubicBezTo>
                  <a:cubicBezTo>
                    <a:pt x="155" y="173"/>
                    <a:pt x="151" y="165"/>
                    <a:pt x="147" y="157"/>
                  </a:cubicBezTo>
                  <a:close/>
                  <a:moveTo>
                    <a:pt x="550" y="723"/>
                  </a:moveTo>
                  <a:lnTo>
                    <a:pt x="550" y="723"/>
                  </a:lnTo>
                  <a:cubicBezTo>
                    <a:pt x="543" y="711"/>
                    <a:pt x="537" y="703"/>
                    <a:pt x="538" y="689"/>
                  </a:cubicBezTo>
                  <a:cubicBezTo>
                    <a:pt x="539" y="680"/>
                    <a:pt x="541" y="671"/>
                    <a:pt x="543" y="660"/>
                  </a:cubicBezTo>
                  <a:cubicBezTo>
                    <a:pt x="546" y="663"/>
                    <a:pt x="548" y="664"/>
                    <a:pt x="551" y="667"/>
                  </a:cubicBezTo>
                  <a:cubicBezTo>
                    <a:pt x="557" y="670"/>
                    <a:pt x="561" y="672"/>
                    <a:pt x="567" y="673"/>
                  </a:cubicBezTo>
                  <a:cubicBezTo>
                    <a:pt x="558" y="692"/>
                    <a:pt x="553" y="711"/>
                    <a:pt x="550" y="723"/>
                  </a:cubicBezTo>
                  <a:close/>
                  <a:moveTo>
                    <a:pt x="546" y="649"/>
                  </a:moveTo>
                  <a:lnTo>
                    <a:pt x="546" y="649"/>
                  </a:lnTo>
                  <a:cubicBezTo>
                    <a:pt x="553" y="630"/>
                    <a:pt x="562" y="608"/>
                    <a:pt x="574" y="589"/>
                  </a:cubicBezTo>
                  <a:cubicBezTo>
                    <a:pt x="599" y="549"/>
                    <a:pt x="629" y="517"/>
                    <a:pt x="669" y="502"/>
                  </a:cubicBezTo>
                  <a:cubicBezTo>
                    <a:pt x="673" y="516"/>
                    <a:pt x="686" y="550"/>
                    <a:pt x="686" y="550"/>
                  </a:cubicBezTo>
                  <a:cubicBezTo>
                    <a:pt x="685" y="557"/>
                    <a:pt x="685" y="575"/>
                    <a:pt x="685" y="587"/>
                  </a:cubicBezTo>
                  <a:cubicBezTo>
                    <a:pt x="645" y="584"/>
                    <a:pt x="617" y="608"/>
                    <a:pt x="588" y="640"/>
                  </a:cubicBezTo>
                  <a:cubicBezTo>
                    <a:pt x="583" y="645"/>
                    <a:pt x="579" y="651"/>
                    <a:pt x="575" y="657"/>
                  </a:cubicBezTo>
                  <a:cubicBezTo>
                    <a:pt x="568" y="658"/>
                    <a:pt x="561" y="657"/>
                    <a:pt x="554" y="653"/>
                  </a:cubicBezTo>
                  <a:cubicBezTo>
                    <a:pt x="551" y="652"/>
                    <a:pt x="549" y="651"/>
                    <a:pt x="546" y="649"/>
                  </a:cubicBezTo>
                  <a:close/>
                  <a:moveTo>
                    <a:pt x="686" y="497"/>
                  </a:moveTo>
                  <a:lnTo>
                    <a:pt x="686" y="497"/>
                  </a:lnTo>
                  <a:cubicBezTo>
                    <a:pt x="699" y="494"/>
                    <a:pt x="712" y="493"/>
                    <a:pt x="726" y="494"/>
                  </a:cubicBezTo>
                  <a:cubicBezTo>
                    <a:pt x="751" y="495"/>
                    <a:pt x="778" y="506"/>
                    <a:pt x="800" y="523"/>
                  </a:cubicBezTo>
                  <a:cubicBezTo>
                    <a:pt x="801" y="530"/>
                    <a:pt x="802" y="536"/>
                    <a:pt x="799" y="546"/>
                  </a:cubicBezTo>
                  <a:cubicBezTo>
                    <a:pt x="796" y="558"/>
                    <a:pt x="794" y="567"/>
                    <a:pt x="786" y="579"/>
                  </a:cubicBezTo>
                  <a:cubicBezTo>
                    <a:pt x="781" y="563"/>
                    <a:pt x="774" y="538"/>
                    <a:pt x="770" y="538"/>
                  </a:cubicBezTo>
                  <a:cubicBezTo>
                    <a:pt x="764" y="537"/>
                    <a:pt x="734" y="548"/>
                    <a:pt x="723" y="550"/>
                  </a:cubicBezTo>
                  <a:cubicBezTo>
                    <a:pt x="724" y="556"/>
                    <a:pt x="725" y="561"/>
                    <a:pt x="726" y="568"/>
                  </a:cubicBezTo>
                  <a:cubicBezTo>
                    <a:pt x="733" y="566"/>
                    <a:pt x="755" y="559"/>
                    <a:pt x="762" y="556"/>
                  </a:cubicBezTo>
                  <a:cubicBezTo>
                    <a:pt x="766" y="566"/>
                    <a:pt x="776" y="599"/>
                    <a:pt x="776" y="611"/>
                  </a:cubicBezTo>
                  <a:cubicBezTo>
                    <a:pt x="784" y="607"/>
                    <a:pt x="784" y="607"/>
                    <a:pt x="793" y="606"/>
                  </a:cubicBezTo>
                  <a:cubicBezTo>
                    <a:pt x="798" y="606"/>
                    <a:pt x="807" y="607"/>
                    <a:pt x="812" y="608"/>
                  </a:cubicBezTo>
                  <a:cubicBezTo>
                    <a:pt x="809" y="614"/>
                    <a:pt x="808" y="622"/>
                    <a:pt x="805" y="629"/>
                  </a:cubicBezTo>
                  <a:cubicBezTo>
                    <a:pt x="799" y="640"/>
                    <a:pt x="794" y="646"/>
                    <a:pt x="785" y="655"/>
                  </a:cubicBezTo>
                  <a:cubicBezTo>
                    <a:pt x="781" y="657"/>
                    <a:pt x="779" y="659"/>
                    <a:pt x="776" y="661"/>
                  </a:cubicBezTo>
                  <a:lnTo>
                    <a:pt x="774" y="656"/>
                  </a:lnTo>
                  <a:cubicBezTo>
                    <a:pt x="764" y="616"/>
                    <a:pt x="738" y="597"/>
                    <a:pt x="701" y="589"/>
                  </a:cubicBezTo>
                  <a:cubicBezTo>
                    <a:pt x="702" y="571"/>
                    <a:pt x="701" y="560"/>
                    <a:pt x="698" y="541"/>
                  </a:cubicBezTo>
                  <a:cubicBezTo>
                    <a:pt x="696" y="523"/>
                    <a:pt x="693" y="513"/>
                    <a:pt x="686" y="497"/>
                  </a:cubicBezTo>
                  <a:close/>
                  <a:moveTo>
                    <a:pt x="861" y="651"/>
                  </a:moveTo>
                  <a:lnTo>
                    <a:pt x="861" y="651"/>
                  </a:lnTo>
                  <a:cubicBezTo>
                    <a:pt x="861" y="657"/>
                    <a:pt x="860" y="663"/>
                    <a:pt x="858" y="670"/>
                  </a:cubicBezTo>
                  <a:cubicBezTo>
                    <a:pt x="853" y="699"/>
                    <a:pt x="837" y="730"/>
                    <a:pt x="817" y="758"/>
                  </a:cubicBezTo>
                  <a:cubicBezTo>
                    <a:pt x="815" y="746"/>
                    <a:pt x="810" y="727"/>
                    <a:pt x="800" y="709"/>
                  </a:cubicBezTo>
                  <a:cubicBezTo>
                    <a:pt x="794" y="698"/>
                    <a:pt x="786" y="692"/>
                    <a:pt x="779" y="689"/>
                  </a:cubicBezTo>
                  <a:cubicBezTo>
                    <a:pt x="779" y="683"/>
                    <a:pt x="778" y="678"/>
                    <a:pt x="778" y="672"/>
                  </a:cubicBezTo>
                  <a:cubicBezTo>
                    <a:pt x="792" y="661"/>
                    <a:pt x="803" y="656"/>
                    <a:pt x="822" y="652"/>
                  </a:cubicBezTo>
                  <a:cubicBezTo>
                    <a:pt x="837" y="649"/>
                    <a:pt x="847" y="649"/>
                    <a:pt x="861" y="651"/>
                  </a:cubicBezTo>
                  <a:close/>
                  <a:moveTo>
                    <a:pt x="797" y="784"/>
                  </a:moveTo>
                  <a:lnTo>
                    <a:pt x="797" y="784"/>
                  </a:lnTo>
                  <a:cubicBezTo>
                    <a:pt x="776" y="810"/>
                    <a:pt x="753" y="833"/>
                    <a:pt x="735" y="847"/>
                  </a:cubicBezTo>
                  <a:cubicBezTo>
                    <a:pt x="756" y="816"/>
                    <a:pt x="764" y="796"/>
                    <a:pt x="772" y="759"/>
                  </a:cubicBezTo>
                  <a:cubicBezTo>
                    <a:pt x="776" y="743"/>
                    <a:pt x="778" y="728"/>
                    <a:pt x="779" y="714"/>
                  </a:cubicBezTo>
                  <a:cubicBezTo>
                    <a:pt x="787" y="720"/>
                    <a:pt x="792" y="727"/>
                    <a:pt x="795" y="737"/>
                  </a:cubicBezTo>
                  <a:cubicBezTo>
                    <a:pt x="799" y="748"/>
                    <a:pt x="796" y="755"/>
                    <a:pt x="796" y="767"/>
                  </a:cubicBezTo>
                  <a:cubicBezTo>
                    <a:pt x="797" y="774"/>
                    <a:pt x="797" y="779"/>
                    <a:pt x="797" y="784"/>
                  </a:cubicBezTo>
                  <a:close/>
                  <a:moveTo>
                    <a:pt x="492" y="631"/>
                  </a:moveTo>
                  <a:lnTo>
                    <a:pt x="492" y="631"/>
                  </a:lnTo>
                  <a:cubicBezTo>
                    <a:pt x="490" y="611"/>
                    <a:pt x="488" y="591"/>
                    <a:pt x="487" y="573"/>
                  </a:cubicBezTo>
                  <a:lnTo>
                    <a:pt x="513" y="570"/>
                  </a:lnTo>
                  <a:cubicBezTo>
                    <a:pt x="504" y="595"/>
                    <a:pt x="498" y="617"/>
                    <a:pt x="492" y="631"/>
                  </a:cubicBezTo>
                  <a:close/>
                  <a:moveTo>
                    <a:pt x="486" y="564"/>
                  </a:moveTo>
                  <a:lnTo>
                    <a:pt x="486" y="564"/>
                  </a:lnTo>
                  <a:cubicBezTo>
                    <a:pt x="485" y="545"/>
                    <a:pt x="484" y="526"/>
                    <a:pt x="484" y="507"/>
                  </a:cubicBezTo>
                  <a:cubicBezTo>
                    <a:pt x="494" y="510"/>
                    <a:pt x="499" y="514"/>
                    <a:pt x="506" y="520"/>
                  </a:cubicBezTo>
                  <a:cubicBezTo>
                    <a:pt x="512" y="525"/>
                    <a:pt x="514" y="529"/>
                    <a:pt x="518" y="535"/>
                  </a:cubicBezTo>
                  <a:cubicBezTo>
                    <a:pt x="514" y="541"/>
                    <a:pt x="512" y="544"/>
                    <a:pt x="507" y="549"/>
                  </a:cubicBezTo>
                  <a:cubicBezTo>
                    <a:pt x="500" y="556"/>
                    <a:pt x="494" y="560"/>
                    <a:pt x="486" y="564"/>
                  </a:cubicBezTo>
                  <a:close/>
                  <a:moveTo>
                    <a:pt x="488" y="455"/>
                  </a:moveTo>
                  <a:lnTo>
                    <a:pt x="488" y="455"/>
                  </a:lnTo>
                  <a:cubicBezTo>
                    <a:pt x="488" y="450"/>
                    <a:pt x="489" y="445"/>
                    <a:pt x="489" y="440"/>
                  </a:cubicBezTo>
                  <a:cubicBezTo>
                    <a:pt x="495" y="399"/>
                    <a:pt x="536" y="332"/>
                    <a:pt x="580" y="298"/>
                  </a:cubicBezTo>
                  <a:cubicBezTo>
                    <a:pt x="586" y="300"/>
                    <a:pt x="591" y="301"/>
                    <a:pt x="598" y="304"/>
                  </a:cubicBezTo>
                  <a:cubicBezTo>
                    <a:pt x="609" y="308"/>
                    <a:pt x="614" y="311"/>
                    <a:pt x="624" y="317"/>
                  </a:cubicBezTo>
                  <a:cubicBezTo>
                    <a:pt x="624" y="308"/>
                    <a:pt x="624" y="303"/>
                    <a:pt x="623" y="293"/>
                  </a:cubicBezTo>
                  <a:cubicBezTo>
                    <a:pt x="623" y="285"/>
                    <a:pt x="622" y="280"/>
                    <a:pt x="621" y="273"/>
                  </a:cubicBezTo>
                  <a:cubicBezTo>
                    <a:pt x="632" y="268"/>
                    <a:pt x="644" y="263"/>
                    <a:pt x="655" y="259"/>
                  </a:cubicBezTo>
                  <a:cubicBezTo>
                    <a:pt x="661" y="261"/>
                    <a:pt x="665" y="264"/>
                    <a:pt x="671" y="268"/>
                  </a:cubicBezTo>
                  <a:cubicBezTo>
                    <a:pt x="680" y="274"/>
                    <a:pt x="684" y="279"/>
                    <a:pt x="691" y="287"/>
                  </a:cubicBezTo>
                  <a:lnTo>
                    <a:pt x="706" y="249"/>
                  </a:lnTo>
                  <a:lnTo>
                    <a:pt x="711" y="248"/>
                  </a:lnTo>
                  <a:cubicBezTo>
                    <a:pt x="713" y="265"/>
                    <a:pt x="712" y="276"/>
                    <a:pt x="709" y="294"/>
                  </a:cubicBezTo>
                  <a:cubicBezTo>
                    <a:pt x="708" y="306"/>
                    <a:pt x="706" y="313"/>
                    <a:pt x="702" y="325"/>
                  </a:cubicBezTo>
                  <a:lnTo>
                    <a:pt x="652" y="289"/>
                  </a:lnTo>
                  <a:lnTo>
                    <a:pt x="643" y="339"/>
                  </a:lnTo>
                  <a:cubicBezTo>
                    <a:pt x="630" y="336"/>
                    <a:pt x="623" y="335"/>
                    <a:pt x="610" y="333"/>
                  </a:cubicBezTo>
                  <a:cubicBezTo>
                    <a:pt x="597" y="331"/>
                    <a:pt x="589" y="330"/>
                    <a:pt x="576" y="329"/>
                  </a:cubicBezTo>
                  <a:cubicBezTo>
                    <a:pt x="576" y="338"/>
                    <a:pt x="576" y="343"/>
                    <a:pt x="577" y="352"/>
                  </a:cubicBezTo>
                  <a:cubicBezTo>
                    <a:pt x="578" y="361"/>
                    <a:pt x="578" y="366"/>
                    <a:pt x="580" y="375"/>
                  </a:cubicBezTo>
                  <a:cubicBezTo>
                    <a:pt x="568" y="382"/>
                    <a:pt x="561" y="385"/>
                    <a:pt x="548" y="389"/>
                  </a:cubicBezTo>
                  <a:cubicBezTo>
                    <a:pt x="537" y="392"/>
                    <a:pt x="531" y="394"/>
                    <a:pt x="519" y="395"/>
                  </a:cubicBezTo>
                  <a:cubicBezTo>
                    <a:pt x="517" y="401"/>
                    <a:pt x="524" y="403"/>
                    <a:pt x="532" y="409"/>
                  </a:cubicBezTo>
                  <a:cubicBezTo>
                    <a:pt x="537" y="412"/>
                    <a:pt x="538" y="417"/>
                    <a:pt x="542" y="423"/>
                  </a:cubicBezTo>
                  <a:cubicBezTo>
                    <a:pt x="542" y="427"/>
                    <a:pt x="543" y="430"/>
                    <a:pt x="540" y="432"/>
                  </a:cubicBezTo>
                  <a:cubicBezTo>
                    <a:pt x="528" y="437"/>
                    <a:pt x="523" y="439"/>
                    <a:pt x="512" y="444"/>
                  </a:cubicBezTo>
                  <a:lnTo>
                    <a:pt x="488" y="455"/>
                  </a:lnTo>
                  <a:close/>
                  <a:moveTo>
                    <a:pt x="719" y="248"/>
                  </a:moveTo>
                  <a:lnTo>
                    <a:pt x="719" y="248"/>
                  </a:lnTo>
                  <a:cubicBezTo>
                    <a:pt x="742" y="248"/>
                    <a:pt x="767" y="251"/>
                    <a:pt x="793" y="259"/>
                  </a:cubicBezTo>
                  <a:lnTo>
                    <a:pt x="801" y="261"/>
                  </a:lnTo>
                  <a:lnTo>
                    <a:pt x="811" y="270"/>
                  </a:lnTo>
                  <a:cubicBezTo>
                    <a:pt x="800" y="277"/>
                    <a:pt x="794" y="282"/>
                    <a:pt x="784" y="291"/>
                  </a:cubicBezTo>
                  <a:cubicBezTo>
                    <a:pt x="774" y="301"/>
                    <a:pt x="769" y="307"/>
                    <a:pt x="761" y="319"/>
                  </a:cubicBezTo>
                  <a:cubicBezTo>
                    <a:pt x="751" y="304"/>
                    <a:pt x="746" y="296"/>
                    <a:pt x="737" y="281"/>
                  </a:cubicBezTo>
                  <a:cubicBezTo>
                    <a:pt x="730" y="268"/>
                    <a:pt x="725" y="260"/>
                    <a:pt x="719" y="248"/>
                  </a:cubicBezTo>
                  <a:close/>
                  <a:moveTo>
                    <a:pt x="827" y="272"/>
                  </a:moveTo>
                  <a:lnTo>
                    <a:pt x="827" y="272"/>
                  </a:lnTo>
                  <a:cubicBezTo>
                    <a:pt x="854" y="286"/>
                    <a:pt x="874" y="305"/>
                    <a:pt x="890" y="330"/>
                  </a:cubicBezTo>
                  <a:cubicBezTo>
                    <a:pt x="887" y="336"/>
                    <a:pt x="884" y="341"/>
                    <a:pt x="881" y="346"/>
                  </a:cubicBezTo>
                  <a:cubicBezTo>
                    <a:pt x="873" y="357"/>
                    <a:pt x="867" y="362"/>
                    <a:pt x="857" y="370"/>
                  </a:cubicBezTo>
                  <a:cubicBezTo>
                    <a:pt x="857" y="360"/>
                    <a:pt x="852" y="351"/>
                    <a:pt x="850" y="342"/>
                  </a:cubicBezTo>
                  <a:cubicBezTo>
                    <a:pt x="846" y="331"/>
                    <a:pt x="844" y="329"/>
                    <a:pt x="839" y="318"/>
                  </a:cubicBezTo>
                  <a:cubicBezTo>
                    <a:pt x="832" y="301"/>
                    <a:pt x="829" y="289"/>
                    <a:pt x="827" y="272"/>
                  </a:cubicBezTo>
                  <a:close/>
                  <a:moveTo>
                    <a:pt x="901" y="349"/>
                  </a:moveTo>
                  <a:lnTo>
                    <a:pt x="901" y="349"/>
                  </a:lnTo>
                  <a:cubicBezTo>
                    <a:pt x="906" y="359"/>
                    <a:pt x="911" y="370"/>
                    <a:pt x="915" y="381"/>
                  </a:cubicBezTo>
                  <a:cubicBezTo>
                    <a:pt x="932" y="429"/>
                    <a:pt x="936" y="462"/>
                    <a:pt x="906" y="512"/>
                  </a:cubicBezTo>
                  <a:cubicBezTo>
                    <a:pt x="901" y="482"/>
                    <a:pt x="892" y="458"/>
                    <a:pt x="877" y="437"/>
                  </a:cubicBezTo>
                  <a:cubicBezTo>
                    <a:pt x="877" y="427"/>
                    <a:pt x="878" y="418"/>
                    <a:pt x="881" y="405"/>
                  </a:cubicBezTo>
                  <a:cubicBezTo>
                    <a:pt x="884" y="388"/>
                    <a:pt x="893" y="367"/>
                    <a:pt x="901" y="349"/>
                  </a:cubicBezTo>
                  <a:close/>
                  <a:moveTo>
                    <a:pt x="843" y="403"/>
                  </a:moveTo>
                  <a:lnTo>
                    <a:pt x="843" y="403"/>
                  </a:lnTo>
                  <a:lnTo>
                    <a:pt x="836" y="398"/>
                  </a:lnTo>
                  <a:cubicBezTo>
                    <a:pt x="826" y="390"/>
                    <a:pt x="815" y="383"/>
                    <a:pt x="804" y="378"/>
                  </a:cubicBezTo>
                  <a:cubicBezTo>
                    <a:pt x="804" y="369"/>
                    <a:pt x="802" y="363"/>
                    <a:pt x="799" y="353"/>
                  </a:cubicBezTo>
                  <a:cubicBezTo>
                    <a:pt x="796" y="344"/>
                    <a:pt x="793" y="338"/>
                    <a:pt x="787" y="330"/>
                  </a:cubicBezTo>
                  <a:cubicBezTo>
                    <a:pt x="784" y="340"/>
                    <a:pt x="783" y="346"/>
                    <a:pt x="779" y="356"/>
                  </a:cubicBezTo>
                  <a:lnTo>
                    <a:pt x="776" y="367"/>
                  </a:lnTo>
                  <a:cubicBezTo>
                    <a:pt x="738" y="356"/>
                    <a:pt x="698" y="361"/>
                    <a:pt x="655" y="377"/>
                  </a:cubicBezTo>
                  <a:cubicBezTo>
                    <a:pt x="621" y="391"/>
                    <a:pt x="595" y="412"/>
                    <a:pt x="575" y="436"/>
                  </a:cubicBezTo>
                  <a:cubicBezTo>
                    <a:pt x="568" y="432"/>
                    <a:pt x="564" y="429"/>
                    <a:pt x="559" y="423"/>
                  </a:cubicBezTo>
                  <a:cubicBezTo>
                    <a:pt x="551" y="415"/>
                    <a:pt x="547" y="410"/>
                    <a:pt x="543" y="400"/>
                  </a:cubicBezTo>
                  <a:cubicBezTo>
                    <a:pt x="554" y="396"/>
                    <a:pt x="561" y="394"/>
                    <a:pt x="574" y="392"/>
                  </a:cubicBezTo>
                  <a:cubicBezTo>
                    <a:pt x="583" y="391"/>
                    <a:pt x="588" y="391"/>
                    <a:pt x="597" y="391"/>
                  </a:cubicBezTo>
                  <a:cubicBezTo>
                    <a:pt x="597" y="383"/>
                    <a:pt x="596" y="379"/>
                    <a:pt x="596" y="371"/>
                  </a:cubicBezTo>
                  <a:cubicBezTo>
                    <a:pt x="595" y="363"/>
                    <a:pt x="595" y="359"/>
                    <a:pt x="595" y="351"/>
                  </a:cubicBezTo>
                  <a:cubicBezTo>
                    <a:pt x="606" y="350"/>
                    <a:pt x="613" y="351"/>
                    <a:pt x="624" y="352"/>
                  </a:cubicBezTo>
                  <a:cubicBezTo>
                    <a:pt x="634" y="354"/>
                    <a:pt x="640" y="356"/>
                    <a:pt x="649" y="359"/>
                  </a:cubicBezTo>
                  <a:cubicBezTo>
                    <a:pt x="652" y="352"/>
                    <a:pt x="658" y="315"/>
                    <a:pt x="659" y="310"/>
                  </a:cubicBezTo>
                  <a:cubicBezTo>
                    <a:pt x="664" y="314"/>
                    <a:pt x="704" y="346"/>
                    <a:pt x="711" y="348"/>
                  </a:cubicBezTo>
                  <a:cubicBezTo>
                    <a:pt x="711" y="340"/>
                    <a:pt x="711" y="336"/>
                    <a:pt x="713" y="328"/>
                  </a:cubicBezTo>
                  <a:cubicBezTo>
                    <a:pt x="715" y="314"/>
                    <a:pt x="717" y="306"/>
                    <a:pt x="723" y="293"/>
                  </a:cubicBezTo>
                  <a:cubicBezTo>
                    <a:pt x="729" y="299"/>
                    <a:pt x="732" y="302"/>
                    <a:pt x="737" y="309"/>
                  </a:cubicBezTo>
                  <a:cubicBezTo>
                    <a:pt x="743" y="318"/>
                    <a:pt x="752" y="340"/>
                    <a:pt x="752" y="344"/>
                  </a:cubicBezTo>
                  <a:cubicBezTo>
                    <a:pt x="761" y="335"/>
                    <a:pt x="765" y="330"/>
                    <a:pt x="773" y="322"/>
                  </a:cubicBezTo>
                  <a:cubicBezTo>
                    <a:pt x="781" y="313"/>
                    <a:pt x="786" y="308"/>
                    <a:pt x="794" y="299"/>
                  </a:cubicBezTo>
                  <a:cubicBezTo>
                    <a:pt x="802" y="306"/>
                    <a:pt x="817" y="324"/>
                    <a:pt x="823" y="334"/>
                  </a:cubicBezTo>
                  <a:cubicBezTo>
                    <a:pt x="829" y="347"/>
                    <a:pt x="841" y="396"/>
                    <a:pt x="843" y="403"/>
                  </a:cubicBezTo>
                  <a:close/>
                  <a:moveTo>
                    <a:pt x="573" y="439"/>
                  </a:moveTo>
                  <a:lnTo>
                    <a:pt x="573" y="439"/>
                  </a:lnTo>
                  <a:cubicBezTo>
                    <a:pt x="563" y="452"/>
                    <a:pt x="555" y="465"/>
                    <a:pt x="548" y="478"/>
                  </a:cubicBezTo>
                  <a:cubicBezTo>
                    <a:pt x="541" y="493"/>
                    <a:pt x="535" y="508"/>
                    <a:pt x="529" y="522"/>
                  </a:cubicBezTo>
                  <a:lnTo>
                    <a:pt x="497" y="497"/>
                  </a:lnTo>
                  <a:lnTo>
                    <a:pt x="506" y="480"/>
                  </a:lnTo>
                  <a:lnTo>
                    <a:pt x="526" y="472"/>
                  </a:lnTo>
                  <a:lnTo>
                    <a:pt x="515" y="455"/>
                  </a:lnTo>
                  <a:cubicBezTo>
                    <a:pt x="525" y="449"/>
                    <a:pt x="530" y="447"/>
                    <a:pt x="541" y="443"/>
                  </a:cubicBezTo>
                  <a:cubicBezTo>
                    <a:pt x="550" y="440"/>
                    <a:pt x="555" y="436"/>
                    <a:pt x="564" y="437"/>
                  </a:cubicBezTo>
                  <a:cubicBezTo>
                    <a:pt x="568" y="437"/>
                    <a:pt x="570" y="438"/>
                    <a:pt x="573" y="439"/>
                  </a:cubicBezTo>
                  <a:close/>
                  <a:moveTo>
                    <a:pt x="761" y="472"/>
                  </a:moveTo>
                  <a:lnTo>
                    <a:pt x="761" y="472"/>
                  </a:lnTo>
                  <a:cubicBezTo>
                    <a:pt x="732" y="464"/>
                    <a:pt x="704" y="465"/>
                    <a:pt x="678" y="473"/>
                  </a:cubicBezTo>
                  <a:cubicBezTo>
                    <a:pt x="670" y="464"/>
                    <a:pt x="652" y="455"/>
                    <a:pt x="652" y="455"/>
                  </a:cubicBezTo>
                  <a:cubicBezTo>
                    <a:pt x="644" y="451"/>
                    <a:pt x="622" y="442"/>
                    <a:pt x="609" y="438"/>
                  </a:cubicBezTo>
                  <a:cubicBezTo>
                    <a:pt x="629" y="418"/>
                    <a:pt x="652" y="403"/>
                    <a:pt x="676" y="394"/>
                  </a:cubicBezTo>
                  <a:cubicBezTo>
                    <a:pt x="682" y="397"/>
                    <a:pt x="687" y="401"/>
                    <a:pt x="693" y="406"/>
                  </a:cubicBezTo>
                  <a:cubicBezTo>
                    <a:pt x="701" y="413"/>
                    <a:pt x="705" y="418"/>
                    <a:pt x="711" y="428"/>
                  </a:cubicBezTo>
                  <a:cubicBezTo>
                    <a:pt x="715" y="419"/>
                    <a:pt x="717" y="414"/>
                    <a:pt x="721" y="405"/>
                  </a:cubicBezTo>
                  <a:cubicBezTo>
                    <a:pt x="724" y="397"/>
                    <a:pt x="726" y="392"/>
                    <a:pt x="728" y="385"/>
                  </a:cubicBezTo>
                  <a:cubicBezTo>
                    <a:pt x="734" y="385"/>
                    <a:pt x="740" y="385"/>
                    <a:pt x="745" y="386"/>
                  </a:cubicBezTo>
                  <a:cubicBezTo>
                    <a:pt x="753" y="401"/>
                    <a:pt x="762" y="424"/>
                    <a:pt x="762" y="424"/>
                  </a:cubicBezTo>
                  <a:lnTo>
                    <a:pt x="780" y="479"/>
                  </a:lnTo>
                  <a:cubicBezTo>
                    <a:pt x="774" y="476"/>
                    <a:pt x="768" y="473"/>
                    <a:pt x="761" y="472"/>
                  </a:cubicBezTo>
                  <a:close/>
                  <a:moveTo>
                    <a:pt x="650" y="485"/>
                  </a:moveTo>
                  <a:lnTo>
                    <a:pt x="650" y="485"/>
                  </a:lnTo>
                  <a:cubicBezTo>
                    <a:pt x="619" y="501"/>
                    <a:pt x="591" y="527"/>
                    <a:pt x="568" y="558"/>
                  </a:cubicBezTo>
                  <a:lnTo>
                    <a:pt x="546" y="538"/>
                  </a:lnTo>
                  <a:cubicBezTo>
                    <a:pt x="559" y="505"/>
                    <a:pt x="576" y="476"/>
                    <a:pt x="596" y="452"/>
                  </a:cubicBezTo>
                  <a:lnTo>
                    <a:pt x="650" y="485"/>
                  </a:lnTo>
                  <a:close/>
                  <a:moveTo>
                    <a:pt x="563" y="566"/>
                  </a:moveTo>
                  <a:lnTo>
                    <a:pt x="563" y="566"/>
                  </a:lnTo>
                  <a:cubicBezTo>
                    <a:pt x="545" y="593"/>
                    <a:pt x="530" y="624"/>
                    <a:pt x="521" y="657"/>
                  </a:cubicBezTo>
                  <a:cubicBezTo>
                    <a:pt x="523" y="620"/>
                    <a:pt x="530" y="585"/>
                    <a:pt x="540" y="553"/>
                  </a:cubicBezTo>
                  <a:lnTo>
                    <a:pt x="563" y="566"/>
                  </a:lnTo>
                  <a:close/>
                  <a:moveTo>
                    <a:pt x="765" y="389"/>
                  </a:moveTo>
                  <a:lnTo>
                    <a:pt x="765" y="389"/>
                  </a:lnTo>
                  <a:cubicBezTo>
                    <a:pt x="771" y="390"/>
                    <a:pt x="776" y="392"/>
                    <a:pt x="782" y="394"/>
                  </a:cubicBezTo>
                  <a:cubicBezTo>
                    <a:pt x="810" y="404"/>
                    <a:pt x="832" y="423"/>
                    <a:pt x="848" y="446"/>
                  </a:cubicBezTo>
                  <a:cubicBezTo>
                    <a:pt x="845" y="451"/>
                    <a:pt x="842" y="455"/>
                    <a:pt x="837" y="460"/>
                  </a:cubicBezTo>
                  <a:cubicBezTo>
                    <a:pt x="825" y="473"/>
                    <a:pt x="815" y="481"/>
                    <a:pt x="798" y="490"/>
                  </a:cubicBezTo>
                  <a:cubicBezTo>
                    <a:pt x="796" y="488"/>
                    <a:pt x="793" y="486"/>
                    <a:pt x="790" y="485"/>
                  </a:cubicBezTo>
                  <a:cubicBezTo>
                    <a:pt x="790" y="472"/>
                    <a:pt x="790" y="460"/>
                    <a:pt x="787" y="447"/>
                  </a:cubicBezTo>
                  <a:cubicBezTo>
                    <a:pt x="781" y="423"/>
                    <a:pt x="776" y="408"/>
                    <a:pt x="765" y="389"/>
                  </a:cubicBezTo>
                  <a:close/>
                  <a:moveTo>
                    <a:pt x="860" y="465"/>
                  </a:moveTo>
                  <a:lnTo>
                    <a:pt x="860" y="465"/>
                  </a:lnTo>
                  <a:cubicBezTo>
                    <a:pt x="876" y="499"/>
                    <a:pt x="878" y="539"/>
                    <a:pt x="860" y="573"/>
                  </a:cubicBezTo>
                  <a:cubicBezTo>
                    <a:pt x="850" y="550"/>
                    <a:pt x="832" y="519"/>
                    <a:pt x="806" y="497"/>
                  </a:cubicBezTo>
                  <a:lnTo>
                    <a:pt x="860" y="465"/>
                  </a:lnTo>
                  <a:close/>
                  <a:moveTo>
                    <a:pt x="53" y="644"/>
                  </a:moveTo>
                  <a:lnTo>
                    <a:pt x="53" y="644"/>
                  </a:lnTo>
                  <a:cubicBezTo>
                    <a:pt x="69" y="656"/>
                    <a:pt x="79" y="662"/>
                    <a:pt x="96" y="671"/>
                  </a:cubicBezTo>
                  <a:cubicBezTo>
                    <a:pt x="113" y="680"/>
                    <a:pt x="122" y="684"/>
                    <a:pt x="139" y="690"/>
                  </a:cubicBezTo>
                  <a:cubicBezTo>
                    <a:pt x="123" y="696"/>
                    <a:pt x="112" y="697"/>
                    <a:pt x="95" y="698"/>
                  </a:cubicBezTo>
                  <a:cubicBezTo>
                    <a:pt x="86" y="698"/>
                    <a:pt x="82" y="697"/>
                    <a:pt x="74" y="696"/>
                  </a:cubicBezTo>
                  <a:cubicBezTo>
                    <a:pt x="74" y="696"/>
                    <a:pt x="54" y="673"/>
                    <a:pt x="53" y="644"/>
                  </a:cubicBezTo>
                  <a:close/>
                  <a:moveTo>
                    <a:pt x="488" y="334"/>
                  </a:moveTo>
                  <a:lnTo>
                    <a:pt x="488" y="334"/>
                  </a:lnTo>
                  <a:cubicBezTo>
                    <a:pt x="483" y="318"/>
                    <a:pt x="480" y="301"/>
                    <a:pt x="480" y="284"/>
                  </a:cubicBezTo>
                  <a:lnTo>
                    <a:pt x="499" y="289"/>
                  </a:lnTo>
                  <a:cubicBezTo>
                    <a:pt x="499" y="283"/>
                    <a:pt x="498" y="279"/>
                    <a:pt x="498" y="273"/>
                  </a:cubicBezTo>
                  <a:cubicBezTo>
                    <a:pt x="497" y="261"/>
                    <a:pt x="496" y="255"/>
                    <a:pt x="494" y="243"/>
                  </a:cubicBezTo>
                  <a:cubicBezTo>
                    <a:pt x="509" y="247"/>
                    <a:pt x="517" y="249"/>
                    <a:pt x="532" y="252"/>
                  </a:cubicBezTo>
                  <a:cubicBezTo>
                    <a:pt x="541" y="254"/>
                    <a:pt x="546" y="255"/>
                    <a:pt x="554" y="257"/>
                  </a:cubicBezTo>
                  <a:cubicBezTo>
                    <a:pt x="529" y="276"/>
                    <a:pt x="507" y="301"/>
                    <a:pt x="488" y="334"/>
                  </a:cubicBezTo>
                  <a:close/>
                  <a:moveTo>
                    <a:pt x="485" y="230"/>
                  </a:moveTo>
                  <a:lnTo>
                    <a:pt x="485" y="230"/>
                  </a:lnTo>
                  <a:cubicBezTo>
                    <a:pt x="492" y="206"/>
                    <a:pt x="503" y="184"/>
                    <a:pt x="522" y="168"/>
                  </a:cubicBezTo>
                  <a:cubicBezTo>
                    <a:pt x="543" y="151"/>
                    <a:pt x="567" y="136"/>
                    <a:pt x="594" y="125"/>
                  </a:cubicBezTo>
                  <a:cubicBezTo>
                    <a:pt x="595" y="137"/>
                    <a:pt x="596" y="145"/>
                    <a:pt x="599" y="158"/>
                  </a:cubicBezTo>
                  <a:cubicBezTo>
                    <a:pt x="601" y="166"/>
                    <a:pt x="604" y="170"/>
                    <a:pt x="606" y="178"/>
                  </a:cubicBezTo>
                  <a:cubicBezTo>
                    <a:pt x="610" y="189"/>
                    <a:pt x="612" y="195"/>
                    <a:pt x="615" y="207"/>
                  </a:cubicBezTo>
                  <a:cubicBezTo>
                    <a:pt x="597" y="200"/>
                    <a:pt x="586" y="197"/>
                    <a:pt x="567" y="194"/>
                  </a:cubicBezTo>
                  <a:cubicBezTo>
                    <a:pt x="555" y="191"/>
                    <a:pt x="547" y="190"/>
                    <a:pt x="535" y="189"/>
                  </a:cubicBezTo>
                  <a:cubicBezTo>
                    <a:pt x="534" y="194"/>
                    <a:pt x="534" y="197"/>
                    <a:pt x="535" y="203"/>
                  </a:cubicBezTo>
                  <a:cubicBezTo>
                    <a:pt x="536" y="214"/>
                    <a:pt x="545" y="218"/>
                    <a:pt x="546" y="229"/>
                  </a:cubicBezTo>
                  <a:cubicBezTo>
                    <a:pt x="546" y="236"/>
                    <a:pt x="545" y="240"/>
                    <a:pt x="543" y="246"/>
                  </a:cubicBezTo>
                  <a:lnTo>
                    <a:pt x="485" y="230"/>
                  </a:lnTo>
                  <a:close/>
                  <a:moveTo>
                    <a:pt x="611" y="119"/>
                  </a:moveTo>
                  <a:lnTo>
                    <a:pt x="611" y="119"/>
                  </a:lnTo>
                  <a:cubicBezTo>
                    <a:pt x="649" y="106"/>
                    <a:pt x="691" y="101"/>
                    <a:pt x="734" y="108"/>
                  </a:cubicBezTo>
                  <a:cubicBezTo>
                    <a:pt x="725" y="112"/>
                    <a:pt x="718" y="117"/>
                    <a:pt x="710" y="126"/>
                  </a:cubicBezTo>
                  <a:cubicBezTo>
                    <a:pt x="701" y="134"/>
                    <a:pt x="698" y="140"/>
                    <a:pt x="693" y="151"/>
                  </a:cubicBezTo>
                  <a:cubicBezTo>
                    <a:pt x="688" y="159"/>
                    <a:pt x="686" y="165"/>
                    <a:pt x="683" y="174"/>
                  </a:cubicBezTo>
                  <a:lnTo>
                    <a:pt x="665" y="160"/>
                  </a:lnTo>
                  <a:cubicBezTo>
                    <a:pt x="651" y="150"/>
                    <a:pt x="642" y="145"/>
                    <a:pt x="629" y="134"/>
                  </a:cubicBezTo>
                  <a:cubicBezTo>
                    <a:pt x="621" y="128"/>
                    <a:pt x="617" y="124"/>
                    <a:pt x="611" y="119"/>
                  </a:cubicBezTo>
                  <a:close/>
                  <a:moveTo>
                    <a:pt x="750" y="111"/>
                  </a:moveTo>
                  <a:lnTo>
                    <a:pt x="750" y="111"/>
                  </a:lnTo>
                  <a:cubicBezTo>
                    <a:pt x="761" y="114"/>
                    <a:pt x="772" y="117"/>
                    <a:pt x="784" y="121"/>
                  </a:cubicBezTo>
                  <a:cubicBezTo>
                    <a:pt x="799" y="127"/>
                    <a:pt x="813" y="135"/>
                    <a:pt x="826" y="145"/>
                  </a:cubicBezTo>
                  <a:cubicBezTo>
                    <a:pt x="815" y="155"/>
                    <a:pt x="807" y="161"/>
                    <a:pt x="794" y="171"/>
                  </a:cubicBezTo>
                  <a:cubicBezTo>
                    <a:pt x="788" y="176"/>
                    <a:pt x="785" y="178"/>
                    <a:pt x="779" y="182"/>
                  </a:cubicBezTo>
                  <a:cubicBezTo>
                    <a:pt x="766" y="166"/>
                    <a:pt x="761" y="156"/>
                    <a:pt x="755" y="136"/>
                  </a:cubicBezTo>
                  <a:cubicBezTo>
                    <a:pt x="752" y="127"/>
                    <a:pt x="751" y="120"/>
                    <a:pt x="750" y="111"/>
                  </a:cubicBezTo>
                  <a:close/>
                  <a:moveTo>
                    <a:pt x="838" y="154"/>
                  </a:moveTo>
                  <a:lnTo>
                    <a:pt x="838" y="154"/>
                  </a:lnTo>
                  <a:cubicBezTo>
                    <a:pt x="879" y="189"/>
                    <a:pt x="901" y="242"/>
                    <a:pt x="886" y="291"/>
                  </a:cubicBezTo>
                  <a:cubicBezTo>
                    <a:pt x="866" y="269"/>
                    <a:pt x="846" y="253"/>
                    <a:pt x="825" y="240"/>
                  </a:cubicBezTo>
                  <a:cubicBezTo>
                    <a:pt x="819" y="230"/>
                    <a:pt x="816" y="221"/>
                    <a:pt x="816" y="208"/>
                  </a:cubicBezTo>
                  <a:cubicBezTo>
                    <a:pt x="815" y="185"/>
                    <a:pt x="822" y="168"/>
                    <a:pt x="838" y="154"/>
                  </a:cubicBezTo>
                  <a:close/>
                  <a:moveTo>
                    <a:pt x="786" y="223"/>
                  </a:moveTo>
                  <a:lnTo>
                    <a:pt x="786" y="223"/>
                  </a:lnTo>
                  <a:cubicBezTo>
                    <a:pt x="767" y="217"/>
                    <a:pt x="747" y="213"/>
                    <a:pt x="725" y="212"/>
                  </a:cubicBezTo>
                  <a:cubicBezTo>
                    <a:pt x="725" y="204"/>
                    <a:pt x="725" y="199"/>
                    <a:pt x="725" y="191"/>
                  </a:cubicBezTo>
                  <a:cubicBezTo>
                    <a:pt x="725" y="178"/>
                    <a:pt x="724" y="170"/>
                    <a:pt x="723" y="157"/>
                  </a:cubicBezTo>
                  <a:cubicBezTo>
                    <a:pt x="733" y="160"/>
                    <a:pt x="739" y="162"/>
                    <a:pt x="748" y="168"/>
                  </a:cubicBezTo>
                  <a:cubicBezTo>
                    <a:pt x="759" y="175"/>
                    <a:pt x="764" y="181"/>
                    <a:pt x="772" y="192"/>
                  </a:cubicBezTo>
                  <a:cubicBezTo>
                    <a:pt x="780" y="203"/>
                    <a:pt x="783" y="211"/>
                    <a:pt x="786" y="223"/>
                  </a:cubicBezTo>
                  <a:close/>
                  <a:moveTo>
                    <a:pt x="681" y="212"/>
                  </a:moveTo>
                  <a:lnTo>
                    <a:pt x="681" y="212"/>
                  </a:lnTo>
                  <a:cubicBezTo>
                    <a:pt x="662" y="214"/>
                    <a:pt x="644" y="217"/>
                    <a:pt x="628" y="221"/>
                  </a:cubicBezTo>
                  <a:cubicBezTo>
                    <a:pt x="628" y="215"/>
                    <a:pt x="628" y="210"/>
                    <a:pt x="627" y="203"/>
                  </a:cubicBezTo>
                  <a:cubicBezTo>
                    <a:pt x="626" y="185"/>
                    <a:pt x="625" y="175"/>
                    <a:pt x="621" y="157"/>
                  </a:cubicBezTo>
                  <a:cubicBezTo>
                    <a:pt x="633" y="165"/>
                    <a:pt x="640" y="169"/>
                    <a:pt x="650" y="179"/>
                  </a:cubicBezTo>
                  <a:cubicBezTo>
                    <a:pt x="664" y="191"/>
                    <a:pt x="672" y="199"/>
                    <a:pt x="681" y="212"/>
                  </a:cubicBezTo>
                  <a:close/>
                  <a:moveTo>
                    <a:pt x="609" y="227"/>
                  </a:moveTo>
                  <a:lnTo>
                    <a:pt x="609" y="227"/>
                  </a:lnTo>
                  <a:cubicBezTo>
                    <a:pt x="591" y="233"/>
                    <a:pt x="575" y="242"/>
                    <a:pt x="560" y="253"/>
                  </a:cubicBezTo>
                  <a:cubicBezTo>
                    <a:pt x="554" y="232"/>
                    <a:pt x="551" y="210"/>
                    <a:pt x="556" y="207"/>
                  </a:cubicBezTo>
                  <a:cubicBezTo>
                    <a:pt x="568" y="206"/>
                    <a:pt x="576" y="207"/>
                    <a:pt x="588" y="211"/>
                  </a:cubicBezTo>
                  <a:cubicBezTo>
                    <a:pt x="597" y="216"/>
                    <a:pt x="603" y="220"/>
                    <a:pt x="609" y="227"/>
                  </a:cubicBezTo>
                  <a:close/>
                  <a:moveTo>
                    <a:pt x="527" y="52"/>
                  </a:moveTo>
                  <a:lnTo>
                    <a:pt x="527" y="52"/>
                  </a:lnTo>
                  <a:cubicBezTo>
                    <a:pt x="540" y="42"/>
                    <a:pt x="555" y="36"/>
                    <a:pt x="572" y="33"/>
                  </a:cubicBezTo>
                  <a:cubicBezTo>
                    <a:pt x="579" y="38"/>
                    <a:pt x="586" y="46"/>
                    <a:pt x="590" y="50"/>
                  </a:cubicBezTo>
                  <a:cubicBezTo>
                    <a:pt x="598" y="59"/>
                    <a:pt x="604" y="66"/>
                    <a:pt x="604" y="79"/>
                  </a:cubicBezTo>
                  <a:cubicBezTo>
                    <a:pt x="604" y="83"/>
                    <a:pt x="603" y="87"/>
                    <a:pt x="602" y="91"/>
                  </a:cubicBezTo>
                  <a:lnTo>
                    <a:pt x="590" y="96"/>
                  </a:lnTo>
                  <a:cubicBezTo>
                    <a:pt x="585" y="89"/>
                    <a:pt x="579" y="84"/>
                    <a:pt x="570" y="78"/>
                  </a:cubicBezTo>
                  <a:cubicBezTo>
                    <a:pt x="564" y="74"/>
                    <a:pt x="537" y="58"/>
                    <a:pt x="527" y="52"/>
                  </a:cubicBezTo>
                  <a:close/>
                  <a:moveTo>
                    <a:pt x="595" y="30"/>
                  </a:moveTo>
                  <a:lnTo>
                    <a:pt x="595" y="30"/>
                  </a:lnTo>
                  <a:cubicBezTo>
                    <a:pt x="603" y="29"/>
                    <a:pt x="611" y="29"/>
                    <a:pt x="619" y="29"/>
                  </a:cubicBezTo>
                  <a:cubicBezTo>
                    <a:pt x="660" y="30"/>
                    <a:pt x="687" y="41"/>
                    <a:pt x="718" y="69"/>
                  </a:cubicBezTo>
                  <a:cubicBezTo>
                    <a:pt x="691" y="69"/>
                    <a:pt x="669" y="71"/>
                    <a:pt x="648" y="75"/>
                  </a:cubicBezTo>
                  <a:lnTo>
                    <a:pt x="618" y="68"/>
                  </a:lnTo>
                  <a:lnTo>
                    <a:pt x="595" y="30"/>
                  </a:lnTo>
                  <a:close/>
                  <a:moveTo>
                    <a:pt x="560" y="91"/>
                  </a:moveTo>
                  <a:lnTo>
                    <a:pt x="560" y="91"/>
                  </a:lnTo>
                  <a:cubicBezTo>
                    <a:pt x="566" y="95"/>
                    <a:pt x="569" y="99"/>
                    <a:pt x="571" y="105"/>
                  </a:cubicBezTo>
                  <a:cubicBezTo>
                    <a:pt x="536" y="124"/>
                    <a:pt x="514" y="141"/>
                    <a:pt x="486" y="174"/>
                  </a:cubicBezTo>
                  <a:cubicBezTo>
                    <a:pt x="484" y="149"/>
                    <a:pt x="480" y="122"/>
                    <a:pt x="492" y="95"/>
                  </a:cubicBezTo>
                  <a:cubicBezTo>
                    <a:pt x="498" y="92"/>
                    <a:pt x="504" y="91"/>
                    <a:pt x="511" y="91"/>
                  </a:cubicBezTo>
                  <a:cubicBezTo>
                    <a:pt x="520" y="91"/>
                    <a:pt x="538" y="89"/>
                    <a:pt x="542" y="87"/>
                  </a:cubicBezTo>
                  <a:cubicBezTo>
                    <a:pt x="549" y="84"/>
                    <a:pt x="554" y="87"/>
                    <a:pt x="560" y="91"/>
                  </a:cubicBezTo>
                  <a:close/>
                  <a:moveTo>
                    <a:pt x="111" y="132"/>
                  </a:moveTo>
                  <a:lnTo>
                    <a:pt x="111" y="132"/>
                  </a:lnTo>
                  <a:cubicBezTo>
                    <a:pt x="122" y="112"/>
                    <a:pt x="136" y="94"/>
                    <a:pt x="153" y="78"/>
                  </a:cubicBezTo>
                  <a:cubicBezTo>
                    <a:pt x="161" y="83"/>
                    <a:pt x="168" y="87"/>
                    <a:pt x="177" y="95"/>
                  </a:cubicBezTo>
                  <a:cubicBezTo>
                    <a:pt x="183" y="100"/>
                    <a:pt x="187" y="104"/>
                    <a:pt x="192" y="110"/>
                  </a:cubicBezTo>
                  <a:cubicBezTo>
                    <a:pt x="166" y="116"/>
                    <a:pt x="141" y="126"/>
                    <a:pt x="113" y="142"/>
                  </a:cubicBezTo>
                  <a:cubicBezTo>
                    <a:pt x="113" y="140"/>
                    <a:pt x="113" y="139"/>
                    <a:pt x="112" y="136"/>
                  </a:cubicBezTo>
                  <a:lnTo>
                    <a:pt x="111" y="132"/>
                  </a:lnTo>
                  <a:close/>
                  <a:moveTo>
                    <a:pt x="165" y="67"/>
                  </a:moveTo>
                  <a:lnTo>
                    <a:pt x="165" y="67"/>
                  </a:lnTo>
                  <a:cubicBezTo>
                    <a:pt x="191" y="46"/>
                    <a:pt x="222" y="32"/>
                    <a:pt x="257" y="31"/>
                  </a:cubicBezTo>
                  <a:cubicBezTo>
                    <a:pt x="254" y="46"/>
                    <a:pt x="248" y="69"/>
                    <a:pt x="244" y="76"/>
                  </a:cubicBezTo>
                  <a:cubicBezTo>
                    <a:pt x="246" y="78"/>
                    <a:pt x="255" y="94"/>
                    <a:pt x="257" y="104"/>
                  </a:cubicBezTo>
                  <a:cubicBezTo>
                    <a:pt x="243" y="104"/>
                    <a:pt x="230" y="104"/>
                    <a:pt x="218" y="106"/>
                  </a:cubicBezTo>
                  <a:cubicBezTo>
                    <a:pt x="205" y="96"/>
                    <a:pt x="178" y="76"/>
                    <a:pt x="165" y="67"/>
                  </a:cubicBezTo>
                  <a:close/>
                  <a:moveTo>
                    <a:pt x="278" y="31"/>
                  </a:moveTo>
                  <a:lnTo>
                    <a:pt x="278" y="31"/>
                  </a:lnTo>
                  <a:cubicBezTo>
                    <a:pt x="314" y="34"/>
                    <a:pt x="339" y="42"/>
                    <a:pt x="359" y="55"/>
                  </a:cubicBezTo>
                  <a:lnTo>
                    <a:pt x="361" y="74"/>
                  </a:lnTo>
                  <a:cubicBezTo>
                    <a:pt x="361" y="74"/>
                    <a:pt x="351" y="98"/>
                    <a:pt x="344" y="113"/>
                  </a:cubicBezTo>
                  <a:cubicBezTo>
                    <a:pt x="333" y="110"/>
                    <a:pt x="322" y="108"/>
                    <a:pt x="311" y="106"/>
                  </a:cubicBezTo>
                  <a:cubicBezTo>
                    <a:pt x="308" y="99"/>
                    <a:pt x="305" y="93"/>
                    <a:pt x="301" y="88"/>
                  </a:cubicBezTo>
                  <a:cubicBezTo>
                    <a:pt x="292" y="79"/>
                    <a:pt x="286" y="74"/>
                    <a:pt x="274" y="69"/>
                  </a:cubicBezTo>
                  <a:lnTo>
                    <a:pt x="276" y="49"/>
                  </a:lnTo>
                  <a:lnTo>
                    <a:pt x="278" y="31"/>
                  </a:lnTo>
                  <a:close/>
                  <a:moveTo>
                    <a:pt x="383" y="80"/>
                  </a:moveTo>
                  <a:lnTo>
                    <a:pt x="383" y="80"/>
                  </a:lnTo>
                  <a:cubicBezTo>
                    <a:pt x="396" y="97"/>
                    <a:pt x="404" y="118"/>
                    <a:pt x="412" y="142"/>
                  </a:cubicBezTo>
                  <a:cubicBezTo>
                    <a:pt x="393" y="132"/>
                    <a:pt x="377" y="124"/>
                    <a:pt x="360" y="118"/>
                  </a:cubicBezTo>
                  <a:lnTo>
                    <a:pt x="383" y="80"/>
                  </a:lnTo>
                  <a:close/>
                  <a:moveTo>
                    <a:pt x="265" y="780"/>
                  </a:moveTo>
                  <a:lnTo>
                    <a:pt x="265" y="780"/>
                  </a:lnTo>
                  <a:cubicBezTo>
                    <a:pt x="245" y="763"/>
                    <a:pt x="239" y="737"/>
                    <a:pt x="251" y="713"/>
                  </a:cubicBezTo>
                  <a:lnTo>
                    <a:pt x="268" y="717"/>
                  </a:lnTo>
                  <a:lnTo>
                    <a:pt x="286" y="731"/>
                  </a:lnTo>
                  <a:cubicBezTo>
                    <a:pt x="273" y="744"/>
                    <a:pt x="267" y="759"/>
                    <a:pt x="265" y="780"/>
                  </a:cubicBezTo>
                  <a:close/>
                  <a:moveTo>
                    <a:pt x="264" y="697"/>
                  </a:moveTo>
                  <a:lnTo>
                    <a:pt x="264" y="697"/>
                  </a:lnTo>
                  <a:cubicBezTo>
                    <a:pt x="287" y="679"/>
                    <a:pt x="326" y="680"/>
                    <a:pt x="344" y="704"/>
                  </a:cubicBezTo>
                  <a:cubicBezTo>
                    <a:pt x="326" y="704"/>
                    <a:pt x="307" y="715"/>
                    <a:pt x="296" y="722"/>
                  </a:cubicBezTo>
                  <a:lnTo>
                    <a:pt x="285" y="700"/>
                  </a:lnTo>
                  <a:lnTo>
                    <a:pt x="264" y="697"/>
                  </a:lnTo>
                  <a:close/>
                  <a:moveTo>
                    <a:pt x="662" y="703"/>
                  </a:moveTo>
                  <a:lnTo>
                    <a:pt x="662" y="703"/>
                  </a:lnTo>
                  <a:cubicBezTo>
                    <a:pt x="662" y="709"/>
                    <a:pt x="664" y="714"/>
                    <a:pt x="666" y="718"/>
                  </a:cubicBezTo>
                  <a:cubicBezTo>
                    <a:pt x="663" y="726"/>
                    <a:pt x="662" y="732"/>
                    <a:pt x="661" y="742"/>
                  </a:cubicBezTo>
                  <a:cubicBezTo>
                    <a:pt x="659" y="759"/>
                    <a:pt x="660" y="770"/>
                    <a:pt x="665" y="787"/>
                  </a:cubicBezTo>
                  <a:lnTo>
                    <a:pt x="675" y="766"/>
                  </a:lnTo>
                  <a:lnTo>
                    <a:pt x="676" y="732"/>
                  </a:lnTo>
                  <a:cubicBezTo>
                    <a:pt x="686" y="741"/>
                    <a:pt x="697" y="749"/>
                    <a:pt x="702" y="767"/>
                  </a:cubicBezTo>
                  <a:cubicBezTo>
                    <a:pt x="706" y="782"/>
                    <a:pt x="705" y="801"/>
                    <a:pt x="697" y="821"/>
                  </a:cubicBezTo>
                  <a:cubicBezTo>
                    <a:pt x="667" y="819"/>
                    <a:pt x="647" y="809"/>
                    <a:pt x="639" y="784"/>
                  </a:cubicBezTo>
                  <a:cubicBezTo>
                    <a:pt x="632" y="764"/>
                    <a:pt x="636" y="719"/>
                    <a:pt x="662" y="70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pic>
        <p:nvPicPr>
          <p:cNvPr id="1030" name="Grafik 10">
            <a:extLst>
              <a:ext uri="{FF2B5EF4-FFF2-40B4-BE49-F238E27FC236}">
                <a16:creationId xmlns:a16="http://schemas.microsoft.com/office/drawing/2014/main" id="{9D5D7D04-7F61-F63D-B3E8-3869385DD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3063" y="40484425"/>
            <a:ext cx="7208837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4176713" rtl="0" eaLnBrk="1" fontAlgn="base" hangingPunct="1">
        <a:lnSpc>
          <a:spcPts val="12788"/>
        </a:lnSpc>
        <a:spcBef>
          <a:spcPct val="0"/>
        </a:spcBef>
        <a:spcAft>
          <a:spcPct val="0"/>
        </a:spcAft>
        <a:defRPr sz="110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4176713" rtl="0" eaLnBrk="1" fontAlgn="base" hangingPunct="1">
        <a:lnSpc>
          <a:spcPts val="12788"/>
        </a:lnSpc>
        <a:spcBef>
          <a:spcPct val="0"/>
        </a:spcBef>
        <a:spcAft>
          <a:spcPct val="0"/>
        </a:spcAft>
        <a:defRPr sz="11000" b="1">
          <a:solidFill>
            <a:schemeClr val="hlink"/>
          </a:solidFill>
          <a:latin typeface="Arial" charset="0"/>
        </a:defRPr>
      </a:lvl2pPr>
      <a:lvl3pPr algn="l" defTabSz="4176713" rtl="0" eaLnBrk="1" fontAlgn="base" hangingPunct="1">
        <a:lnSpc>
          <a:spcPts val="12788"/>
        </a:lnSpc>
        <a:spcBef>
          <a:spcPct val="0"/>
        </a:spcBef>
        <a:spcAft>
          <a:spcPct val="0"/>
        </a:spcAft>
        <a:defRPr sz="11000" b="1">
          <a:solidFill>
            <a:schemeClr val="hlink"/>
          </a:solidFill>
          <a:latin typeface="Arial" charset="0"/>
        </a:defRPr>
      </a:lvl3pPr>
      <a:lvl4pPr algn="l" defTabSz="4176713" rtl="0" eaLnBrk="1" fontAlgn="base" hangingPunct="1">
        <a:lnSpc>
          <a:spcPts val="12788"/>
        </a:lnSpc>
        <a:spcBef>
          <a:spcPct val="0"/>
        </a:spcBef>
        <a:spcAft>
          <a:spcPct val="0"/>
        </a:spcAft>
        <a:defRPr sz="11000" b="1">
          <a:solidFill>
            <a:schemeClr val="hlink"/>
          </a:solidFill>
          <a:latin typeface="Arial" charset="0"/>
        </a:defRPr>
      </a:lvl4pPr>
      <a:lvl5pPr algn="l" defTabSz="4176713" rtl="0" eaLnBrk="1" fontAlgn="base" hangingPunct="1">
        <a:lnSpc>
          <a:spcPts val="12788"/>
        </a:lnSpc>
        <a:spcBef>
          <a:spcPct val="0"/>
        </a:spcBef>
        <a:spcAft>
          <a:spcPct val="0"/>
        </a:spcAft>
        <a:defRPr sz="11000" b="1">
          <a:solidFill>
            <a:schemeClr val="hlink"/>
          </a:solidFill>
          <a:latin typeface="Arial" charset="0"/>
        </a:defRPr>
      </a:lvl5pPr>
      <a:lvl6pPr marL="457200" algn="l" defTabSz="4176713" rtl="0" eaLnBrk="1" fontAlgn="base" hangingPunct="1">
        <a:lnSpc>
          <a:spcPts val="12788"/>
        </a:lnSpc>
        <a:spcBef>
          <a:spcPct val="0"/>
        </a:spcBef>
        <a:spcAft>
          <a:spcPct val="0"/>
        </a:spcAft>
        <a:defRPr sz="11000" b="1">
          <a:solidFill>
            <a:schemeClr val="hlink"/>
          </a:solidFill>
          <a:latin typeface="Arial" charset="0"/>
        </a:defRPr>
      </a:lvl6pPr>
      <a:lvl7pPr marL="914400" algn="l" defTabSz="4176713" rtl="0" eaLnBrk="1" fontAlgn="base" hangingPunct="1">
        <a:lnSpc>
          <a:spcPts val="12788"/>
        </a:lnSpc>
        <a:spcBef>
          <a:spcPct val="0"/>
        </a:spcBef>
        <a:spcAft>
          <a:spcPct val="0"/>
        </a:spcAft>
        <a:defRPr sz="11000" b="1">
          <a:solidFill>
            <a:schemeClr val="hlink"/>
          </a:solidFill>
          <a:latin typeface="Arial" charset="0"/>
        </a:defRPr>
      </a:lvl7pPr>
      <a:lvl8pPr marL="1371600" algn="l" defTabSz="4176713" rtl="0" eaLnBrk="1" fontAlgn="base" hangingPunct="1">
        <a:lnSpc>
          <a:spcPts val="12788"/>
        </a:lnSpc>
        <a:spcBef>
          <a:spcPct val="0"/>
        </a:spcBef>
        <a:spcAft>
          <a:spcPct val="0"/>
        </a:spcAft>
        <a:defRPr sz="11000" b="1">
          <a:solidFill>
            <a:schemeClr val="hlink"/>
          </a:solidFill>
          <a:latin typeface="Arial" charset="0"/>
        </a:defRPr>
      </a:lvl8pPr>
      <a:lvl9pPr marL="1828800" algn="l" defTabSz="4176713" rtl="0" eaLnBrk="1" fontAlgn="base" hangingPunct="1">
        <a:lnSpc>
          <a:spcPts val="12788"/>
        </a:lnSpc>
        <a:spcBef>
          <a:spcPct val="0"/>
        </a:spcBef>
        <a:spcAft>
          <a:spcPct val="0"/>
        </a:spcAft>
        <a:defRPr sz="11000" b="1">
          <a:solidFill>
            <a:schemeClr val="hlink"/>
          </a:solidFill>
          <a:latin typeface="Arial" charset="0"/>
        </a:defRPr>
      </a:lvl9pPr>
    </p:titleStyle>
    <p:bodyStyle>
      <a:lvl1pPr algn="l" defTabSz="4176713" rtl="0" eaLnBrk="1" fontAlgn="base" hangingPunct="1">
        <a:lnSpc>
          <a:spcPct val="11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658813" algn="l" defTabSz="4176713" rtl="0" eaLnBrk="1" fontAlgn="base" hangingPunct="1">
        <a:lnSpc>
          <a:spcPts val="10963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I"/>
        <a:defRPr sz="9100">
          <a:solidFill>
            <a:schemeClr val="tx1"/>
          </a:solidFill>
          <a:latin typeface="+mn-lt"/>
        </a:defRPr>
      </a:lvl2pPr>
      <a:lvl3pPr marL="1717675" indent="-1042988" algn="l" defTabSz="4176713" rtl="0" eaLnBrk="1" fontAlgn="base" hangingPunct="1">
        <a:lnSpc>
          <a:spcPts val="10963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9100">
          <a:solidFill>
            <a:schemeClr val="tx1"/>
          </a:solidFill>
          <a:latin typeface="+mn-lt"/>
        </a:defRPr>
      </a:lvl3pPr>
      <a:lvl4pPr marL="2538413" indent="-812800" algn="l" defTabSz="4176713" rtl="0" eaLnBrk="1" fontAlgn="base" hangingPunct="1">
        <a:lnSpc>
          <a:spcPts val="10963"/>
        </a:lnSpc>
        <a:spcBef>
          <a:spcPct val="0"/>
        </a:spcBef>
        <a:spcAft>
          <a:spcPct val="0"/>
        </a:spcAft>
        <a:buChar char="•"/>
        <a:defRPr sz="9100">
          <a:solidFill>
            <a:schemeClr val="tx1"/>
          </a:solidFill>
          <a:latin typeface="+mn-lt"/>
        </a:defRPr>
      </a:lvl4pPr>
      <a:lvl5pPr marL="6554788" indent="-819150" algn="l" defTabSz="4176713" rtl="0" eaLnBrk="1" fontAlgn="base" hangingPunct="1">
        <a:lnSpc>
          <a:spcPts val="12788"/>
        </a:lnSpc>
        <a:spcBef>
          <a:spcPct val="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7011988" indent="-819150" algn="l" defTabSz="4176713" rtl="0" eaLnBrk="1" fontAlgn="base" hangingPunct="1">
        <a:lnSpc>
          <a:spcPts val="12788"/>
        </a:lnSpc>
        <a:spcBef>
          <a:spcPct val="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7469188" indent="-819150" algn="l" defTabSz="4176713" rtl="0" eaLnBrk="1" fontAlgn="base" hangingPunct="1">
        <a:lnSpc>
          <a:spcPts val="12788"/>
        </a:lnSpc>
        <a:spcBef>
          <a:spcPct val="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7926388" indent="-819150" algn="l" defTabSz="4176713" rtl="0" eaLnBrk="1" fontAlgn="base" hangingPunct="1">
        <a:lnSpc>
          <a:spcPts val="12788"/>
        </a:lnSpc>
        <a:spcBef>
          <a:spcPct val="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8383588" indent="-819150" algn="l" defTabSz="4176713" rtl="0" eaLnBrk="1" fontAlgn="base" hangingPunct="1">
        <a:lnSpc>
          <a:spcPts val="12788"/>
        </a:lnSpc>
        <a:spcBef>
          <a:spcPct val="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9.png"/><Relationship Id="rId3" Type="http://schemas.openxmlformats.org/officeDocument/2006/relationships/hyperlink" Target="https://doi.org/10.1016/j.compedu.2011.12.013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hyperlink" Target="https://doi.org/10.1016/j.compedu.2016.05.00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https://doi.org/10.1007/978-3-030-19389-8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doi.org/10.25656/01:18320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/>
          <p:cNvSpPr/>
          <p:nvPr/>
        </p:nvSpPr>
        <p:spPr bwMode="auto">
          <a:xfrm>
            <a:off x="17373600" y="39049298"/>
            <a:ext cx="4635500" cy="108270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hteck 29"/>
          <p:cNvSpPr/>
          <p:nvPr/>
        </p:nvSpPr>
        <p:spPr bwMode="auto">
          <a:xfrm>
            <a:off x="15336486" y="19161463"/>
            <a:ext cx="14073170" cy="135284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hteck 30"/>
          <p:cNvSpPr/>
          <p:nvPr/>
        </p:nvSpPr>
        <p:spPr bwMode="auto">
          <a:xfrm>
            <a:off x="513812" y="39049298"/>
            <a:ext cx="16585991" cy="823162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hteck 27"/>
          <p:cNvSpPr/>
          <p:nvPr/>
        </p:nvSpPr>
        <p:spPr bwMode="auto">
          <a:xfrm>
            <a:off x="15397914" y="28616251"/>
            <a:ext cx="13956009" cy="1343049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hteck 31"/>
          <p:cNvSpPr/>
          <p:nvPr/>
        </p:nvSpPr>
        <p:spPr bwMode="auto">
          <a:xfrm>
            <a:off x="513813" y="21696511"/>
            <a:ext cx="14435710" cy="2080489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hteck 26"/>
          <p:cNvSpPr/>
          <p:nvPr/>
        </p:nvSpPr>
        <p:spPr bwMode="auto">
          <a:xfrm>
            <a:off x="513812" y="10217476"/>
            <a:ext cx="14414252" cy="1572447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hteck 24"/>
          <p:cNvSpPr/>
          <p:nvPr/>
        </p:nvSpPr>
        <p:spPr bwMode="auto">
          <a:xfrm>
            <a:off x="15238575" y="10217475"/>
            <a:ext cx="13964767" cy="1572447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A932C1C-B9DC-AFAB-CFC7-D96D60A8FB89}"/>
              </a:ext>
            </a:extLst>
          </p:cNvPr>
          <p:cNvSpPr txBox="1"/>
          <p:nvPr/>
        </p:nvSpPr>
        <p:spPr>
          <a:xfrm>
            <a:off x="3205007" y="3445499"/>
            <a:ext cx="239576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de-DE" sz="12000" b="1" cap="small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Digitale Kompetenzen </a:t>
            </a:r>
            <a:r>
              <a:rPr lang="de-DE" sz="12000" b="1" cap="small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von </a:t>
            </a:r>
            <a:r>
              <a:rPr lang="de-DE" sz="12000" b="1" cap="small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Mathematiklehrkräften in der Grundschule </a:t>
            </a:r>
          </a:p>
        </p:txBody>
      </p:sp>
      <p:sp>
        <p:nvSpPr>
          <p:cNvPr id="5" name="Rechteck: abgerundete Ecken 2048">
            <a:extLst>
              <a:ext uri="{FF2B5EF4-FFF2-40B4-BE49-F238E27FC236}">
                <a16:creationId xmlns:a16="http://schemas.microsoft.com/office/drawing/2014/main" id="{6B43682E-4564-8A93-16EC-647C79CCF7CA}"/>
              </a:ext>
            </a:extLst>
          </p:cNvPr>
          <p:cNvSpPr/>
          <p:nvPr/>
        </p:nvSpPr>
        <p:spPr bwMode="auto">
          <a:xfrm>
            <a:off x="535271" y="10260606"/>
            <a:ext cx="14392794" cy="10994151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679" tIns="32339" rIns="64679" bIns="32339" numCol="1" rtlCol="0" anchor="t" anchorCtr="0" compatLnSpc="1">
            <a:prstTxWarp prst="textNoShape">
              <a:avLst/>
            </a:prstTxWarp>
          </a:bodyPr>
          <a:lstStyle/>
          <a:p>
            <a:pPr defTabSz="2954075"/>
            <a:r>
              <a:rPr lang="de-DE" sz="4400" b="1" cap="small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Hintergrund </a:t>
            </a:r>
          </a:p>
          <a:p>
            <a:pPr defTabSz="2954075"/>
            <a:endParaRPr lang="de-DE" sz="2000" b="1" cap="small" dirty="0" smtClean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marL="457200" indent="-457200" defTabSz="2954075">
              <a:buFont typeface="Arial" panose="020B0604020202020204" pitchFamily="34" charset="0"/>
              <a:buChar char="•"/>
            </a:pPr>
            <a:r>
              <a:rPr lang="de-DE" sz="4400" dirty="0" smtClean="0">
                <a:latin typeface="Arial" charset="0"/>
              </a:rPr>
              <a:t>Digitale </a:t>
            </a:r>
            <a:r>
              <a:rPr lang="de-DE" sz="4400" dirty="0">
                <a:latin typeface="Arial" charset="0"/>
              </a:rPr>
              <a:t>Kompetenzen von Lehrkräften gelten als elementare Voraussetzung für den erfolgreichen Einsatz digitaler Medien im Unterricht </a:t>
            </a:r>
            <a:r>
              <a:rPr lang="en-GB" sz="4400" dirty="0">
                <a:latin typeface="Arial" charset="0"/>
              </a:rPr>
              <a:t>(</a:t>
            </a:r>
            <a:r>
              <a:rPr lang="en-GB" sz="4400" dirty="0" err="1">
                <a:latin typeface="Arial" charset="0"/>
              </a:rPr>
              <a:t>Almerich</a:t>
            </a:r>
            <a:r>
              <a:rPr lang="en-GB" sz="4400" dirty="0">
                <a:latin typeface="Arial" charset="0"/>
              </a:rPr>
              <a:t> et al., 2016)</a:t>
            </a:r>
            <a:r>
              <a:rPr lang="de-DE" sz="4400" dirty="0" smtClean="0">
                <a:latin typeface="Arial" charset="0"/>
              </a:rPr>
              <a:t>.</a:t>
            </a:r>
          </a:p>
          <a:p>
            <a:pPr marL="457200" indent="-457200" defTabSz="2954075">
              <a:buFont typeface="Arial" panose="020B0604020202020204" pitchFamily="34" charset="0"/>
              <a:buChar char="•"/>
            </a:pPr>
            <a:r>
              <a:rPr lang="de-DE" sz="4400" dirty="0" smtClean="0">
                <a:latin typeface="Arial" charset="0"/>
              </a:rPr>
              <a:t>Ergebnisse zeigen, dass Lehrkräfte digitale Medien im Unterricht häufiger einsetzen, wenn sie…:</a:t>
            </a:r>
          </a:p>
          <a:p>
            <a:pPr marL="914400" lvl="1" indent="-457200" defTabSz="2954075">
              <a:buFont typeface="Arial" panose="020B0604020202020204" pitchFamily="34" charset="0"/>
              <a:buChar char="•"/>
            </a:pPr>
            <a:r>
              <a:rPr lang="de-DE" sz="4400" dirty="0" smtClean="0">
                <a:latin typeface="Arial" charset="0"/>
              </a:rPr>
              <a:t>…sich selbst als kompetent im Umgang mit digitalen Medien einschätzen. </a:t>
            </a:r>
          </a:p>
          <a:p>
            <a:pPr marL="914400" lvl="1" indent="-457200" defTabSz="2954075">
              <a:buFont typeface="Arial" panose="020B0604020202020204" pitchFamily="34" charset="0"/>
              <a:buChar char="•"/>
            </a:pPr>
            <a:r>
              <a:rPr lang="de-DE" sz="4400" dirty="0" smtClean="0">
                <a:latin typeface="Arial" charset="0"/>
              </a:rPr>
              <a:t>…eine positive Einstellung zum Einsatz von digitalen Medien im Unterricht haben. </a:t>
            </a:r>
          </a:p>
          <a:p>
            <a:pPr marL="914400" lvl="1" indent="-457200" defTabSz="2954075">
              <a:buFont typeface="Arial" panose="020B0604020202020204" pitchFamily="34" charset="0"/>
              <a:buChar char="•"/>
            </a:pPr>
            <a:r>
              <a:rPr lang="de-DE" sz="4400" dirty="0" smtClean="0">
                <a:latin typeface="Arial" charset="0"/>
              </a:rPr>
              <a:t>…eine gute IT-Ausstattung an der Schule haben. </a:t>
            </a:r>
          </a:p>
          <a:p>
            <a:pPr marL="914400" lvl="1" indent="-457200" defTabSz="2954075">
              <a:buFont typeface="Arial" panose="020B0604020202020204" pitchFamily="34" charset="0"/>
              <a:buChar char="•"/>
            </a:pPr>
            <a:r>
              <a:rPr lang="de-DE" sz="4400" dirty="0" smtClean="0">
                <a:latin typeface="Arial" charset="0"/>
              </a:rPr>
              <a:t>…ihr Grundverständnis von </a:t>
            </a:r>
            <a:r>
              <a:rPr lang="de-DE" sz="4400" dirty="0">
                <a:latin typeface="Arial" charset="0"/>
              </a:rPr>
              <a:t>Lernen konstruktivistisch </a:t>
            </a:r>
            <a:r>
              <a:rPr lang="de-DE" sz="4400" dirty="0" smtClean="0">
                <a:latin typeface="Arial" charset="0"/>
              </a:rPr>
              <a:t>geprägt ist. (Petko, 2012) </a:t>
            </a:r>
            <a:endParaRPr lang="de-DE" sz="4400" dirty="0">
              <a:latin typeface="Arial" charset="0"/>
            </a:endParaRPr>
          </a:p>
        </p:txBody>
      </p:sp>
      <p:sp>
        <p:nvSpPr>
          <p:cNvPr id="6" name="Rechteck: abgerundete Ecken 2048">
            <a:extLst>
              <a:ext uri="{FF2B5EF4-FFF2-40B4-BE49-F238E27FC236}">
                <a16:creationId xmlns:a16="http://schemas.microsoft.com/office/drawing/2014/main" id="{6B43682E-4564-8A93-16EC-647C79CCF7CA}"/>
              </a:ext>
            </a:extLst>
          </p:cNvPr>
          <p:cNvSpPr/>
          <p:nvPr/>
        </p:nvSpPr>
        <p:spPr bwMode="auto">
          <a:xfrm>
            <a:off x="15247332" y="10450531"/>
            <a:ext cx="13937268" cy="8285362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679" tIns="32339" rIns="64679" bIns="32339" numCol="1" rtlCol="0" anchor="t" anchorCtr="0" compatLnSpc="1">
            <a:prstTxWarp prst="textNoShape">
              <a:avLst/>
            </a:prstTxWarp>
          </a:bodyPr>
          <a:lstStyle/>
          <a:p>
            <a:pPr defTabSz="2954075"/>
            <a:r>
              <a:rPr lang="de-DE" sz="4400" b="1" cap="small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Ziele</a:t>
            </a:r>
          </a:p>
          <a:p>
            <a:pPr defTabSz="2954075"/>
            <a:endParaRPr lang="de-DE" sz="2000" b="1" cap="small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marL="571500" indent="-571500" defTabSz="2954075">
              <a:buFont typeface="Arial" panose="020B0604020202020204" pitchFamily="34" charset="0"/>
              <a:buChar char="•"/>
            </a:pPr>
            <a:r>
              <a:rPr lang="de-DE" sz="4400" dirty="0">
                <a:latin typeface="Arial" charset="0"/>
              </a:rPr>
              <a:t>digitale Kompetenzen </a:t>
            </a:r>
            <a:r>
              <a:rPr lang="de-DE" sz="4400" dirty="0" smtClean="0">
                <a:latin typeface="Arial" charset="0"/>
              </a:rPr>
              <a:t>von Mathematik - Grundschullehrkräften sowie deren Einstellungen </a:t>
            </a:r>
            <a:r>
              <a:rPr lang="de-DE" sz="4400" dirty="0">
                <a:latin typeface="Arial" charset="0"/>
              </a:rPr>
              <a:t>zum Einsatz digitaler Medien im </a:t>
            </a:r>
            <a:r>
              <a:rPr lang="de-DE" sz="4400" dirty="0" smtClean="0">
                <a:latin typeface="Arial" charset="0"/>
              </a:rPr>
              <a:t>Unterricht erfassen.</a:t>
            </a:r>
          </a:p>
          <a:p>
            <a:pPr marL="571500" indent="-571500" defTabSz="2954075">
              <a:buFont typeface="Arial" panose="020B0604020202020204" pitchFamily="34" charset="0"/>
              <a:buChar char="•"/>
            </a:pPr>
            <a:r>
              <a:rPr lang="de-DE" sz="4400" dirty="0" smtClean="0">
                <a:latin typeface="Arial" charset="0"/>
              </a:rPr>
              <a:t>Einflussfaktoren </a:t>
            </a:r>
            <a:r>
              <a:rPr lang="de-DE" sz="4400" dirty="0">
                <a:latin typeface="Arial" charset="0"/>
              </a:rPr>
              <a:t>für den Einsatz digitaler </a:t>
            </a:r>
            <a:r>
              <a:rPr lang="de-DE" sz="4400" dirty="0" smtClean="0">
                <a:latin typeface="Arial" charset="0"/>
              </a:rPr>
              <a:t>Medien im Mathematikunterricht der </a:t>
            </a:r>
            <a:r>
              <a:rPr lang="de-DE" sz="4400" dirty="0">
                <a:latin typeface="Arial" charset="0"/>
              </a:rPr>
              <a:t>Grundschule </a:t>
            </a:r>
            <a:r>
              <a:rPr lang="de-DE" sz="4400" dirty="0" smtClean="0">
                <a:latin typeface="Arial" charset="0"/>
              </a:rPr>
              <a:t>ableiten. </a:t>
            </a:r>
          </a:p>
          <a:p>
            <a:pPr marL="571500" indent="-571500" defTabSz="2954075">
              <a:buFont typeface="Arial" panose="020B0604020202020204" pitchFamily="34" charset="0"/>
              <a:buChar char="•"/>
            </a:pPr>
            <a:r>
              <a:rPr lang="de-DE" sz="4400" dirty="0" smtClean="0">
                <a:latin typeface="Arial" charset="0"/>
              </a:rPr>
              <a:t>Vergleich der digitalen Kompetenzen und Einstellungen gegenüber digitalen Medien von Grundschul- und Sekundarstufenlehrkräften.</a:t>
            </a:r>
            <a:endParaRPr lang="de-DE" sz="4400" dirty="0">
              <a:latin typeface="Arial" charset="0"/>
            </a:endParaRPr>
          </a:p>
        </p:txBody>
      </p:sp>
      <p:sp>
        <p:nvSpPr>
          <p:cNvPr id="10" name="Rechteck: abgerundete Ecken 2048">
            <a:extLst>
              <a:ext uri="{FF2B5EF4-FFF2-40B4-BE49-F238E27FC236}">
                <a16:creationId xmlns:a16="http://schemas.microsoft.com/office/drawing/2014/main" id="{6B43682E-4564-8A93-16EC-647C79CCF7CA}"/>
              </a:ext>
            </a:extLst>
          </p:cNvPr>
          <p:cNvSpPr/>
          <p:nvPr/>
        </p:nvSpPr>
        <p:spPr bwMode="auto">
          <a:xfrm>
            <a:off x="15397914" y="19250667"/>
            <a:ext cx="14011741" cy="9052668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2954075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de-DE" sz="4400" b="1" cap="small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Methodik – </a:t>
            </a:r>
            <a:r>
              <a:rPr lang="de-DE" sz="4400" b="1" cap="small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Zusammenfassung</a:t>
            </a:r>
          </a:p>
          <a:p>
            <a:pPr marL="0" marR="0" indent="0" defTabSz="2954075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de-DE" sz="2000" b="1" cap="small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marL="571500" indent="-571500" defTabSz="4176713">
              <a:buFont typeface="Arial" panose="020B0604020202020204" pitchFamily="34" charset="0"/>
              <a:buChar char="•"/>
            </a:pPr>
            <a:r>
              <a:rPr lang="de-DE" sz="4400" dirty="0" smtClean="0">
                <a:latin typeface="Arial" charset="0"/>
              </a:rPr>
              <a:t>Adaption des ICILS 2018 Lehrkräftefragebogens, der digitale Kompetenzen und Einstellungen von </a:t>
            </a:r>
            <a:r>
              <a:rPr lang="de-DE" sz="4400" dirty="0">
                <a:latin typeface="Arial" charset="0"/>
              </a:rPr>
              <a:t>Sekundarstufenlehrkräften erfasst (</a:t>
            </a:r>
            <a:r>
              <a:rPr lang="de-DE" sz="4400" dirty="0" err="1">
                <a:latin typeface="Arial" charset="0"/>
              </a:rPr>
              <a:t>Vennemann</a:t>
            </a:r>
            <a:r>
              <a:rPr lang="de-DE" sz="4400" dirty="0">
                <a:latin typeface="Arial" charset="0"/>
              </a:rPr>
              <a:t> et al., 2021)</a:t>
            </a:r>
            <a:r>
              <a:rPr lang="de-DE" sz="4400" dirty="0" smtClean="0">
                <a:latin typeface="Arial" charset="0"/>
              </a:rPr>
              <a:t>. </a:t>
            </a:r>
          </a:p>
          <a:p>
            <a:pPr marL="571500" indent="-571500" defTabSz="4176713">
              <a:buFont typeface="Arial" panose="020B0604020202020204" pitchFamily="34" charset="0"/>
              <a:buChar char="•"/>
            </a:pPr>
            <a:r>
              <a:rPr lang="de-DE" sz="4400" dirty="0" smtClean="0">
                <a:latin typeface="Arial" charset="0"/>
              </a:rPr>
              <a:t>Dieser besteht </a:t>
            </a:r>
            <a:r>
              <a:rPr lang="de-DE" sz="4400" dirty="0">
                <a:latin typeface="Arial" charset="0"/>
              </a:rPr>
              <a:t>aus vier Skalen mit insgesamt 27 </a:t>
            </a:r>
            <a:r>
              <a:rPr lang="de-DE" sz="4400" dirty="0" smtClean="0">
                <a:latin typeface="Arial" charset="0"/>
              </a:rPr>
              <a:t>Unterskalen. </a:t>
            </a:r>
            <a:endParaRPr lang="de-DE" sz="4400" dirty="0">
              <a:latin typeface="Arial" charset="0"/>
            </a:endParaRPr>
          </a:p>
          <a:p>
            <a:pPr marL="571500" marR="0" indent="-57150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4400" dirty="0" smtClean="0">
                <a:latin typeface="Arial" charset="0"/>
              </a:rPr>
              <a:t>Unser adaptierter Lehrkräftefragebogen besteht aus diesen vier Skalen und insgesamt 14 Unterskalen (s. Tabelle links). </a:t>
            </a:r>
          </a:p>
          <a:p>
            <a:pPr marL="571500" marR="0" indent="-57150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de-DE" sz="4400" dirty="0" smtClean="0">
                <a:latin typeface="Arial" charset="0"/>
              </a:rPr>
              <a:t>Datenerhebung läuft aktuell; Ziel: ca. n=200 Mathematik-Grundschullehrkräfte befragen. </a:t>
            </a:r>
            <a:endParaRPr lang="de-DE" sz="4000" dirty="0">
              <a:latin typeface="Arial" charset="0"/>
            </a:endParaRPr>
          </a:p>
          <a:p>
            <a:pPr marR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sz="4400" b="1" i="0" u="none" strike="noStrike" cap="small" normalizeH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1" name="Rechteck: abgerundete Ecken 2048">
            <a:extLst>
              <a:ext uri="{FF2B5EF4-FFF2-40B4-BE49-F238E27FC236}">
                <a16:creationId xmlns:a16="http://schemas.microsoft.com/office/drawing/2014/main" id="{6B43682E-4564-8A93-16EC-647C79CCF7CA}"/>
              </a:ext>
            </a:extLst>
          </p:cNvPr>
          <p:cNvSpPr/>
          <p:nvPr/>
        </p:nvSpPr>
        <p:spPr bwMode="auto">
          <a:xfrm>
            <a:off x="568812" y="39132010"/>
            <a:ext cx="16530991" cy="3138739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679" tIns="32339" rIns="64679" bIns="32339" numCol="1" rtlCol="0" anchor="t" anchorCtr="0" compatLnSpc="1">
            <a:prstTxWarp prst="textNoShape">
              <a:avLst/>
            </a:prstTxWarp>
          </a:bodyPr>
          <a:lstStyle/>
          <a:p>
            <a:pPr defTabSz="2954075"/>
            <a:r>
              <a:rPr lang="de-DE" sz="3200" b="1" cap="small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References</a:t>
            </a:r>
          </a:p>
          <a:p>
            <a:pPr defTabSz="2954075"/>
            <a:endParaRPr lang="de-DE" sz="1000" b="1" cap="small" dirty="0" smtClean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marL="457200" indent="-457200" defTabSz="2954075">
              <a:spcBef>
                <a:spcPts val="424"/>
              </a:spcBef>
              <a:buFont typeface="Arial" panose="020B0604020202020204" pitchFamily="34" charset="0"/>
              <a:buChar char="•"/>
            </a:pPr>
            <a:r>
              <a:rPr lang="en-GB" sz="1600" dirty="0" err="1" smtClean="0"/>
              <a:t>Almerich</a:t>
            </a:r>
            <a:r>
              <a:rPr lang="en-GB" sz="1600" dirty="0"/>
              <a:t>, G., Orellana, N., Suárez-Rodríguez, J., &amp; </a:t>
            </a:r>
            <a:r>
              <a:rPr lang="en-GB" sz="1600" dirty="0" err="1"/>
              <a:t>Díaz-García</a:t>
            </a:r>
            <a:r>
              <a:rPr lang="en-GB" sz="1600" dirty="0"/>
              <a:t>, I. (2016). Teachers’ information and communication technology competences: A structural approach. Computers &amp; Education, 100, 110–125. </a:t>
            </a:r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doi.org/10.1016/j.compedu.2016.05.002</a:t>
            </a:r>
            <a:endParaRPr lang="en-GB" sz="1600" dirty="0" smtClean="0"/>
          </a:p>
          <a:p>
            <a:pPr marL="457200" indent="-457200" defTabSz="2954075">
              <a:spcBef>
                <a:spcPts val="424"/>
              </a:spcBef>
              <a:buFont typeface="Arial" panose="020B0604020202020204" pitchFamily="34" charset="0"/>
              <a:buChar char="•"/>
            </a:pPr>
            <a:r>
              <a:rPr lang="en-GB" sz="1600" dirty="0" err="1"/>
              <a:t>Petko</a:t>
            </a:r>
            <a:r>
              <a:rPr lang="en-GB" sz="1600" dirty="0"/>
              <a:t>, D. (2012). Teachers’ pedagogical beliefs and their use of digital media in classrooms: Sharpening the focus of the ‘will, skill, tool’ model and integrating teachers’ constructivist orientations. Computers &amp; Education, 58(4), 1351–1359. </a:t>
            </a:r>
            <a:r>
              <a:rPr lang="en-GB" sz="1600" dirty="0">
                <a:hlinkClick r:id="rId3"/>
              </a:rPr>
              <a:t>https://</a:t>
            </a:r>
            <a:r>
              <a:rPr lang="en-GB" sz="1600" dirty="0" smtClean="0">
                <a:hlinkClick r:id="rId3"/>
              </a:rPr>
              <a:t>doi.org/10.1016/j.compedu.2011.12.013</a:t>
            </a:r>
            <a:endParaRPr lang="en-GB" sz="1600" dirty="0" smtClean="0"/>
          </a:p>
          <a:p>
            <a:pPr marL="457200" indent="-457200" defTabSz="2954075">
              <a:spcBef>
                <a:spcPts val="424"/>
              </a:spcBef>
              <a:buFont typeface="Arial" panose="020B0604020202020204" pitchFamily="34" charset="0"/>
              <a:buChar char="•"/>
            </a:pPr>
            <a:r>
              <a:rPr lang="en-GB" sz="1600" dirty="0" err="1"/>
              <a:t>Eickelmann</a:t>
            </a:r>
            <a:r>
              <a:rPr lang="en-GB" sz="1600" dirty="0"/>
              <a:t>, </a:t>
            </a:r>
            <a:r>
              <a:rPr lang="en-GB" sz="1600" dirty="0" err="1"/>
              <a:t>Bos</a:t>
            </a:r>
            <a:r>
              <a:rPr lang="en-GB" sz="1600" dirty="0"/>
              <a:t>, </a:t>
            </a:r>
            <a:r>
              <a:rPr lang="en-GB" sz="1600" dirty="0" err="1"/>
              <a:t>Wilfried</a:t>
            </a:r>
            <a:r>
              <a:rPr lang="en-GB" sz="1600" dirty="0"/>
              <a:t>, Gerick, Julia, </a:t>
            </a:r>
            <a:r>
              <a:rPr lang="en-GB" sz="1600" dirty="0" err="1"/>
              <a:t>Goldhammer</a:t>
            </a:r>
            <a:r>
              <a:rPr lang="en-GB" sz="1600" dirty="0"/>
              <a:t>, Frank, Schaumburg, Heike, </a:t>
            </a:r>
            <a:r>
              <a:rPr lang="en-GB" sz="1600" dirty="0" err="1"/>
              <a:t>Schwippert</a:t>
            </a:r>
            <a:r>
              <a:rPr lang="en-GB" sz="1600" dirty="0"/>
              <a:t>, Knut, </a:t>
            </a:r>
            <a:r>
              <a:rPr lang="en-GB" sz="1600" dirty="0" err="1"/>
              <a:t>Senkbeil</a:t>
            </a:r>
            <a:r>
              <a:rPr lang="en-GB" sz="1600" dirty="0"/>
              <a:t>, Martin, &amp; </a:t>
            </a:r>
            <a:r>
              <a:rPr lang="en-GB" sz="1600" dirty="0" err="1"/>
              <a:t>Vahrenhold</a:t>
            </a:r>
            <a:r>
              <a:rPr lang="en-GB" sz="1600" dirty="0"/>
              <a:t>, Jan. (2020). Anlage, </a:t>
            </a:r>
            <a:r>
              <a:rPr lang="en-GB" sz="1600" dirty="0" err="1"/>
              <a:t>Forschungsdesign</a:t>
            </a:r>
            <a:r>
              <a:rPr lang="en-GB" sz="1600" dirty="0"/>
              <a:t> und </a:t>
            </a:r>
            <a:r>
              <a:rPr lang="en-GB" sz="1600" dirty="0" err="1"/>
              <a:t>Durchführung</a:t>
            </a:r>
            <a:r>
              <a:rPr lang="en-GB" sz="1600" dirty="0"/>
              <a:t> der </a:t>
            </a:r>
            <a:r>
              <a:rPr lang="en-GB" sz="1600" dirty="0" err="1"/>
              <a:t>Studie</a:t>
            </a:r>
            <a:r>
              <a:rPr lang="en-GB" sz="1600" dirty="0"/>
              <a:t> ICILS 2018. </a:t>
            </a:r>
            <a:r>
              <a:rPr lang="en-GB" sz="1600" dirty="0">
                <a:hlinkClick r:id="rId4"/>
              </a:rPr>
              <a:t>https://</a:t>
            </a:r>
            <a:r>
              <a:rPr lang="en-GB" sz="1600" dirty="0" smtClean="0">
                <a:hlinkClick r:id="rId4"/>
              </a:rPr>
              <a:t>doi.org/10.25656/01:18320</a:t>
            </a:r>
            <a:endParaRPr lang="en-GB" sz="1600" dirty="0" smtClean="0"/>
          </a:p>
          <a:p>
            <a:pPr marL="457200" indent="-457200" defTabSz="2954075">
              <a:spcBef>
                <a:spcPts val="424"/>
              </a:spcBef>
              <a:buFont typeface="Arial" panose="020B0604020202020204" pitchFamily="34" charset="0"/>
              <a:buChar char="•"/>
            </a:pPr>
            <a:r>
              <a:rPr lang="en-GB" sz="1600" dirty="0" err="1"/>
              <a:t>Fraillon</a:t>
            </a:r>
            <a:r>
              <a:rPr lang="en-GB" sz="1600" dirty="0"/>
              <a:t>, J., </a:t>
            </a:r>
            <a:r>
              <a:rPr lang="en-GB" sz="1600" dirty="0" err="1"/>
              <a:t>Ainley</a:t>
            </a:r>
            <a:r>
              <a:rPr lang="en-GB" sz="1600" dirty="0"/>
              <a:t>, J., Schulz, W., Duckworth, D., &amp; Friedman, T. (2019). IEA International Computer and Information Literacy Study 2018 Assessment Framework. Springer International Publishing. </a:t>
            </a:r>
            <a:r>
              <a:rPr lang="en-GB" sz="1600" dirty="0">
                <a:hlinkClick r:id="rId5"/>
              </a:rPr>
              <a:t>https://</a:t>
            </a:r>
            <a:r>
              <a:rPr lang="en-GB" sz="1600" dirty="0" smtClean="0">
                <a:hlinkClick r:id="rId5"/>
              </a:rPr>
              <a:t>doi.org/10.1007/978-3-030-19389-8</a:t>
            </a:r>
            <a:r>
              <a:rPr lang="en-GB" sz="1600" dirty="0" smtClean="0"/>
              <a:t> </a:t>
            </a:r>
            <a:endParaRPr lang="de-DE" sz="1600" dirty="0">
              <a:latin typeface="Arial" charset="0"/>
            </a:endParaRPr>
          </a:p>
          <a:p>
            <a:pPr marL="404206" indent="-404206" defTabSz="2954075">
              <a:spcBef>
                <a:spcPts val="424"/>
              </a:spcBef>
              <a:buFont typeface="Arial" panose="020B0604020202020204" pitchFamily="34" charset="0"/>
              <a:buChar char="•"/>
            </a:pPr>
            <a:endParaRPr lang="en-US" sz="3112" dirty="0">
              <a:latin typeface="Arial" charset="0"/>
            </a:endParaRPr>
          </a:p>
        </p:txBody>
      </p:sp>
      <p:sp>
        <p:nvSpPr>
          <p:cNvPr id="12" name="Rechteck: abgerundete Ecken 4">
            <a:extLst>
              <a:ext uri="{FF2B5EF4-FFF2-40B4-BE49-F238E27FC236}">
                <a16:creationId xmlns:a16="http://schemas.microsoft.com/office/drawing/2014/main" id="{71FCBB3D-D99A-6983-5FDD-47751B571D95}"/>
              </a:ext>
            </a:extLst>
          </p:cNvPr>
          <p:cNvSpPr/>
          <p:nvPr/>
        </p:nvSpPr>
        <p:spPr bwMode="auto">
          <a:xfrm>
            <a:off x="513813" y="21867721"/>
            <a:ext cx="14435710" cy="16736550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54075"/>
            <a:r>
              <a:rPr lang="de-DE" sz="4400" b="1" cap="small" dirty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Methodik </a:t>
            </a:r>
            <a:r>
              <a:rPr lang="de-DE" sz="4400" b="1" cap="small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– Skalenübersicht Fragebogen</a:t>
            </a:r>
          </a:p>
          <a:p>
            <a:pPr defTabSz="2954075"/>
            <a:r>
              <a:rPr lang="de-DE" sz="4400" b="1" cap="small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endParaRPr lang="de-DE" sz="4400" b="1" cap="small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marL="1028700" lvl="1" indent="-571500" defTabSz="4176713">
              <a:buFont typeface="Arial" panose="020B0604020202020204" pitchFamily="34" charset="0"/>
              <a:buChar char="•"/>
            </a:pPr>
            <a:endParaRPr lang="de-DE" sz="4400" b="1" cap="small" dirty="0" smtClean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marR="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4400" b="1" cap="small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 </a:t>
            </a:r>
            <a:endParaRPr kumimoji="0" lang="de-DE" sz="4400" b="1" i="0" u="none" strike="noStrike" cap="small" normalizeH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charset="0"/>
            </a:endParaRPr>
          </a:p>
        </p:txBody>
      </p:sp>
      <p:graphicFrame>
        <p:nvGraphicFramePr>
          <p:cNvPr id="14" name="Tabel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72931"/>
              </p:ext>
            </p:extLst>
          </p:nvPr>
        </p:nvGraphicFramePr>
        <p:xfrm>
          <a:off x="1187387" y="23865899"/>
          <a:ext cx="13519213" cy="14522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560">
                  <a:extLst>
                    <a:ext uri="{9D8B030D-6E8A-4147-A177-3AD203B41FA5}">
                      <a16:colId xmlns:a16="http://schemas.microsoft.com/office/drawing/2014/main" val="1559745914"/>
                    </a:ext>
                  </a:extLst>
                </a:gridCol>
                <a:gridCol w="8408653">
                  <a:extLst>
                    <a:ext uri="{9D8B030D-6E8A-4147-A177-3AD203B41FA5}">
                      <a16:colId xmlns:a16="http://schemas.microsoft.com/office/drawing/2014/main" val="879702315"/>
                    </a:ext>
                  </a:extLst>
                </a:gridCol>
              </a:tblGrid>
              <a:tr h="1139669">
                <a:tc>
                  <a:txBody>
                    <a:bodyPr/>
                    <a:lstStyle/>
                    <a:p>
                      <a:pPr algn="ctr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Skalen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3600" b="1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Unterskalen</a:t>
                      </a:r>
                      <a:endParaRPr lang="en-GB" sz="36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243593"/>
                  </a:ext>
                </a:extLst>
              </a:tr>
              <a:tr h="376532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36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Hintergrundmerkmale der Lehrkräfte</a:t>
                      </a:r>
                      <a:endParaRPr lang="en-GB" sz="36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de-DE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Geschlecht;</a:t>
                      </a:r>
                      <a:r>
                        <a:rPr lang="de-DE" sz="3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Alter;</a:t>
                      </a:r>
                      <a:r>
                        <a:rPr lang="de-DE" sz="3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Studierte Fachrichtung;</a:t>
                      </a:r>
                      <a:r>
                        <a:rPr lang="de-DE" sz="3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Studierte Fächer;</a:t>
                      </a:r>
                      <a:r>
                        <a:rPr lang="de-DE" sz="3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Erfahrung Mathematik;</a:t>
                      </a:r>
                      <a:r>
                        <a:rPr lang="de-DE" sz="3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Beruflicher Status;</a:t>
                      </a:r>
                      <a:r>
                        <a:rPr lang="de-DE" sz="3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Häufigkeit der Nutzung von digitalen Medien an verschiedenen Orten;</a:t>
                      </a:r>
                      <a:r>
                        <a:rPr lang="de-DE" sz="36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Erfahrung mit digitalen Medien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117954"/>
                  </a:ext>
                </a:extLst>
              </a:tr>
              <a:tr h="498650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3600" b="0" kern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Einstellung der Lehrkräfte</a:t>
                      </a:r>
                      <a:endParaRPr lang="en-GB" sz="36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de-DE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Selbsteinschätzung digitalisierungsbezogener Kompetenzen; 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de-DE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Einschätzung hinsichtlich negativer und positiver Folgen des Einsatzes digitaler Medien im Unterricht und zum Lernen in der Schule; 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de-DE" sz="36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Konstruktivistisches und rezeptives Verständnis der Lehrkräfte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918071"/>
                  </a:ext>
                </a:extLst>
              </a:tr>
              <a:tr h="2728972">
                <a:tc>
                  <a:txBody>
                    <a:bodyPr/>
                    <a:lstStyle/>
                    <a:p>
                      <a:pPr algn="l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Schulische Rahmenbedingungen und der Einsatz digitaler Medien </a:t>
                      </a:r>
                      <a:endParaRPr lang="en-GB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3600" baseline="0" dirty="0" smtClean="0">
                          <a:solidFill>
                            <a:schemeClr val="tx1"/>
                          </a:solidFill>
                        </a:rPr>
                        <a:t>Nutzung von digitalen Medien für das schulische Lernen in der Referenzklasse;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3600" baseline="0" dirty="0" smtClean="0">
                          <a:solidFill>
                            <a:schemeClr val="tx1"/>
                          </a:solidFill>
                        </a:rPr>
                        <a:t>Unterrichtliche Nutzung digitaler Lernwerkzeuge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987175"/>
                  </a:ext>
                </a:extLst>
              </a:tr>
              <a:tr h="1753330">
                <a:tc>
                  <a:txBody>
                    <a:bodyPr/>
                    <a:lstStyle/>
                    <a:p>
                      <a:pPr algn="l"/>
                      <a:r>
                        <a:rPr lang="de-DE" sz="3600" dirty="0" smtClean="0">
                          <a:solidFill>
                            <a:sysClr val="windowText" lastClr="000000"/>
                          </a:solidFill>
                        </a:rPr>
                        <a:t>Schulentwicklung und Schulleitung</a:t>
                      </a:r>
                      <a:endParaRPr lang="en-GB" sz="3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3600" dirty="0" smtClean="0">
                          <a:solidFill>
                            <a:schemeClr val="tx1"/>
                          </a:solidFill>
                        </a:rPr>
                        <a:t>Einschätzung der schulischen IT-Ausstattung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38089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1804C0F-8147-E92E-912E-B8D1D8A8C75F}"/>
              </a:ext>
            </a:extLst>
          </p:cNvPr>
          <p:cNvSpPr txBox="1"/>
          <p:nvPr/>
        </p:nvSpPr>
        <p:spPr>
          <a:xfrm>
            <a:off x="2516162" y="8878202"/>
            <a:ext cx="26180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 smtClean="0">
                <a:solidFill>
                  <a:schemeClr val="tx2"/>
                </a:solidFill>
              </a:rPr>
              <a:t>Caroline Marx, Stephanie </a:t>
            </a:r>
            <a:r>
              <a:rPr lang="de-DE" sz="4400" dirty="0">
                <a:solidFill>
                  <a:schemeClr val="tx2"/>
                </a:solidFill>
              </a:rPr>
              <a:t>Roesch, </a:t>
            </a:r>
            <a:r>
              <a:rPr lang="de-DE" sz="4400" dirty="0" smtClean="0">
                <a:solidFill>
                  <a:schemeClr val="tx2"/>
                </a:solidFill>
              </a:rPr>
              <a:t>Korbinian Moeller &amp; Christiane Benz </a:t>
            </a:r>
            <a:endParaRPr lang="de-DE" sz="4400" u="sng" dirty="0">
              <a:solidFill>
                <a:schemeClr val="tx2"/>
              </a:solidFill>
            </a:endParaRPr>
          </a:p>
        </p:txBody>
      </p:sp>
      <p:pic>
        <p:nvPicPr>
          <p:cNvPr id="16" name="Picture 4" descr="Loughborough University | ERCIS - European Research Center for Information  Systems">
            <a:extLst>
              <a:ext uri="{FF2B5EF4-FFF2-40B4-BE49-F238E27FC236}">
                <a16:creationId xmlns:a16="http://schemas.microsoft.com/office/drawing/2014/main" id="{F2187263-0BFE-6498-EC1F-78F88A29C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3071" y="964084"/>
            <a:ext cx="3351823" cy="83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pieren 1">
            <a:extLst>
              <a:ext uri="{FF2B5EF4-FFF2-40B4-BE49-F238E27FC236}">
                <a16:creationId xmlns:a16="http://schemas.microsoft.com/office/drawing/2014/main" id="{E5D8144A-FD3E-F7A3-9237-6A11BA7936E6}"/>
              </a:ext>
            </a:extLst>
          </p:cNvPr>
          <p:cNvGrpSpPr/>
          <p:nvPr/>
        </p:nvGrpSpPr>
        <p:grpSpPr>
          <a:xfrm>
            <a:off x="12232068" y="397618"/>
            <a:ext cx="3029621" cy="1670980"/>
            <a:chOff x="185981" y="37794240"/>
            <a:chExt cx="5373844" cy="2620256"/>
          </a:xfrm>
        </p:grpSpPr>
        <p:sp>
          <p:nvSpPr>
            <p:cNvPr id="18" name="Rechteck 6">
              <a:extLst>
                <a:ext uri="{FF2B5EF4-FFF2-40B4-BE49-F238E27FC236}">
                  <a16:creationId xmlns:a16="http://schemas.microsoft.com/office/drawing/2014/main" id="{EE342205-55EB-6799-32F6-4ADB529C15EE}"/>
                </a:ext>
              </a:extLst>
            </p:cNvPr>
            <p:cNvSpPr/>
            <p:nvPr/>
          </p:nvSpPr>
          <p:spPr>
            <a:xfrm>
              <a:off x="185981" y="37794240"/>
              <a:ext cx="5373844" cy="2620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9" name="Grafik 4" descr="Ein Bild, das Screenshot, Grafiken, Grafikdesign, Schrift enthält.&#10;&#10;Automatisch generierte Beschreibung">
              <a:extLst>
                <a:ext uri="{FF2B5EF4-FFF2-40B4-BE49-F238E27FC236}">
                  <a16:creationId xmlns:a16="http://schemas.microsoft.com/office/drawing/2014/main" id="{A9B4A794-EE6B-CBA5-7E0C-FBBF505998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577" b="22112"/>
            <a:stretch/>
          </p:blipFill>
          <p:spPr>
            <a:xfrm>
              <a:off x="778785" y="38025205"/>
              <a:ext cx="4082413" cy="2258001"/>
            </a:xfrm>
            <a:prstGeom prst="rect">
              <a:avLst/>
            </a:prstGeom>
          </p:spPr>
        </p:pic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6B903813-3687-4FA5-9665-76147C6621D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418" y="735240"/>
            <a:ext cx="2866544" cy="1079236"/>
          </a:xfrm>
          <a:prstGeom prst="rect">
            <a:avLst/>
          </a:prstGeom>
        </p:spPr>
      </p:pic>
      <p:pic>
        <p:nvPicPr>
          <p:cNvPr id="21" name="Picture 11">
            <a:extLst>
              <a:ext uri="{FF2B5EF4-FFF2-40B4-BE49-F238E27FC236}">
                <a16:creationId xmlns:a16="http://schemas.microsoft.com/office/drawing/2014/main" id="{E824AC6D-CDF3-537B-1997-498A24033D28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5362" y="773435"/>
            <a:ext cx="2870349" cy="919347"/>
          </a:xfrm>
          <a:prstGeom prst="rect">
            <a:avLst/>
          </a:prstGeom>
        </p:spPr>
      </p:pic>
      <p:sp>
        <p:nvSpPr>
          <p:cNvPr id="22" name="Rechteck: abgerundete Ecken 2048">
            <a:extLst>
              <a:ext uri="{FF2B5EF4-FFF2-40B4-BE49-F238E27FC236}">
                <a16:creationId xmlns:a16="http://schemas.microsoft.com/office/drawing/2014/main" id="{6B43682E-4564-8A93-16EC-647C79CCF7CA}"/>
              </a:ext>
            </a:extLst>
          </p:cNvPr>
          <p:cNvSpPr/>
          <p:nvPr/>
        </p:nvSpPr>
        <p:spPr bwMode="auto">
          <a:xfrm>
            <a:off x="17408994" y="39296511"/>
            <a:ext cx="4564712" cy="2974238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679" tIns="32339" rIns="64679" bIns="32339" numCol="1" rtlCol="0" anchor="t" anchorCtr="0" compatLnSpc="1">
            <a:prstTxWarp prst="textNoShape">
              <a:avLst/>
            </a:prstTxWarp>
          </a:bodyPr>
          <a:lstStyle/>
          <a:p>
            <a:pPr defTabSz="2954075"/>
            <a:r>
              <a:rPr lang="de-DE" sz="3200" b="1" cap="small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Link zum Fragebogen  </a:t>
            </a:r>
            <a:endParaRPr lang="de-DE" sz="3200" b="1" cap="small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defTabSz="2954075">
              <a:spcBef>
                <a:spcPts val="424"/>
              </a:spcBef>
            </a:pPr>
            <a:endParaRPr lang="en-US" sz="3112" dirty="0">
              <a:latin typeface="Arial" charset="0"/>
            </a:endParaRPr>
          </a:p>
        </p:txBody>
      </p:sp>
      <p:pic>
        <p:nvPicPr>
          <p:cNvPr id="23" name="Grafik 22" descr="C:\Users\marx01ka\Downloads\qr-code (9).pn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2031" y="40438303"/>
            <a:ext cx="1649739" cy="169978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hteck: abgerundete Ecken 2048">
            <a:extLst>
              <a:ext uri="{FF2B5EF4-FFF2-40B4-BE49-F238E27FC236}">
                <a16:creationId xmlns:a16="http://schemas.microsoft.com/office/drawing/2014/main" id="{6B43682E-4564-8A93-16EC-647C79CCF7CA}"/>
              </a:ext>
            </a:extLst>
          </p:cNvPr>
          <p:cNvSpPr/>
          <p:nvPr/>
        </p:nvSpPr>
        <p:spPr bwMode="auto">
          <a:xfrm>
            <a:off x="15397915" y="28653803"/>
            <a:ext cx="13951786" cy="9950468"/>
          </a:xfrm>
          <a:prstGeom prst="roundRect">
            <a:avLst/>
          </a:prstGeom>
          <a:noFill/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2954075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de-DE" sz="4400" b="1" cap="small" dirty="0" smtClean="0">
                <a:solidFill>
                  <a:schemeClr val="tx2">
                    <a:lumMod val="75000"/>
                  </a:schemeClr>
                </a:solidFill>
                <a:latin typeface="Arial" charset="0"/>
              </a:rPr>
              <a:t>Hypothesen – Grundschullehrkräfte… </a:t>
            </a:r>
          </a:p>
          <a:p>
            <a:pPr marL="0" marR="0" indent="0" defTabSz="2954075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endParaRPr lang="de-DE" sz="2000" b="1" cap="small" dirty="0">
              <a:solidFill>
                <a:schemeClr val="tx2">
                  <a:lumMod val="75000"/>
                </a:schemeClr>
              </a:solidFill>
              <a:latin typeface="Arial" charset="0"/>
            </a:endParaRPr>
          </a:p>
          <a:p>
            <a:pPr marL="571500" indent="-571500" defTabSz="4176713">
              <a:buFont typeface="Arial"/>
              <a:buChar char="•"/>
              <a:defRPr/>
            </a:pPr>
            <a:r>
              <a:rPr lang="de-DE" sz="4400" dirty="0"/>
              <a:t>Grundschullehrkräfte setzen digitale Medien insgesamt seltener ein, als Lehrkräfte der Sekundarstufe. </a:t>
            </a:r>
          </a:p>
          <a:p>
            <a:pPr marL="571500" indent="-571500" defTabSz="4176713">
              <a:buFont typeface="Arial"/>
              <a:buChar char="•"/>
              <a:defRPr/>
            </a:pPr>
            <a:r>
              <a:rPr lang="de-DE" sz="4400" dirty="0"/>
              <a:t>Die größten Einflussfaktoren für den Einsatz digitaler Medien in der Grundschule sind das Alter der Lehrkraft, sowie die schulische IT-Ausstattung. </a:t>
            </a:r>
            <a:endParaRPr lang="de-DE" sz="4400" dirty="0" smtClean="0"/>
          </a:p>
          <a:p>
            <a:pPr marL="571500" indent="-571500" defTabSz="4176713">
              <a:buFont typeface="Arial"/>
              <a:buChar char="•"/>
              <a:defRPr/>
            </a:pPr>
            <a:r>
              <a:rPr lang="de-DE" sz="4400" dirty="0"/>
              <a:t>Eine positive Einstellung zum Einsatz digitaler Medien im </a:t>
            </a:r>
            <a:r>
              <a:rPr lang="de-DE" sz="4400" dirty="0" smtClean="0"/>
              <a:t>Unterricht, </a:t>
            </a:r>
            <a:r>
              <a:rPr lang="de-DE" sz="4400" dirty="0"/>
              <a:t>sowie eine positive Selbsteinschätzung digitaler Kompetenzen korrelieren mit der Häufigkeit der Nutzung digitaler Medien im Unterricht. </a:t>
            </a:r>
            <a:endParaRPr lang="de-DE" sz="1800" b="1" cap="small" dirty="0">
              <a:solidFill>
                <a:schemeClr val="tx2">
                  <a:lumMod val="75000"/>
                </a:schemeClr>
              </a:solidFill>
              <a:latin typeface="Arial"/>
            </a:endParaRPr>
          </a:p>
          <a:p>
            <a:pPr marL="342900" marR="0" indent="-342900" algn="l" defTabSz="41767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de-DE" sz="4400" dirty="0">
              <a:latin typeface="Arial" charset="0"/>
            </a:endParaRPr>
          </a:p>
        </p:txBody>
      </p:sp>
      <p:pic>
        <p:nvPicPr>
          <p:cNvPr id="33" name="Picture 6" descr="DFG - Deutsche Forschungsgemeinschaft - Logo und Corporate Design der DFG">
            <a:extLst>
              <a:ext uri="{FF2B5EF4-FFF2-40B4-BE49-F238E27FC236}">
                <a16:creationId xmlns:a16="http://schemas.microsoft.com/office/drawing/2014/main" id="{99D009AC-B48D-D300-EE9F-69337291F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9" t="9115" r="22687" b="8534"/>
          <a:stretch/>
        </p:blipFill>
        <p:spPr bwMode="auto">
          <a:xfrm>
            <a:off x="26167333" y="735240"/>
            <a:ext cx="3733801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10515803" y="454325"/>
            <a:ext cx="1756791" cy="1696985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13"/>
          <a:stretch/>
        </p:blipFill>
        <p:spPr bwMode="auto">
          <a:xfrm>
            <a:off x="4637582" y="846175"/>
            <a:ext cx="5637431" cy="107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980445"/>
      </p:ext>
    </p:extLst>
  </p:cSld>
  <p:clrMapOvr>
    <a:masterClrMapping/>
  </p:clrMapOvr>
</p:sld>
</file>

<file path=ppt/theme/theme1.xml><?xml version="1.0" encoding="utf-8"?>
<a:theme xmlns:a="http://schemas.openxmlformats.org/drawingml/2006/main" name="UT_PPT_POSTER_A0">
  <a:themeElements>
    <a:clrScheme name="UT_PPT_POSTER_A0 1">
      <a:dk1>
        <a:srgbClr val="333333"/>
      </a:dk1>
      <a:lt1>
        <a:srgbClr val="FFFFFF"/>
      </a:lt1>
      <a:dk2>
        <a:srgbClr val="A51E37"/>
      </a:dk2>
      <a:lt2>
        <a:srgbClr val="2D2015"/>
      </a:lt2>
      <a:accent1>
        <a:srgbClr val="ADB3B7"/>
      </a:accent1>
      <a:accent2>
        <a:srgbClr val="B4A069"/>
      </a:accent2>
      <a:accent3>
        <a:srgbClr val="FFFFFF"/>
      </a:accent3>
      <a:accent4>
        <a:srgbClr val="2A2A2A"/>
      </a:accent4>
      <a:accent5>
        <a:srgbClr val="D3D6D8"/>
      </a:accent5>
      <a:accent6>
        <a:srgbClr val="A3915E"/>
      </a:accent6>
      <a:hlink>
        <a:srgbClr val="32414B"/>
      </a:hlink>
      <a:folHlink>
        <a:srgbClr val="A51E37"/>
      </a:folHlink>
    </a:clrScheme>
    <a:fontScheme name="UT_PPT_POSTER_A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T_PPT_POSTER_A0 1">
        <a:dk1>
          <a:srgbClr val="333333"/>
        </a:dk1>
        <a:lt1>
          <a:srgbClr val="FFFFFF"/>
        </a:lt1>
        <a:dk2>
          <a:srgbClr val="A51E37"/>
        </a:dk2>
        <a:lt2>
          <a:srgbClr val="2D2015"/>
        </a:lt2>
        <a:accent1>
          <a:srgbClr val="ADB3B7"/>
        </a:accent1>
        <a:accent2>
          <a:srgbClr val="B4A069"/>
        </a:accent2>
        <a:accent3>
          <a:srgbClr val="FFFFFF"/>
        </a:accent3>
        <a:accent4>
          <a:srgbClr val="2A2A2A"/>
        </a:accent4>
        <a:accent5>
          <a:srgbClr val="D3D6D8"/>
        </a:accent5>
        <a:accent6>
          <a:srgbClr val="A3915E"/>
        </a:accent6>
        <a:hlink>
          <a:srgbClr val="32414B"/>
        </a:hlink>
        <a:folHlink>
          <a:srgbClr val="A51E3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b0e9596-8a0f-4199-ad00-fbdd08b843b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707600B01F134BBEF69ABFCBC5ECCE" ma:contentTypeVersion="13" ma:contentTypeDescription="Create a new document." ma:contentTypeScope="" ma:versionID="f01d0e6c8d851b1251022be8a8cf1017">
  <xsd:schema xmlns:xsd="http://www.w3.org/2001/XMLSchema" xmlns:xs="http://www.w3.org/2001/XMLSchema" xmlns:p="http://schemas.microsoft.com/office/2006/metadata/properties" xmlns:ns3="eb0e9596-8a0f-4199-ad00-fbdd08b843b6" xmlns:ns4="10b968c2-f114-4622-b5c7-440c8dea765f" targetNamespace="http://schemas.microsoft.com/office/2006/metadata/properties" ma:root="true" ma:fieldsID="400ae3bf8f483d2910745a67a841edc9" ns3:_="" ns4:_="">
    <xsd:import namespace="eb0e9596-8a0f-4199-ad00-fbdd08b843b6"/>
    <xsd:import namespace="10b968c2-f114-4622-b5c7-440c8dea76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0e9596-8a0f-4199-ad00-fbdd08b843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b968c2-f114-4622-b5c7-440c8dea765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F8DCF9-8FA0-4F8A-B251-77E52DBC256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0b968c2-f114-4622-b5c7-440c8dea765f"/>
    <ds:schemaRef ds:uri="eb0e9596-8a0f-4199-ad00-fbdd08b843b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4FE95D4-E952-4CB1-A556-B4370C7820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FDFAA7-FA39-4F23-AF38-104B27798D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0e9596-8a0f-4199-ad00-fbdd08b843b6"/>
    <ds:schemaRef ds:uri="10b968c2-f114-4622-b5c7-440c8dea76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A0_Plakat_Vorlage_Hector_englisch</Template>
  <TotalTime>0</TotalTime>
  <Words>570</Words>
  <Application>Microsoft Office PowerPoint</Application>
  <PresentationFormat>Benutzerdefiniert</PresentationFormat>
  <Paragraphs>50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UT_PPT_POSTER_A0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Stephanie Rösch</dc:creator>
  <cp:lastModifiedBy>Caroline Marx</cp:lastModifiedBy>
  <cp:revision>49</cp:revision>
  <cp:lastPrinted>2016-11-17T16:41:51Z</cp:lastPrinted>
  <dcterms:created xsi:type="dcterms:W3CDTF">2023-05-24T09:28:01Z</dcterms:created>
  <dcterms:modified xsi:type="dcterms:W3CDTF">2024-04-08T09:44:14Z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0x010100C5707600B01F134BBEF69ABFCBC5ECCE</vt:lpwstr>
  </property>
</Properties>
</file>