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diagrams/data1.xml" ContentType="application/vnd.openxmlformats-officedocument.drawingml.diagramData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6F726-9E6B-47AC-9F4D-8027893965C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88ADA-D692-4083-AF33-6CA6252D4377}">
      <dgm:prSet/>
      <dgm:spPr/>
      <dgm:t>
        <a:bodyPr/>
        <a:lstStyle/>
        <a:p>
          <a:r>
            <a:rPr lang="en-IN" b="0" dirty="0" smtClean="0"/>
            <a:t>Processing of text data </a:t>
          </a:r>
          <a:endParaRPr lang="en-US" dirty="0"/>
        </a:p>
      </dgm:t>
    </dgm:pt>
    <dgm:pt modelId="{BDE822C1-4120-41E8-8F3A-04BDBEF33E0E}" type="parTrans" cxnId="{8CAF9D90-3E3E-42A4-89D8-054B0AB5E30C}">
      <dgm:prSet/>
      <dgm:spPr/>
      <dgm:t>
        <a:bodyPr/>
        <a:lstStyle/>
        <a:p>
          <a:endParaRPr lang="en-US"/>
        </a:p>
      </dgm:t>
    </dgm:pt>
    <dgm:pt modelId="{F1781232-9BE2-4E44-8197-3A9C0770817C}" type="sibTrans" cxnId="{8CAF9D90-3E3E-42A4-89D8-054B0AB5E30C}">
      <dgm:prSet/>
      <dgm:spPr/>
      <dgm:t>
        <a:bodyPr/>
        <a:lstStyle/>
        <a:p>
          <a:endParaRPr lang="en-US"/>
        </a:p>
      </dgm:t>
    </dgm:pt>
    <dgm:pt modelId="{396641AD-C854-41DD-B5C2-290F6219E9DE}">
      <dgm:prSet/>
      <dgm:spPr/>
      <dgm:t>
        <a:bodyPr/>
        <a:lstStyle/>
        <a:p>
          <a:r>
            <a:rPr lang="en-IN" b="0" dirty="0" smtClean="0"/>
            <a:t>HTML Decoding.</a:t>
          </a:r>
          <a:endParaRPr lang="en-US" dirty="0"/>
        </a:p>
      </dgm:t>
    </dgm:pt>
    <dgm:pt modelId="{676F549A-1972-43CC-8AAF-52E8103B64C2}" type="parTrans" cxnId="{329D089C-6430-43F5-BB85-A6035A8F28F1}">
      <dgm:prSet/>
      <dgm:spPr/>
      <dgm:t>
        <a:bodyPr/>
        <a:lstStyle/>
        <a:p>
          <a:endParaRPr lang="en-US"/>
        </a:p>
      </dgm:t>
    </dgm:pt>
    <dgm:pt modelId="{AD8E1816-1F92-4949-AA38-67672E7ABABA}" type="sibTrans" cxnId="{329D089C-6430-43F5-BB85-A6035A8F28F1}">
      <dgm:prSet/>
      <dgm:spPr/>
      <dgm:t>
        <a:bodyPr/>
        <a:lstStyle/>
        <a:p>
          <a:endParaRPr lang="en-US"/>
        </a:p>
      </dgm:t>
    </dgm:pt>
    <dgm:pt modelId="{C935DD06-DC4E-4B64-AB0D-C6797947E7BF}">
      <dgm:prSet/>
      <dgm:spPr/>
      <dgm:t>
        <a:bodyPr/>
        <a:lstStyle/>
        <a:p>
          <a:r>
            <a:rPr lang="en-IN" b="0" dirty="0" smtClean="0"/>
            <a:t>Removal of Twitter id </a:t>
          </a:r>
        </a:p>
        <a:p>
          <a:r>
            <a:rPr lang="en-IN" b="0" dirty="0" smtClean="0"/>
            <a:t>(@) .</a:t>
          </a:r>
          <a:endParaRPr lang="en-US" dirty="0"/>
        </a:p>
      </dgm:t>
    </dgm:pt>
    <dgm:pt modelId="{FC594E51-AF41-4EF3-842C-985D941E9622}" type="parTrans" cxnId="{EBD7AD51-DF1F-4C7F-808D-36B70F217FA1}">
      <dgm:prSet/>
      <dgm:spPr/>
      <dgm:t>
        <a:bodyPr/>
        <a:lstStyle/>
        <a:p>
          <a:endParaRPr lang="en-US"/>
        </a:p>
      </dgm:t>
    </dgm:pt>
    <dgm:pt modelId="{C1E2BA01-7A64-4053-B5AF-428122FE8701}" type="sibTrans" cxnId="{EBD7AD51-DF1F-4C7F-808D-36B70F217FA1}">
      <dgm:prSet/>
      <dgm:spPr/>
      <dgm:t>
        <a:bodyPr/>
        <a:lstStyle/>
        <a:p>
          <a:endParaRPr lang="en-US"/>
        </a:p>
      </dgm:t>
    </dgm:pt>
    <dgm:pt modelId="{82044885-E723-40CB-AE23-019F59BCF6EA}">
      <dgm:prSet/>
      <dgm:spPr/>
      <dgm:t>
        <a:bodyPr/>
        <a:lstStyle/>
        <a:p>
          <a:r>
            <a:rPr lang="en-IN" b="0" dirty="0" smtClean="0"/>
            <a:t>Removal of  URL links/address.</a:t>
          </a:r>
          <a:endParaRPr lang="en-US" dirty="0"/>
        </a:p>
      </dgm:t>
    </dgm:pt>
    <dgm:pt modelId="{442BA1E6-3E1D-4146-9DD7-D1260590C5D9}" type="parTrans" cxnId="{C515580D-14CC-4AAF-BFD0-716C010B0DED}">
      <dgm:prSet/>
      <dgm:spPr/>
      <dgm:t>
        <a:bodyPr/>
        <a:lstStyle/>
        <a:p>
          <a:endParaRPr lang="en-US"/>
        </a:p>
      </dgm:t>
    </dgm:pt>
    <dgm:pt modelId="{3F0B791F-43D7-48F9-8A89-C18A728D1F86}" type="sibTrans" cxnId="{C515580D-14CC-4AAF-BFD0-716C010B0DED}">
      <dgm:prSet/>
      <dgm:spPr/>
      <dgm:t>
        <a:bodyPr/>
        <a:lstStyle/>
        <a:p>
          <a:endParaRPr lang="en-US"/>
        </a:p>
      </dgm:t>
    </dgm:pt>
    <dgm:pt modelId="{21E74145-EC39-4A43-81CE-320D8552CF8B}">
      <dgm:prSet/>
      <dgm:spPr/>
      <dgm:t>
        <a:bodyPr/>
        <a:lstStyle/>
        <a:p>
          <a:r>
            <a:rPr lang="en-IN" b="0" dirty="0" err="1" smtClean="0"/>
            <a:t>Lower_case</a:t>
          </a:r>
          <a:r>
            <a:rPr lang="en-IN" b="0" dirty="0" smtClean="0"/>
            <a:t>.</a:t>
          </a:r>
          <a:endParaRPr lang="en-US" dirty="0"/>
        </a:p>
      </dgm:t>
    </dgm:pt>
    <dgm:pt modelId="{0955C0B9-63A6-4305-9C01-57A20800833C}" type="parTrans" cxnId="{D9E1AC74-5C44-4C60-8DB9-5C5BB262D482}">
      <dgm:prSet/>
      <dgm:spPr/>
      <dgm:t>
        <a:bodyPr/>
        <a:lstStyle/>
        <a:p>
          <a:endParaRPr lang="en-US"/>
        </a:p>
      </dgm:t>
    </dgm:pt>
    <dgm:pt modelId="{D49E7BA0-EBE5-4C92-A29C-4E60581B013F}" type="sibTrans" cxnId="{D9E1AC74-5C44-4C60-8DB9-5C5BB262D482}">
      <dgm:prSet/>
      <dgm:spPr/>
      <dgm:t>
        <a:bodyPr/>
        <a:lstStyle/>
        <a:p>
          <a:endParaRPr lang="en-US"/>
        </a:p>
      </dgm:t>
    </dgm:pt>
    <dgm:pt modelId="{4919C371-CE94-416C-8F89-93D7C2F0EEFC}">
      <dgm:prSet/>
      <dgm:spPr/>
      <dgm:t>
        <a:bodyPr/>
        <a:lstStyle/>
        <a:p>
          <a:r>
            <a:rPr lang="en-IN" b="0" dirty="0" smtClean="0"/>
            <a:t>Removal of numbers and special characters.</a:t>
          </a:r>
          <a:endParaRPr lang="en-US" dirty="0"/>
        </a:p>
      </dgm:t>
    </dgm:pt>
    <dgm:pt modelId="{71C755FB-7D74-4B3A-9680-155632B62CC8}" type="parTrans" cxnId="{1EAF38D6-04F4-4DC4-BC14-30EEECA0CB49}">
      <dgm:prSet/>
      <dgm:spPr/>
      <dgm:t>
        <a:bodyPr/>
        <a:lstStyle/>
        <a:p>
          <a:endParaRPr lang="en-US"/>
        </a:p>
      </dgm:t>
    </dgm:pt>
    <dgm:pt modelId="{80F97CC6-31E4-4FC9-BAB2-16D1DC670BA4}" type="sibTrans" cxnId="{1EAF38D6-04F4-4DC4-BC14-30EEECA0CB49}">
      <dgm:prSet/>
      <dgm:spPr/>
      <dgm:t>
        <a:bodyPr/>
        <a:lstStyle/>
        <a:p>
          <a:endParaRPr lang="en-US"/>
        </a:p>
      </dgm:t>
    </dgm:pt>
    <dgm:pt modelId="{D07B57AA-9ABA-44DD-9FC9-A328E7BD9213}">
      <dgm:prSet/>
      <dgm:spPr/>
      <dgm:t>
        <a:bodyPr/>
        <a:lstStyle/>
        <a:p>
          <a:r>
            <a:rPr lang="en-IN" b="0" dirty="0" smtClean="0"/>
            <a:t>Negation handling.</a:t>
          </a:r>
          <a:endParaRPr lang="en-US" dirty="0"/>
        </a:p>
      </dgm:t>
    </dgm:pt>
    <dgm:pt modelId="{D7A37FF7-83D1-40CC-9F84-7CCC8DF1074F}" type="parTrans" cxnId="{9B0AF245-7316-4FDF-9D15-C4968E48DD9C}">
      <dgm:prSet/>
      <dgm:spPr/>
      <dgm:t>
        <a:bodyPr/>
        <a:lstStyle/>
        <a:p>
          <a:endParaRPr lang="en-US"/>
        </a:p>
      </dgm:t>
    </dgm:pt>
    <dgm:pt modelId="{C0EA05B0-B99F-43BD-993D-48E088743D45}" type="sibTrans" cxnId="{9B0AF245-7316-4FDF-9D15-C4968E48DD9C}">
      <dgm:prSet/>
      <dgm:spPr/>
      <dgm:t>
        <a:bodyPr/>
        <a:lstStyle/>
        <a:p>
          <a:endParaRPr lang="en-US"/>
        </a:p>
      </dgm:t>
    </dgm:pt>
    <dgm:pt modelId="{6EA3F934-A509-4E25-AC45-F204276B3108}" type="pres">
      <dgm:prSet presAssocID="{0BD6F726-9E6B-47AC-9F4D-8027893965C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0BDB826-17FD-4A71-9ED0-BF385DFD13D4}" type="pres">
      <dgm:prSet presAssocID="{2B788ADA-D692-4083-AF33-6CA6252D4377}" presName="horFlow" presStyleCnt="0"/>
      <dgm:spPr/>
    </dgm:pt>
    <dgm:pt modelId="{67622C08-6A36-4E5A-AE4F-E8E68943D305}" type="pres">
      <dgm:prSet presAssocID="{2B788ADA-D692-4083-AF33-6CA6252D4377}" presName="bigChev" presStyleLbl="node1" presStyleIdx="0" presStyleCnt="1"/>
      <dgm:spPr/>
    </dgm:pt>
    <dgm:pt modelId="{7D4B06FC-7284-42C0-978C-FC605E019FF1}" type="pres">
      <dgm:prSet presAssocID="{676F549A-1972-43CC-8AAF-52E8103B64C2}" presName="parTrans" presStyleCnt="0"/>
      <dgm:spPr/>
    </dgm:pt>
    <dgm:pt modelId="{2ACDA68D-3C10-427D-BE83-06A22C8E0909}" type="pres">
      <dgm:prSet presAssocID="{396641AD-C854-41DD-B5C2-290F6219E9DE}" presName="node" presStyleLbl="alignAccFollowNode1" presStyleIdx="0" presStyleCnt="6">
        <dgm:presLayoutVars>
          <dgm:bulletEnabled val="1"/>
        </dgm:presLayoutVars>
      </dgm:prSet>
      <dgm:spPr/>
    </dgm:pt>
    <dgm:pt modelId="{E3152BA8-FB60-4B33-80F2-1515C27A1E35}" type="pres">
      <dgm:prSet presAssocID="{AD8E1816-1F92-4949-AA38-67672E7ABABA}" presName="sibTrans" presStyleCnt="0"/>
      <dgm:spPr/>
    </dgm:pt>
    <dgm:pt modelId="{5D63331F-ABA6-4BC9-84D3-8DD0C88B2026}" type="pres">
      <dgm:prSet presAssocID="{C935DD06-DC4E-4B64-AB0D-C6797947E7BF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69C6F2-DDB4-44DE-9096-5817C987081B}" type="pres">
      <dgm:prSet presAssocID="{C1E2BA01-7A64-4053-B5AF-428122FE8701}" presName="sibTrans" presStyleCnt="0"/>
      <dgm:spPr/>
    </dgm:pt>
    <dgm:pt modelId="{F75ED412-3BD9-4886-809D-4A9A315A16A6}" type="pres">
      <dgm:prSet presAssocID="{82044885-E723-40CB-AE23-019F59BCF6EA}" presName="node" presStyleLbl="alignAccFollowNode1" presStyleIdx="2" presStyleCnt="6">
        <dgm:presLayoutVars>
          <dgm:bulletEnabled val="1"/>
        </dgm:presLayoutVars>
      </dgm:prSet>
      <dgm:spPr/>
    </dgm:pt>
    <dgm:pt modelId="{288881E0-CF8E-4B8E-955E-45C81D3C0DCD}" type="pres">
      <dgm:prSet presAssocID="{3F0B791F-43D7-48F9-8A89-C18A728D1F86}" presName="sibTrans" presStyleCnt="0"/>
      <dgm:spPr/>
    </dgm:pt>
    <dgm:pt modelId="{318FA4DB-7A80-4DC8-BC8F-F1A592413FFC}" type="pres">
      <dgm:prSet presAssocID="{21E74145-EC39-4A43-81CE-320D8552CF8B}" presName="node" presStyleLbl="alignAccFollowNode1" presStyleIdx="3" presStyleCnt="6">
        <dgm:presLayoutVars>
          <dgm:bulletEnabled val="1"/>
        </dgm:presLayoutVars>
      </dgm:prSet>
      <dgm:spPr/>
    </dgm:pt>
    <dgm:pt modelId="{86B0E7E3-F69C-4595-92F9-9C94ECFDD040}" type="pres">
      <dgm:prSet presAssocID="{D49E7BA0-EBE5-4C92-A29C-4E60581B013F}" presName="sibTrans" presStyleCnt="0"/>
      <dgm:spPr/>
    </dgm:pt>
    <dgm:pt modelId="{32AE1BE0-8363-453B-9D72-E64DD565BC28}" type="pres">
      <dgm:prSet presAssocID="{4919C371-CE94-416C-8F89-93D7C2F0EEFC}" presName="node" presStyleLbl="alignAccFollowNode1" presStyleIdx="4" presStyleCnt="6">
        <dgm:presLayoutVars>
          <dgm:bulletEnabled val="1"/>
        </dgm:presLayoutVars>
      </dgm:prSet>
      <dgm:spPr/>
    </dgm:pt>
    <dgm:pt modelId="{61B39D6D-EFF5-4019-9FDE-C36A0AFEE6C8}" type="pres">
      <dgm:prSet presAssocID="{80F97CC6-31E4-4FC9-BAB2-16D1DC670BA4}" presName="sibTrans" presStyleCnt="0"/>
      <dgm:spPr/>
    </dgm:pt>
    <dgm:pt modelId="{CAD6C082-5F3D-45A1-A501-8253B210C1CE}" type="pres">
      <dgm:prSet presAssocID="{D07B57AA-9ABA-44DD-9FC9-A328E7BD9213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56E56E81-4AA2-4BD1-BBB7-461C938DA532}" type="presOf" srcId="{D07B57AA-9ABA-44DD-9FC9-A328E7BD9213}" destId="{CAD6C082-5F3D-45A1-A501-8253B210C1CE}" srcOrd="0" destOrd="0" presId="urn:microsoft.com/office/officeart/2005/8/layout/lProcess3"/>
    <dgm:cxn modelId="{329D089C-6430-43F5-BB85-A6035A8F28F1}" srcId="{2B788ADA-D692-4083-AF33-6CA6252D4377}" destId="{396641AD-C854-41DD-B5C2-290F6219E9DE}" srcOrd="0" destOrd="0" parTransId="{676F549A-1972-43CC-8AAF-52E8103B64C2}" sibTransId="{AD8E1816-1F92-4949-AA38-67672E7ABABA}"/>
    <dgm:cxn modelId="{ED086D6C-AEC5-4F66-B510-7F4CEF9A51D3}" type="presOf" srcId="{21E74145-EC39-4A43-81CE-320D8552CF8B}" destId="{318FA4DB-7A80-4DC8-BC8F-F1A592413FFC}" srcOrd="0" destOrd="0" presId="urn:microsoft.com/office/officeart/2005/8/layout/lProcess3"/>
    <dgm:cxn modelId="{D9E1AC74-5C44-4C60-8DB9-5C5BB262D482}" srcId="{2B788ADA-D692-4083-AF33-6CA6252D4377}" destId="{21E74145-EC39-4A43-81CE-320D8552CF8B}" srcOrd="3" destOrd="0" parTransId="{0955C0B9-63A6-4305-9C01-57A20800833C}" sibTransId="{D49E7BA0-EBE5-4C92-A29C-4E60581B013F}"/>
    <dgm:cxn modelId="{EBD7AD51-DF1F-4C7F-808D-36B70F217FA1}" srcId="{2B788ADA-D692-4083-AF33-6CA6252D4377}" destId="{C935DD06-DC4E-4B64-AB0D-C6797947E7BF}" srcOrd="1" destOrd="0" parTransId="{FC594E51-AF41-4EF3-842C-985D941E9622}" sibTransId="{C1E2BA01-7A64-4053-B5AF-428122FE8701}"/>
    <dgm:cxn modelId="{8CAF9D90-3E3E-42A4-89D8-054B0AB5E30C}" srcId="{0BD6F726-9E6B-47AC-9F4D-8027893965C6}" destId="{2B788ADA-D692-4083-AF33-6CA6252D4377}" srcOrd="0" destOrd="0" parTransId="{BDE822C1-4120-41E8-8F3A-04BDBEF33E0E}" sibTransId="{F1781232-9BE2-4E44-8197-3A9C0770817C}"/>
    <dgm:cxn modelId="{EE796663-31B8-4CE0-A873-4F972C4BFA18}" type="presOf" srcId="{0BD6F726-9E6B-47AC-9F4D-8027893965C6}" destId="{6EA3F934-A509-4E25-AC45-F204276B3108}" srcOrd="0" destOrd="0" presId="urn:microsoft.com/office/officeart/2005/8/layout/lProcess3"/>
    <dgm:cxn modelId="{1EAF38D6-04F4-4DC4-BC14-30EEECA0CB49}" srcId="{2B788ADA-D692-4083-AF33-6CA6252D4377}" destId="{4919C371-CE94-416C-8F89-93D7C2F0EEFC}" srcOrd="4" destOrd="0" parTransId="{71C755FB-7D74-4B3A-9680-155632B62CC8}" sibTransId="{80F97CC6-31E4-4FC9-BAB2-16D1DC670BA4}"/>
    <dgm:cxn modelId="{6DEA35B2-792F-4158-9FAD-CB3C001F415D}" type="presOf" srcId="{82044885-E723-40CB-AE23-019F59BCF6EA}" destId="{F75ED412-3BD9-4886-809D-4A9A315A16A6}" srcOrd="0" destOrd="0" presId="urn:microsoft.com/office/officeart/2005/8/layout/lProcess3"/>
    <dgm:cxn modelId="{8E34B038-BED2-417E-8CCA-1847256AB349}" type="presOf" srcId="{4919C371-CE94-416C-8F89-93D7C2F0EEFC}" destId="{32AE1BE0-8363-453B-9D72-E64DD565BC28}" srcOrd="0" destOrd="0" presId="urn:microsoft.com/office/officeart/2005/8/layout/lProcess3"/>
    <dgm:cxn modelId="{58DEE480-7256-428D-BC37-B9490E40DF6B}" type="presOf" srcId="{C935DD06-DC4E-4B64-AB0D-C6797947E7BF}" destId="{5D63331F-ABA6-4BC9-84D3-8DD0C88B2026}" srcOrd="0" destOrd="0" presId="urn:microsoft.com/office/officeart/2005/8/layout/lProcess3"/>
    <dgm:cxn modelId="{9B0AF245-7316-4FDF-9D15-C4968E48DD9C}" srcId="{2B788ADA-D692-4083-AF33-6CA6252D4377}" destId="{D07B57AA-9ABA-44DD-9FC9-A328E7BD9213}" srcOrd="5" destOrd="0" parTransId="{D7A37FF7-83D1-40CC-9F84-7CCC8DF1074F}" sibTransId="{C0EA05B0-B99F-43BD-993D-48E088743D45}"/>
    <dgm:cxn modelId="{A759B7F0-45D7-46F3-B0A3-7B04087502D1}" type="presOf" srcId="{396641AD-C854-41DD-B5C2-290F6219E9DE}" destId="{2ACDA68D-3C10-427D-BE83-06A22C8E0909}" srcOrd="0" destOrd="0" presId="urn:microsoft.com/office/officeart/2005/8/layout/lProcess3"/>
    <dgm:cxn modelId="{598A332E-BDF6-4B8F-AFA1-BBF711F4E77E}" type="presOf" srcId="{2B788ADA-D692-4083-AF33-6CA6252D4377}" destId="{67622C08-6A36-4E5A-AE4F-E8E68943D305}" srcOrd="0" destOrd="0" presId="urn:microsoft.com/office/officeart/2005/8/layout/lProcess3"/>
    <dgm:cxn modelId="{C515580D-14CC-4AAF-BFD0-716C010B0DED}" srcId="{2B788ADA-D692-4083-AF33-6CA6252D4377}" destId="{82044885-E723-40CB-AE23-019F59BCF6EA}" srcOrd="2" destOrd="0" parTransId="{442BA1E6-3E1D-4146-9DD7-D1260590C5D9}" sibTransId="{3F0B791F-43D7-48F9-8A89-C18A728D1F86}"/>
    <dgm:cxn modelId="{C38F457C-E390-4451-B676-CDE4E40AFED0}" type="presParOf" srcId="{6EA3F934-A509-4E25-AC45-F204276B3108}" destId="{00BDB826-17FD-4A71-9ED0-BF385DFD13D4}" srcOrd="0" destOrd="0" presId="urn:microsoft.com/office/officeart/2005/8/layout/lProcess3"/>
    <dgm:cxn modelId="{E112DBCB-80B8-47E5-B2F8-F0B8B9086816}" type="presParOf" srcId="{00BDB826-17FD-4A71-9ED0-BF385DFD13D4}" destId="{67622C08-6A36-4E5A-AE4F-E8E68943D305}" srcOrd="0" destOrd="0" presId="urn:microsoft.com/office/officeart/2005/8/layout/lProcess3"/>
    <dgm:cxn modelId="{717D826F-2CEA-4F70-9730-F78883D29F83}" type="presParOf" srcId="{00BDB826-17FD-4A71-9ED0-BF385DFD13D4}" destId="{7D4B06FC-7284-42C0-978C-FC605E019FF1}" srcOrd="1" destOrd="0" presId="urn:microsoft.com/office/officeart/2005/8/layout/lProcess3"/>
    <dgm:cxn modelId="{7A2A2339-F33F-4197-A868-A9A6A0796BFE}" type="presParOf" srcId="{00BDB826-17FD-4A71-9ED0-BF385DFD13D4}" destId="{2ACDA68D-3C10-427D-BE83-06A22C8E0909}" srcOrd="2" destOrd="0" presId="urn:microsoft.com/office/officeart/2005/8/layout/lProcess3"/>
    <dgm:cxn modelId="{72FCF85D-0B51-439F-8FE5-0C36422F5AE8}" type="presParOf" srcId="{00BDB826-17FD-4A71-9ED0-BF385DFD13D4}" destId="{E3152BA8-FB60-4B33-80F2-1515C27A1E35}" srcOrd="3" destOrd="0" presId="urn:microsoft.com/office/officeart/2005/8/layout/lProcess3"/>
    <dgm:cxn modelId="{557402AD-A0C4-4605-9F5B-45593A1DDE67}" type="presParOf" srcId="{00BDB826-17FD-4A71-9ED0-BF385DFD13D4}" destId="{5D63331F-ABA6-4BC9-84D3-8DD0C88B2026}" srcOrd="4" destOrd="0" presId="urn:microsoft.com/office/officeart/2005/8/layout/lProcess3"/>
    <dgm:cxn modelId="{89313F30-7CB0-4CEC-993F-903286A7431E}" type="presParOf" srcId="{00BDB826-17FD-4A71-9ED0-BF385DFD13D4}" destId="{ED69C6F2-DDB4-44DE-9096-5817C987081B}" srcOrd="5" destOrd="0" presId="urn:microsoft.com/office/officeart/2005/8/layout/lProcess3"/>
    <dgm:cxn modelId="{DF135956-071E-4F54-9D3C-5BE4DF505625}" type="presParOf" srcId="{00BDB826-17FD-4A71-9ED0-BF385DFD13D4}" destId="{F75ED412-3BD9-4886-809D-4A9A315A16A6}" srcOrd="6" destOrd="0" presId="urn:microsoft.com/office/officeart/2005/8/layout/lProcess3"/>
    <dgm:cxn modelId="{C916C191-595F-48B3-8293-10F0A49B823C}" type="presParOf" srcId="{00BDB826-17FD-4A71-9ED0-BF385DFD13D4}" destId="{288881E0-CF8E-4B8E-955E-45C81D3C0DCD}" srcOrd="7" destOrd="0" presId="urn:microsoft.com/office/officeart/2005/8/layout/lProcess3"/>
    <dgm:cxn modelId="{42BDE91F-FF46-4546-92D4-1EA233ED2542}" type="presParOf" srcId="{00BDB826-17FD-4A71-9ED0-BF385DFD13D4}" destId="{318FA4DB-7A80-4DC8-BC8F-F1A592413FFC}" srcOrd="8" destOrd="0" presId="urn:microsoft.com/office/officeart/2005/8/layout/lProcess3"/>
    <dgm:cxn modelId="{1B4223AF-913B-4A87-8ECD-B508C2DB65AA}" type="presParOf" srcId="{00BDB826-17FD-4A71-9ED0-BF385DFD13D4}" destId="{86B0E7E3-F69C-4595-92F9-9C94ECFDD040}" srcOrd="9" destOrd="0" presId="urn:microsoft.com/office/officeart/2005/8/layout/lProcess3"/>
    <dgm:cxn modelId="{24700614-DC10-49E3-9698-8813E404F9E1}" type="presParOf" srcId="{00BDB826-17FD-4A71-9ED0-BF385DFD13D4}" destId="{32AE1BE0-8363-453B-9D72-E64DD565BC28}" srcOrd="10" destOrd="0" presId="urn:microsoft.com/office/officeart/2005/8/layout/lProcess3"/>
    <dgm:cxn modelId="{759472AB-FB45-4586-8A12-3887E9A1A92F}" type="presParOf" srcId="{00BDB826-17FD-4A71-9ED0-BF385DFD13D4}" destId="{61B39D6D-EFF5-4019-9FDE-C36A0AFEE6C8}" srcOrd="11" destOrd="0" presId="urn:microsoft.com/office/officeart/2005/8/layout/lProcess3"/>
    <dgm:cxn modelId="{414A56A2-76A3-4327-B081-55854CD3129C}" type="presParOf" srcId="{00BDB826-17FD-4A71-9ED0-BF385DFD13D4}" destId="{CAD6C082-5F3D-45A1-A501-8253B210C1CE}" srcOrd="12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7640" cy="16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Sentiment Analysis of Tweets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76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1445400"/>
            <a:ext cx="8855280" cy="27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Without  smote: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Picture 4" descr=""/>
          <p:cNvPicPr/>
          <p:nvPr/>
        </p:nvPicPr>
        <p:blipFill>
          <a:blip r:embed="rId1"/>
          <a:stretch/>
        </p:blipFill>
        <p:spPr>
          <a:xfrm>
            <a:off x="620640" y="1951200"/>
            <a:ext cx="8642160" cy="1752120"/>
          </a:xfrm>
          <a:prstGeom prst="rect">
            <a:avLst/>
          </a:prstGeom>
          <a:ln w="9360">
            <a:noFill/>
          </a:ln>
        </p:spPr>
      </p:pic>
      <p:pic>
        <p:nvPicPr>
          <p:cNvPr id="117" name="Picture 5" descr=""/>
          <p:cNvPicPr/>
          <p:nvPr/>
        </p:nvPicPr>
        <p:blipFill>
          <a:blip r:embed="rId2"/>
          <a:stretch/>
        </p:blipFill>
        <p:spPr>
          <a:xfrm>
            <a:off x="696960" y="4846680"/>
            <a:ext cx="8642160" cy="1752120"/>
          </a:xfrm>
          <a:prstGeom prst="rect">
            <a:avLst/>
          </a:prstGeom>
          <a:ln w="9360"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696960" y="400860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smote: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620640" y="198360"/>
            <a:ext cx="72385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Models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Problem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320508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Identifying the sentiment about the product/brand on basis of  tweets fetched from Twitter.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1368000"/>
            <a:ext cx="8639640" cy="51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train data consists of around 7k tweets/responses with sentiment label.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84" name="Table 3"/>
          <p:cNvGraphicFramePr/>
          <p:nvPr/>
        </p:nvGraphicFramePr>
        <p:xfrm>
          <a:off x="1306440" y="3017880"/>
          <a:ext cx="6159240" cy="2895120"/>
        </p:xfrm>
        <a:graphic>
          <a:graphicData uri="http://schemas.openxmlformats.org/drawingml/2006/table">
            <a:tbl>
              <a:tblPr/>
              <a:tblGrid>
                <a:gridCol w="1358640"/>
                <a:gridCol w="1777680"/>
                <a:gridCol w="3022920"/>
              </a:tblGrid>
              <a:tr h="57888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Feature_Type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28944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tweet_id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Numerical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 allotted to a tweet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8944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tweet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Object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Tweet made by the user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7373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sentiment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Numerical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Sentiment of the tweet.</a:t>
                      </a:r>
                      <a:br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: Negative</a:t>
                      </a:r>
                      <a:br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: Neutral</a:t>
                      </a:r>
                      <a:br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 : Positive</a:t>
                      </a:r>
                      <a:br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 : Can’t tell</a:t>
                      </a:r>
                      <a:br/>
                      <a:endParaRPr b="0" lang="en-IN" sz="18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Evaluation Metric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evaluation metric for this project is </a:t>
            </a:r>
            <a:r>
              <a:rPr b="1" lang="en-IN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“weighted” f1 score</a:t>
            </a:r>
            <a:r>
              <a:rPr b="0" lang="en-IN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F1 score can be interpreted as a weighted average of the precision and recall, where an F1 score reaches its best value at 1 and worst score at 0. The relative contribution of precision and recall to the F1 score are equal. The formula for the F1 score is:</a:t>
            </a:r>
            <a:endParaRPr b="0" lang="en-IN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F1</a:t>
            </a:r>
            <a:r>
              <a:rPr b="0" lang="en-IN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= 2 * (precision * recall) / (precision + recall)</a:t>
            </a:r>
            <a:endParaRPr b="0" lang="en-IN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</a:t>
            </a:r>
            <a:r>
              <a:rPr b="1" lang="en-IN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weighted” F1</a:t>
            </a:r>
            <a:r>
              <a:rPr b="0" lang="en-IN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:</a:t>
            </a:r>
            <a:endParaRPr b="0" lang="en-IN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Calculates metrics for each label, and find their average weighted by support (the number of true instances for each label).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Pipeline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Class Imbalance</a:t>
            </a:r>
            <a:r>
              <a:rPr b="0" lang="en-IN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: The distribution of the target variable shows a clear imbalance in the 4 classes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89" name="Picture 1" descr=""/>
          <p:cNvPicPr/>
          <p:nvPr/>
        </p:nvPicPr>
        <p:blipFill>
          <a:blip r:embed="rId1"/>
          <a:stretch/>
        </p:blipFill>
        <p:spPr>
          <a:xfrm>
            <a:off x="1992240" y="3094200"/>
            <a:ext cx="5943240" cy="4331520"/>
          </a:xfrm>
          <a:prstGeom prst="rect">
            <a:avLst/>
          </a:prstGeom>
          <a:ln w="9360">
            <a:solidFill>
              <a:schemeClr val="tx2"/>
            </a:solidFill>
            <a:miter/>
          </a:ln>
        </p:spPr>
      </p:pic>
      <p:pic>
        <p:nvPicPr>
          <p:cNvPr id="90" name="Picture 2" descr=""/>
          <p:cNvPicPr/>
          <p:nvPr/>
        </p:nvPicPr>
        <p:blipFill>
          <a:blip r:embed="rId2"/>
          <a:stretch/>
        </p:blipFill>
        <p:spPr>
          <a:xfrm>
            <a:off x="4964040" y="3551400"/>
            <a:ext cx="2580840" cy="1399680"/>
          </a:xfrm>
          <a:prstGeom prst="rect">
            <a:avLst/>
          </a:prstGeom>
          <a:ln w="9360">
            <a:solidFill>
              <a:schemeClr val="tx2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300960"/>
            <a:ext cx="8855280" cy="67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Challenges: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20000" y="1265400"/>
            <a:ext cx="8639640" cy="527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HTML encoding: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Since HTML encoding hasn’t been converted to text, data contains ‘&amp;amp’,’&amp;quot’,etc.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’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@’ mention: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It includes information about user that tweet mentioned but doesn’t add value to build sentiment analysis model.The data contains about 5366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URL links: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hashtag: The data contains about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12685 hashtags.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Negation handling: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849240" y="1951200"/>
            <a:ext cx="6629040" cy="294840"/>
          </a:xfrm>
          <a:prstGeom prst="rect">
            <a:avLst/>
          </a:prstGeom>
          <a:ln w="9360">
            <a:solidFill>
              <a:schemeClr val="tx2"/>
            </a:solidFill>
            <a:miter/>
          </a:ln>
        </p:spPr>
      </p:pic>
      <p:pic>
        <p:nvPicPr>
          <p:cNvPr id="94" name="Picture 5" descr=""/>
          <p:cNvPicPr/>
          <p:nvPr/>
        </p:nvPicPr>
        <p:blipFill>
          <a:blip r:embed="rId2"/>
          <a:stretch/>
        </p:blipFill>
        <p:spPr>
          <a:xfrm>
            <a:off x="849240" y="2941560"/>
            <a:ext cx="5371920" cy="456840"/>
          </a:xfrm>
          <a:prstGeom prst="rect">
            <a:avLst/>
          </a:prstGeom>
          <a:ln w="9360">
            <a:solidFill>
              <a:schemeClr val="tx2"/>
            </a:solidFill>
            <a:miter/>
          </a:ln>
        </p:spPr>
      </p:pic>
      <p:pic>
        <p:nvPicPr>
          <p:cNvPr id="95" name="Picture 6" descr=""/>
          <p:cNvPicPr/>
          <p:nvPr/>
        </p:nvPicPr>
        <p:blipFill>
          <a:blip r:embed="rId3"/>
          <a:stretch/>
        </p:blipFill>
        <p:spPr>
          <a:xfrm>
            <a:off x="849240" y="3932280"/>
            <a:ext cx="8481600" cy="380520"/>
          </a:xfrm>
          <a:prstGeom prst="rect">
            <a:avLst/>
          </a:prstGeom>
          <a:ln w="9360">
            <a:solidFill>
              <a:schemeClr val="tx2"/>
            </a:solidFill>
            <a:miter/>
          </a:ln>
        </p:spPr>
      </p:pic>
      <p:pic>
        <p:nvPicPr>
          <p:cNvPr id="96" name="Picture 7" descr=""/>
          <p:cNvPicPr/>
          <p:nvPr/>
        </p:nvPicPr>
        <p:blipFill>
          <a:blip r:embed="rId4"/>
          <a:stretch/>
        </p:blipFill>
        <p:spPr>
          <a:xfrm>
            <a:off x="849240" y="4998960"/>
            <a:ext cx="6019560" cy="405000"/>
          </a:xfrm>
          <a:prstGeom prst="rect">
            <a:avLst/>
          </a:prstGeom>
          <a:ln w="9360">
            <a:solidFill>
              <a:schemeClr val="tx2"/>
            </a:solidFill>
            <a:miter/>
          </a:ln>
        </p:spPr>
      </p:pic>
      <p:pic>
        <p:nvPicPr>
          <p:cNvPr id="97" name="Picture 8" descr=""/>
          <p:cNvPicPr/>
          <p:nvPr/>
        </p:nvPicPr>
        <p:blipFill>
          <a:blip r:embed="rId5"/>
          <a:stretch/>
        </p:blipFill>
        <p:spPr>
          <a:xfrm>
            <a:off x="849240" y="6093360"/>
            <a:ext cx="6324120" cy="276840"/>
          </a:xfrm>
          <a:prstGeom prst="rect">
            <a:avLst/>
          </a:prstGeom>
          <a:ln w="9360">
            <a:solidFill>
              <a:schemeClr val="tx2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300960"/>
            <a:ext cx="8855280" cy="67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Preprocessing Approach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593863846"/>
              </p:ext>
            </p:extLst>
          </p:nvPr>
        </p:nvGraphicFramePr>
        <p:xfrm>
          <a:off x="773280" y="1189080"/>
          <a:ext cx="8892000" cy="121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9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Picture 3" descr=""/>
          <p:cNvPicPr/>
          <p:nvPr/>
        </p:nvPicPr>
        <p:blipFill>
          <a:blip r:embed="rId5"/>
          <a:stretch/>
        </p:blipFill>
        <p:spPr>
          <a:xfrm>
            <a:off x="1763640" y="2712960"/>
            <a:ext cx="6476760" cy="40870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01880" y="274680"/>
            <a:ext cx="8855280" cy="27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773280" y="388800"/>
            <a:ext cx="1523520" cy="7000200"/>
          </a:xfrm>
          <a:prstGeom prst="rect">
            <a:avLst/>
          </a:prstGeom>
          <a:ln w="9360"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2678040" y="3313800"/>
            <a:ext cx="6248160" cy="91332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Removed words having frequency more than 200 while keeping those which could/would have an impact on sentiment analysis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300960"/>
            <a:ext cx="8855280" cy="27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5192640" y="198360"/>
            <a:ext cx="4266720" cy="2647800"/>
          </a:xfrm>
          <a:prstGeom prst="rect">
            <a:avLst/>
          </a:prstGeom>
          <a:ln w="9360"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1001880" y="2941560"/>
            <a:ext cx="297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Sentiment=0(negative)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5954760" y="2941560"/>
            <a:ext cx="2819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Sentiment=3(Cant talk)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2"/>
          <a:stretch/>
        </p:blipFill>
        <p:spPr>
          <a:xfrm>
            <a:off x="544680" y="3475080"/>
            <a:ext cx="4495320" cy="2900160"/>
          </a:xfrm>
          <a:prstGeom prst="rect">
            <a:avLst/>
          </a:prstGeom>
          <a:ln w="9360"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1230480" y="6599160"/>
            <a:ext cx="396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Sentiment=1(neutral)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1" name="Picture 5" descr=""/>
          <p:cNvPicPr/>
          <p:nvPr/>
        </p:nvPicPr>
        <p:blipFill>
          <a:blip r:embed="rId3"/>
          <a:stretch/>
        </p:blipFill>
        <p:spPr>
          <a:xfrm>
            <a:off x="5192640" y="3475080"/>
            <a:ext cx="4419360" cy="2771640"/>
          </a:xfrm>
          <a:prstGeom prst="rect">
            <a:avLst/>
          </a:prstGeom>
          <a:ln w="9360">
            <a:noFill/>
          </a:ln>
        </p:spPr>
      </p:pic>
      <p:sp>
        <p:nvSpPr>
          <p:cNvPr id="112" name="CustomShape 5"/>
          <p:cNvSpPr/>
          <p:nvPr/>
        </p:nvSpPr>
        <p:spPr>
          <a:xfrm>
            <a:off x="5802480" y="6599160"/>
            <a:ext cx="335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Sentiment=2(positive)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3" name="Picture 3" descr=""/>
          <p:cNvPicPr/>
          <p:nvPr/>
        </p:nvPicPr>
        <p:blipFill>
          <a:blip r:embed="rId4"/>
          <a:stretch/>
        </p:blipFill>
        <p:spPr>
          <a:xfrm>
            <a:off x="620640" y="198360"/>
            <a:ext cx="4266720" cy="2689200"/>
          </a:xfrm>
          <a:prstGeom prst="rect">
            <a:avLst/>
          </a:prstGeom>
          <a:ln w="9360">
            <a:noFill/>
          </a:ln>
        </p:spPr>
      </p:pic>
    </p:spTree>
  </p:cSld>
  <p:transition>
    <p:pull dir="l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Application>LibreOffice/6.2.5.2$Windows_X86_64 LibreOffice_project/1ec314fa52f458adc18c4f025c545a4e8b22c159</Application>
  <Words>328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2019-09-28T10:31:13Z</dcterms:created>
  <dc:creator>Supriya Singh</dc:creator>
  <dc:description/>
  <dc:language>en-IN</dc:language>
  <cp:lastModifiedBy/>
  <dcterms:modified xsi:type="dcterms:W3CDTF">2019-10-11T16:41:18Z</dcterms:modified>
  <cp:revision>27</cp:revision>
  <dc:subject/>
  <dc:title>Impress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