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86" r:id="rId5"/>
    <p:sldId id="259" r:id="rId6"/>
    <p:sldId id="262" r:id="rId7"/>
    <p:sldId id="271" r:id="rId8"/>
    <p:sldId id="270" r:id="rId9"/>
    <p:sldId id="263" r:id="rId10"/>
    <p:sldId id="269" r:id="rId11"/>
    <p:sldId id="267" r:id="rId12"/>
    <p:sldId id="268" r:id="rId13"/>
    <p:sldId id="266" r:id="rId14"/>
    <p:sldId id="261" r:id="rId15"/>
    <p:sldId id="265" r:id="rId16"/>
    <p:sldId id="279" r:id="rId17"/>
    <p:sldId id="278" r:id="rId18"/>
    <p:sldId id="277" r:id="rId19"/>
    <p:sldId id="276" r:id="rId20"/>
    <p:sldId id="275" r:id="rId21"/>
    <p:sldId id="274" r:id="rId22"/>
    <p:sldId id="296" r:id="rId23"/>
    <p:sldId id="260" r:id="rId24"/>
    <p:sldId id="264" r:id="rId25"/>
    <p:sldId id="273" r:id="rId26"/>
    <p:sldId id="295" r:id="rId27"/>
    <p:sldId id="272" r:id="rId28"/>
    <p:sldId id="282" r:id="rId29"/>
    <p:sldId id="281" r:id="rId30"/>
    <p:sldId id="280" r:id="rId31"/>
    <p:sldId id="283" r:id="rId32"/>
    <p:sldId id="284" r:id="rId33"/>
    <p:sldId id="285" r:id="rId34"/>
    <p:sldId id="287" r:id="rId35"/>
    <p:sldId id="289" r:id="rId36"/>
    <p:sldId id="288" r:id="rId37"/>
    <p:sldId id="290" r:id="rId38"/>
    <p:sldId id="292" r:id="rId39"/>
    <p:sldId id="293" r:id="rId40"/>
    <p:sldId id="294"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66542-D43D-4B99-B390-38BB9A18F172}" v="1" dt="2024-09-04T17:25:36.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Yousefi" userId="5b0366e0c9a89451" providerId="LiveId" clId="{F2C28021-1234-4AD8-920F-5F0DA759DF5B}"/>
    <pc:docChg chg="custSel modSld">
      <pc:chgData name="Alex Yousefi" userId="5b0366e0c9a89451" providerId="LiveId" clId="{F2C28021-1234-4AD8-920F-5F0DA759DF5B}" dt="2022-03-01T16:27:12.303" v="24" actId="33524"/>
      <pc:docMkLst>
        <pc:docMk/>
      </pc:docMkLst>
      <pc:sldChg chg="modSp mod">
        <pc:chgData name="Alex Yousefi" userId="5b0366e0c9a89451" providerId="LiveId" clId="{F2C28021-1234-4AD8-920F-5F0DA759DF5B}" dt="2022-03-01T16:00:45.490" v="18" actId="6549"/>
        <pc:sldMkLst>
          <pc:docMk/>
          <pc:sldMk cId="2092178792" sldId="257"/>
        </pc:sldMkLst>
        <pc:spChg chg="mod">
          <ac:chgData name="Alex Yousefi" userId="5b0366e0c9a89451" providerId="LiveId" clId="{F2C28021-1234-4AD8-920F-5F0DA759DF5B}" dt="2022-03-01T16:00:45.490" v="18" actId="6549"/>
          <ac:spMkLst>
            <pc:docMk/>
            <pc:sldMk cId="2092178792" sldId="257"/>
            <ac:spMk id="3" creationId="{C06DFA67-7BD7-4FCD-B3C5-7E52126C3747}"/>
          </ac:spMkLst>
        </pc:spChg>
      </pc:sldChg>
      <pc:sldChg chg="modSp mod">
        <pc:chgData name="Alex Yousefi" userId="5b0366e0c9a89451" providerId="LiveId" clId="{F2C28021-1234-4AD8-920F-5F0DA759DF5B}" dt="2022-03-01T16:05:51.527" v="20" actId="14100"/>
        <pc:sldMkLst>
          <pc:docMk/>
          <pc:sldMk cId="3576723804" sldId="269"/>
        </pc:sldMkLst>
        <pc:picChg chg="mod">
          <ac:chgData name="Alex Yousefi" userId="5b0366e0c9a89451" providerId="LiveId" clId="{F2C28021-1234-4AD8-920F-5F0DA759DF5B}" dt="2022-03-01T16:05:51.527" v="20" actId="14100"/>
          <ac:picMkLst>
            <pc:docMk/>
            <pc:sldMk cId="3576723804" sldId="269"/>
            <ac:picMk id="5" creationId="{6CC45E11-31FF-4E7C-A54C-902CE43F0012}"/>
          </ac:picMkLst>
        </pc:picChg>
      </pc:sldChg>
      <pc:sldChg chg="modSp mod">
        <pc:chgData name="Alex Yousefi" userId="5b0366e0c9a89451" providerId="LiveId" clId="{F2C28021-1234-4AD8-920F-5F0DA759DF5B}" dt="2022-03-01T16:27:12.303" v="24" actId="33524"/>
        <pc:sldMkLst>
          <pc:docMk/>
          <pc:sldMk cId="519826988" sldId="282"/>
        </pc:sldMkLst>
        <pc:spChg chg="mod">
          <ac:chgData name="Alex Yousefi" userId="5b0366e0c9a89451" providerId="LiveId" clId="{F2C28021-1234-4AD8-920F-5F0DA759DF5B}" dt="2022-03-01T16:27:12.303" v="24" actId="33524"/>
          <ac:spMkLst>
            <pc:docMk/>
            <pc:sldMk cId="519826988" sldId="282"/>
            <ac:spMk id="3" creationId="{9F777330-67C8-49B6-8326-026CA4347C28}"/>
          </ac:spMkLst>
        </pc:spChg>
      </pc:sldChg>
    </pc:docChg>
  </pc:docChgLst>
  <pc:docChgLst>
    <pc:chgData name="Alex Yousefi" userId="5b0366e0c9a89451" providerId="LiveId" clId="{60332B55-A83F-4DBB-AC93-687DFC8831E7}"/>
    <pc:docChg chg="undo custSel addSld modSld">
      <pc:chgData name="Alex Yousefi" userId="5b0366e0c9a89451" providerId="LiveId" clId="{60332B55-A83F-4DBB-AC93-687DFC8831E7}" dt="2022-10-25T17:38:14.529" v="78" actId="20577"/>
      <pc:docMkLst>
        <pc:docMk/>
      </pc:docMkLst>
      <pc:sldChg chg="modSp mod">
        <pc:chgData name="Alex Yousefi" userId="5b0366e0c9a89451" providerId="LiveId" clId="{60332B55-A83F-4DBB-AC93-687DFC8831E7}" dt="2022-10-25T16:49:58.667" v="3" actId="255"/>
        <pc:sldMkLst>
          <pc:docMk/>
          <pc:sldMk cId="2092178792" sldId="257"/>
        </pc:sldMkLst>
        <pc:spChg chg="mod">
          <ac:chgData name="Alex Yousefi" userId="5b0366e0c9a89451" providerId="LiveId" clId="{60332B55-A83F-4DBB-AC93-687DFC8831E7}" dt="2022-10-25T16:49:42.407" v="0" actId="14100"/>
          <ac:spMkLst>
            <pc:docMk/>
            <pc:sldMk cId="2092178792" sldId="257"/>
            <ac:spMk id="2" creationId="{9EC0B6CD-EA83-4D51-BBBF-CB26F80E5443}"/>
          </ac:spMkLst>
        </pc:spChg>
        <pc:spChg chg="mod">
          <ac:chgData name="Alex Yousefi" userId="5b0366e0c9a89451" providerId="LiveId" clId="{60332B55-A83F-4DBB-AC93-687DFC8831E7}" dt="2022-10-25T16:49:58.667" v="3" actId="255"/>
          <ac:spMkLst>
            <pc:docMk/>
            <pc:sldMk cId="2092178792" sldId="257"/>
            <ac:spMk id="3" creationId="{C06DFA67-7BD7-4FCD-B3C5-7E52126C3747}"/>
          </ac:spMkLst>
        </pc:spChg>
      </pc:sldChg>
      <pc:sldChg chg="modSp mod">
        <pc:chgData name="Alex Yousefi" userId="5b0366e0c9a89451" providerId="LiveId" clId="{60332B55-A83F-4DBB-AC93-687DFC8831E7}" dt="2022-10-25T17:18:47.578" v="14" actId="20577"/>
        <pc:sldMkLst>
          <pc:docMk/>
          <pc:sldMk cId="664518076" sldId="268"/>
        </pc:sldMkLst>
        <pc:spChg chg="mod">
          <ac:chgData name="Alex Yousefi" userId="5b0366e0c9a89451" providerId="LiveId" clId="{60332B55-A83F-4DBB-AC93-687DFC8831E7}" dt="2022-10-25T17:18:47.578" v="14" actId="20577"/>
          <ac:spMkLst>
            <pc:docMk/>
            <pc:sldMk cId="664518076" sldId="268"/>
            <ac:spMk id="3" creationId="{6C5DAF09-AAE2-450E-B27C-8BB23D9AACB4}"/>
          </ac:spMkLst>
        </pc:spChg>
      </pc:sldChg>
      <pc:sldChg chg="modSp mod">
        <pc:chgData name="Alex Yousefi" userId="5b0366e0c9a89451" providerId="LiveId" clId="{60332B55-A83F-4DBB-AC93-687DFC8831E7}" dt="2022-10-25T17:10:29.727" v="13" actId="20577"/>
        <pc:sldMkLst>
          <pc:docMk/>
          <pc:sldMk cId="613503769" sldId="271"/>
        </pc:sldMkLst>
        <pc:spChg chg="mod">
          <ac:chgData name="Alex Yousefi" userId="5b0366e0c9a89451" providerId="LiveId" clId="{60332B55-A83F-4DBB-AC93-687DFC8831E7}" dt="2022-10-25T17:10:29.727" v="13" actId="20577"/>
          <ac:spMkLst>
            <pc:docMk/>
            <pc:sldMk cId="613503769" sldId="271"/>
            <ac:spMk id="3" creationId="{90CC6CDA-BC3D-444D-B4A4-73B78D3455E6}"/>
          </ac:spMkLst>
        </pc:spChg>
      </pc:sldChg>
      <pc:sldChg chg="modSp mod">
        <pc:chgData name="Alex Yousefi" userId="5b0366e0c9a89451" providerId="LiveId" clId="{60332B55-A83F-4DBB-AC93-687DFC8831E7}" dt="2022-10-25T17:28:45.874" v="56" actId="21"/>
        <pc:sldMkLst>
          <pc:docMk/>
          <pc:sldMk cId="1740666753" sldId="274"/>
        </pc:sldMkLst>
        <pc:spChg chg="mod">
          <ac:chgData name="Alex Yousefi" userId="5b0366e0c9a89451" providerId="LiveId" clId="{60332B55-A83F-4DBB-AC93-687DFC8831E7}" dt="2022-10-25T17:28:45.874" v="56" actId="21"/>
          <ac:spMkLst>
            <pc:docMk/>
            <pc:sldMk cId="1740666753" sldId="274"/>
            <ac:spMk id="12" creationId="{2B2D76B6-0327-460B-9EB7-14335F8D8CE5}"/>
          </ac:spMkLst>
        </pc:spChg>
      </pc:sldChg>
      <pc:sldChg chg="modSp">
        <pc:chgData name="Alex Yousefi" userId="5b0366e0c9a89451" providerId="LiveId" clId="{60332B55-A83F-4DBB-AC93-687DFC8831E7}" dt="2022-10-25T17:24:56.310" v="55" actId="20577"/>
        <pc:sldMkLst>
          <pc:docMk/>
          <pc:sldMk cId="1023322630" sldId="278"/>
        </pc:sldMkLst>
        <pc:graphicFrameChg chg="mod">
          <ac:chgData name="Alex Yousefi" userId="5b0366e0c9a89451" providerId="LiveId" clId="{60332B55-A83F-4DBB-AC93-687DFC8831E7}" dt="2022-10-25T17:24:56.310" v="55" actId="20577"/>
          <ac:graphicFrameMkLst>
            <pc:docMk/>
            <pc:sldMk cId="1023322630" sldId="278"/>
            <ac:graphicFrameMk id="33" creationId="{95D66F73-4567-B396-761C-17AC46E381CF}"/>
          </ac:graphicFrameMkLst>
        </pc:graphicFrameChg>
      </pc:sldChg>
      <pc:sldChg chg="modSp">
        <pc:chgData name="Alex Yousefi" userId="5b0366e0c9a89451" providerId="LiveId" clId="{60332B55-A83F-4DBB-AC93-687DFC8831E7}" dt="2022-10-25T17:38:14.529" v="78" actId="20577"/>
        <pc:sldMkLst>
          <pc:docMk/>
          <pc:sldMk cId="519826988" sldId="282"/>
        </pc:sldMkLst>
        <pc:graphicFrameChg chg="mod">
          <ac:chgData name="Alex Yousefi" userId="5b0366e0c9a89451" providerId="LiveId" clId="{60332B55-A83F-4DBB-AC93-687DFC8831E7}" dt="2022-10-25T17:38:14.529" v="78" actId="20577"/>
          <ac:graphicFrameMkLst>
            <pc:docMk/>
            <pc:sldMk cId="519826988" sldId="282"/>
            <ac:graphicFrameMk id="5" creationId="{B7D425EF-8995-D032-77DA-E5E7121D7C88}"/>
          </ac:graphicFrameMkLst>
        </pc:graphicFrameChg>
      </pc:sldChg>
      <pc:sldChg chg="addSp modSp mod">
        <pc:chgData name="Alex Yousefi" userId="5b0366e0c9a89451" providerId="LiveId" clId="{60332B55-A83F-4DBB-AC93-687DFC8831E7}" dt="2022-10-25T17:09:23.839" v="12" actId="20577"/>
        <pc:sldMkLst>
          <pc:docMk/>
          <pc:sldMk cId="857638862" sldId="286"/>
        </pc:sldMkLst>
        <pc:spChg chg="mod">
          <ac:chgData name="Alex Yousefi" userId="5b0366e0c9a89451" providerId="LiveId" clId="{60332B55-A83F-4DBB-AC93-687DFC8831E7}" dt="2022-10-25T17:07:40.614" v="8" actId="20577"/>
          <ac:spMkLst>
            <pc:docMk/>
            <pc:sldMk cId="857638862" sldId="286"/>
            <ac:spMk id="2" creationId="{80E93F1F-D940-4335-B6E6-8D99EFDAC255}"/>
          </ac:spMkLst>
        </pc:spChg>
        <pc:spChg chg="mod">
          <ac:chgData name="Alex Yousefi" userId="5b0366e0c9a89451" providerId="LiveId" clId="{60332B55-A83F-4DBB-AC93-687DFC8831E7}" dt="2022-10-25T17:09:23.839" v="12" actId="20577"/>
          <ac:spMkLst>
            <pc:docMk/>
            <pc:sldMk cId="857638862" sldId="286"/>
            <ac:spMk id="3" creationId="{66A2AD93-6ECC-4743-824F-9DFEA47A4536}"/>
          </ac:spMkLst>
        </pc:spChg>
        <pc:graphicFrameChg chg="add mod">
          <ac:chgData name="Alex Yousefi" userId="5b0366e0c9a89451" providerId="LiveId" clId="{60332B55-A83F-4DBB-AC93-687DFC8831E7}" dt="2022-10-25T17:08:00.335" v="11" actId="1076"/>
          <ac:graphicFrameMkLst>
            <pc:docMk/>
            <pc:sldMk cId="857638862" sldId="286"/>
            <ac:graphicFrameMk id="4" creationId="{AAD38BB2-A46E-1EA7-7F2B-B276BBFBE592}"/>
          </ac:graphicFrameMkLst>
        </pc:graphicFrameChg>
      </pc:sldChg>
      <pc:sldChg chg="modSp new mod">
        <pc:chgData name="Alex Yousefi" userId="5b0366e0c9a89451" providerId="LiveId" clId="{60332B55-A83F-4DBB-AC93-687DFC8831E7}" dt="2022-10-25T17:31:20.993" v="69" actId="113"/>
        <pc:sldMkLst>
          <pc:docMk/>
          <pc:sldMk cId="1851109865" sldId="296"/>
        </pc:sldMkLst>
        <pc:spChg chg="mod">
          <ac:chgData name="Alex Yousefi" userId="5b0366e0c9a89451" providerId="LiveId" clId="{60332B55-A83F-4DBB-AC93-687DFC8831E7}" dt="2022-10-25T17:31:20.993" v="69" actId="113"/>
          <ac:spMkLst>
            <pc:docMk/>
            <pc:sldMk cId="1851109865" sldId="296"/>
            <ac:spMk id="2" creationId="{5E70CBA0-B9A0-01B2-840D-70F4620CC52E}"/>
          </ac:spMkLst>
        </pc:spChg>
        <pc:spChg chg="mod">
          <ac:chgData name="Alex Yousefi" userId="5b0366e0c9a89451" providerId="LiveId" clId="{60332B55-A83F-4DBB-AC93-687DFC8831E7}" dt="2022-10-25T17:28:51.599" v="58"/>
          <ac:spMkLst>
            <pc:docMk/>
            <pc:sldMk cId="1851109865" sldId="296"/>
            <ac:spMk id="3" creationId="{924089AD-0852-F267-AA16-683DEEB4EA73}"/>
          </ac:spMkLst>
        </pc:spChg>
      </pc:sldChg>
    </pc:docChg>
  </pc:docChgLst>
  <pc:docChgLst>
    <pc:chgData name="Alex" userId="5b0366e0c9a89451" providerId="LiveId" clId="{339BFC2F-29D6-4CFA-B4FE-0F8B8C88621A}"/>
    <pc:docChg chg="undo custSel addSld modSld">
      <pc:chgData name="Alex" userId="5b0366e0c9a89451" providerId="LiveId" clId="{339BFC2F-29D6-4CFA-B4FE-0F8B8C88621A}" dt="2021-08-03T17:31:02.409" v="470" actId="20577"/>
      <pc:docMkLst>
        <pc:docMk/>
      </pc:docMkLst>
      <pc:sldChg chg="modSp mod">
        <pc:chgData name="Alex" userId="5b0366e0c9a89451" providerId="LiveId" clId="{339BFC2F-29D6-4CFA-B4FE-0F8B8C88621A}" dt="2021-07-28T20:01:50.764" v="375" actId="113"/>
        <pc:sldMkLst>
          <pc:docMk/>
          <pc:sldMk cId="2092178792" sldId="257"/>
        </pc:sldMkLst>
        <pc:spChg chg="mod">
          <ac:chgData name="Alex" userId="5b0366e0c9a89451" providerId="LiveId" clId="{339BFC2F-29D6-4CFA-B4FE-0F8B8C88621A}" dt="2021-07-28T20:01:50.764" v="375" actId="113"/>
          <ac:spMkLst>
            <pc:docMk/>
            <pc:sldMk cId="2092178792" sldId="257"/>
            <ac:spMk id="2" creationId="{9EC0B6CD-EA83-4D51-BBBF-CB26F80E5443}"/>
          </ac:spMkLst>
        </pc:spChg>
        <pc:spChg chg="mod">
          <ac:chgData name="Alex" userId="5b0366e0c9a89451" providerId="LiveId" clId="{339BFC2F-29D6-4CFA-B4FE-0F8B8C88621A}" dt="2021-07-28T20:01:46.152" v="374" actId="113"/>
          <ac:spMkLst>
            <pc:docMk/>
            <pc:sldMk cId="2092178792" sldId="257"/>
            <ac:spMk id="3" creationId="{C06DFA67-7BD7-4FCD-B3C5-7E52126C3747}"/>
          </ac:spMkLst>
        </pc:spChg>
      </pc:sldChg>
      <pc:sldChg chg="modSp mod">
        <pc:chgData name="Alex" userId="5b0366e0c9a89451" providerId="LiveId" clId="{339BFC2F-29D6-4CFA-B4FE-0F8B8C88621A}" dt="2021-07-28T20:02:04.021" v="377" actId="113"/>
        <pc:sldMkLst>
          <pc:docMk/>
          <pc:sldMk cId="3592559744" sldId="258"/>
        </pc:sldMkLst>
        <pc:spChg chg="mod">
          <ac:chgData name="Alex" userId="5b0366e0c9a89451" providerId="LiveId" clId="{339BFC2F-29D6-4CFA-B4FE-0F8B8C88621A}" dt="2021-07-28T20:01:57.109" v="376" actId="113"/>
          <ac:spMkLst>
            <pc:docMk/>
            <pc:sldMk cId="3592559744" sldId="258"/>
            <ac:spMk id="2" creationId="{F7B0160F-543C-4EE1-BF69-CF579A7A386A}"/>
          </ac:spMkLst>
        </pc:spChg>
        <pc:spChg chg="mod">
          <ac:chgData name="Alex" userId="5b0366e0c9a89451" providerId="LiveId" clId="{339BFC2F-29D6-4CFA-B4FE-0F8B8C88621A}" dt="2021-07-28T20:02:04.021" v="377" actId="113"/>
          <ac:spMkLst>
            <pc:docMk/>
            <pc:sldMk cId="3592559744" sldId="258"/>
            <ac:spMk id="3" creationId="{40CD9CC4-3421-4704-BA33-E5B410F6772B}"/>
          </ac:spMkLst>
        </pc:spChg>
      </pc:sldChg>
      <pc:sldChg chg="modSp mod">
        <pc:chgData name="Alex" userId="5b0366e0c9a89451" providerId="LiveId" clId="{339BFC2F-29D6-4CFA-B4FE-0F8B8C88621A}" dt="2021-07-28T20:02:24.462" v="381" actId="113"/>
        <pc:sldMkLst>
          <pc:docMk/>
          <pc:sldMk cId="3982735487" sldId="259"/>
        </pc:sldMkLst>
        <pc:spChg chg="mod">
          <ac:chgData name="Alex" userId="5b0366e0c9a89451" providerId="LiveId" clId="{339BFC2F-29D6-4CFA-B4FE-0F8B8C88621A}" dt="2021-07-28T20:02:20.948" v="380" actId="113"/>
          <ac:spMkLst>
            <pc:docMk/>
            <pc:sldMk cId="3982735487" sldId="259"/>
            <ac:spMk id="2" creationId="{C29B5761-CC0D-4FB8-AF16-5347816D4D22}"/>
          </ac:spMkLst>
        </pc:spChg>
        <pc:spChg chg="mod">
          <ac:chgData name="Alex" userId="5b0366e0c9a89451" providerId="LiveId" clId="{339BFC2F-29D6-4CFA-B4FE-0F8B8C88621A}" dt="2021-07-28T20:02:24.462" v="381" actId="113"/>
          <ac:spMkLst>
            <pc:docMk/>
            <pc:sldMk cId="3982735487" sldId="259"/>
            <ac:spMk id="3" creationId="{C09B7B68-A387-466C-B05B-7FACC42B8C87}"/>
          </ac:spMkLst>
        </pc:spChg>
      </pc:sldChg>
      <pc:sldChg chg="modSp mod">
        <pc:chgData name="Alex" userId="5b0366e0c9a89451" providerId="LiveId" clId="{339BFC2F-29D6-4CFA-B4FE-0F8B8C88621A}" dt="2021-08-03T17:28:12.048" v="469" actId="6549"/>
        <pc:sldMkLst>
          <pc:docMk/>
          <pc:sldMk cId="2733146085" sldId="260"/>
        </pc:sldMkLst>
        <pc:spChg chg="mod">
          <ac:chgData name="Alex" userId="5b0366e0c9a89451" providerId="LiveId" clId="{339BFC2F-29D6-4CFA-B4FE-0F8B8C88621A}" dt="2021-07-28T20:09:06.865" v="429" actId="113"/>
          <ac:spMkLst>
            <pc:docMk/>
            <pc:sldMk cId="2733146085" sldId="260"/>
            <ac:spMk id="2" creationId="{60FE7B44-B71A-4053-B1EC-54C32A87724E}"/>
          </ac:spMkLst>
        </pc:spChg>
        <pc:spChg chg="mod">
          <ac:chgData name="Alex" userId="5b0366e0c9a89451" providerId="LiveId" clId="{339BFC2F-29D6-4CFA-B4FE-0F8B8C88621A}" dt="2021-08-03T17:28:12.048" v="469" actId="6549"/>
          <ac:spMkLst>
            <pc:docMk/>
            <pc:sldMk cId="2733146085" sldId="260"/>
            <ac:spMk id="3" creationId="{37727F4E-A2E7-4495-BD2C-D225403D9249}"/>
          </ac:spMkLst>
        </pc:spChg>
      </pc:sldChg>
      <pc:sldChg chg="addSp modSp mod setBg setClrOvrMap">
        <pc:chgData name="Alex" userId="5b0366e0c9a89451" providerId="LiveId" clId="{339BFC2F-29D6-4CFA-B4FE-0F8B8C88621A}" dt="2021-07-28T20:07:34.599" v="413" actId="20577"/>
        <pc:sldMkLst>
          <pc:docMk/>
          <pc:sldMk cId="110255407" sldId="261"/>
        </pc:sldMkLst>
        <pc:spChg chg="mod">
          <ac:chgData name="Alex" userId="5b0366e0c9a89451" providerId="LiveId" clId="{339BFC2F-29D6-4CFA-B4FE-0F8B8C88621A}" dt="2021-07-28T20:07:29.388" v="412" actId="26606"/>
          <ac:spMkLst>
            <pc:docMk/>
            <pc:sldMk cId="110255407" sldId="261"/>
            <ac:spMk id="2" creationId="{0A29CAE2-D9E8-47FA-B540-C42A2DD5DD5F}"/>
          </ac:spMkLst>
        </pc:spChg>
        <pc:spChg chg="mod">
          <ac:chgData name="Alex" userId="5b0366e0c9a89451" providerId="LiveId" clId="{339BFC2F-29D6-4CFA-B4FE-0F8B8C88621A}" dt="2021-07-28T20:07:34.599" v="413" actId="20577"/>
          <ac:spMkLst>
            <pc:docMk/>
            <pc:sldMk cId="110255407" sldId="261"/>
            <ac:spMk id="3" creationId="{9091C7A7-D295-4890-A20F-D747E049ECF3}"/>
          </ac:spMkLst>
        </pc:spChg>
        <pc:spChg chg="add">
          <ac:chgData name="Alex" userId="5b0366e0c9a89451" providerId="LiveId" clId="{339BFC2F-29D6-4CFA-B4FE-0F8B8C88621A}" dt="2021-07-28T20:07:29.388" v="412" actId="26606"/>
          <ac:spMkLst>
            <pc:docMk/>
            <pc:sldMk cId="110255407" sldId="261"/>
            <ac:spMk id="8" creationId="{86C16C40-7C29-4ACC-B851-7E08E459B596}"/>
          </ac:spMkLst>
        </pc:spChg>
        <pc:grpChg chg="add">
          <ac:chgData name="Alex" userId="5b0366e0c9a89451" providerId="LiveId" clId="{339BFC2F-29D6-4CFA-B4FE-0F8B8C88621A}" dt="2021-07-28T20:07:29.388" v="412" actId="26606"/>
          <ac:grpSpMkLst>
            <pc:docMk/>
            <pc:sldMk cId="110255407" sldId="261"/>
            <ac:grpSpMk id="10" creationId="{CDD733AE-DD5E-4C77-8BCD-72BF12A06BB1}"/>
          </ac:grpSpMkLst>
        </pc:grpChg>
      </pc:sldChg>
      <pc:sldChg chg="modSp mod">
        <pc:chgData name="Alex" userId="5b0366e0c9a89451" providerId="LiveId" clId="{339BFC2F-29D6-4CFA-B4FE-0F8B8C88621A}" dt="2021-07-28T20:02:42.187" v="385" actId="113"/>
        <pc:sldMkLst>
          <pc:docMk/>
          <pc:sldMk cId="78261067" sldId="262"/>
        </pc:sldMkLst>
        <pc:spChg chg="mod">
          <ac:chgData name="Alex" userId="5b0366e0c9a89451" providerId="LiveId" clId="{339BFC2F-29D6-4CFA-B4FE-0F8B8C88621A}" dt="2021-07-28T20:02:38.715" v="384" actId="113"/>
          <ac:spMkLst>
            <pc:docMk/>
            <pc:sldMk cId="78261067" sldId="262"/>
            <ac:spMk id="2" creationId="{AB66088A-CBF9-4589-BBA2-EA3F825B6DB8}"/>
          </ac:spMkLst>
        </pc:spChg>
        <pc:spChg chg="mod">
          <ac:chgData name="Alex" userId="5b0366e0c9a89451" providerId="LiveId" clId="{339BFC2F-29D6-4CFA-B4FE-0F8B8C88621A}" dt="2021-07-28T20:02:42.187" v="385" actId="113"/>
          <ac:spMkLst>
            <pc:docMk/>
            <pc:sldMk cId="78261067" sldId="262"/>
            <ac:spMk id="3" creationId="{41219051-7318-40AE-A995-60666144F636}"/>
          </ac:spMkLst>
        </pc:spChg>
      </pc:sldChg>
      <pc:sldChg chg="modSp mod">
        <pc:chgData name="Alex" userId="5b0366e0c9a89451" providerId="LiveId" clId="{339BFC2F-29D6-4CFA-B4FE-0F8B8C88621A}" dt="2021-07-28T20:02:33.607" v="383" actId="113"/>
        <pc:sldMkLst>
          <pc:docMk/>
          <pc:sldMk cId="565202694" sldId="263"/>
        </pc:sldMkLst>
        <pc:spChg chg="mod">
          <ac:chgData name="Alex" userId="5b0366e0c9a89451" providerId="LiveId" clId="{339BFC2F-29D6-4CFA-B4FE-0F8B8C88621A}" dt="2021-07-28T20:02:30.225" v="382" actId="113"/>
          <ac:spMkLst>
            <pc:docMk/>
            <pc:sldMk cId="565202694" sldId="263"/>
            <ac:spMk id="2" creationId="{49BA0F4F-E949-4712-A222-D7FCFB8080FC}"/>
          </ac:spMkLst>
        </pc:spChg>
        <pc:spChg chg="mod">
          <ac:chgData name="Alex" userId="5b0366e0c9a89451" providerId="LiveId" clId="{339BFC2F-29D6-4CFA-B4FE-0F8B8C88621A}" dt="2021-07-28T20:02:33.607" v="383" actId="113"/>
          <ac:spMkLst>
            <pc:docMk/>
            <pc:sldMk cId="565202694" sldId="263"/>
            <ac:spMk id="3" creationId="{EF6809E8-B15F-48EB-B5B3-B4EAFB844A64}"/>
          </ac:spMkLst>
        </pc:spChg>
      </pc:sldChg>
      <pc:sldChg chg="modSp mod">
        <pc:chgData name="Alex" userId="5b0366e0c9a89451" providerId="LiveId" clId="{339BFC2F-29D6-4CFA-B4FE-0F8B8C88621A}" dt="2021-07-28T20:09:20.166" v="434" actId="20577"/>
        <pc:sldMkLst>
          <pc:docMk/>
          <pc:sldMk cId="973327202" sldId="264"/>
        </pc:sldMkLst>
        <pc:spChg chg="mod">
          <ac:chgData name="Alex" userId="5b0366e0c9a89451" providerId="LiveId" clId="{339BFC2F-29D6-4CFA-B4FE-0F8B8C88621A}" dt="2021-07-28T20:09:14.225" v="431" actId="113"/>
          <ac:spMkLst>
            <pc:docMk/>
            <pc:sldMk cId="973327202" sldId="264"/>
            <ac:spMk id="2" creationId="{CDC1063E-86E6-4B36-8AAA-A6CEF38A224A}"/>
          </ac:spMkLst>
        </pc:spChg>
        <pc:spChg chg="mod">
          <ac:chgData name="Alex" userId="5b0366e0c9a89451" providerId="LiveId" clId="{339BFC2F-29D6-4CFA-B4FE-0F8B8C88621A}" dt="2021-07-28T20:09:20.166" v="434" actId="20577"/>
          <ac:spMkLst>
            <pc:docMk/>
            <pc:sldMk cId="973327202" sldId="264"/>
            <ac:spMk id="3" creationId="{541E55D8-F936-4462-866E-3A0EE708D769}"/>
          </ac:spMkLst>
        </pc:spChg>
      </pc:sldChg>
      <pc:sldChg chg="modSp mod">
        <pc:chgData name="Alex" userId="5b0366e0c9a89451" providerId="LiveId" clId="{339BFC2F-29D6-4CFA-B4FE-0F8B8C88621A}" dt="2021-08-03T17:26:39.620" v="466" actId="33524"/>
        <pc:sldMkLst>
          <pc:docMk/>
          <pc:sldMk cId="484766476" sldId="265"/>
        </pc:sldMkLst>
        <pc:spChg chg="mod">
          <ac:chgData name="Alex" userId="5b0366e0c9a89451" providerId="LiveId" clId="{339BFC2F-29D6-4CFA-B4FE-0F8B8C88621A}" dt="2021-07-28T15:00:22.689" v="177"/>
          <ac:spMkLst>
            <pc:docMk/>
            <pc:sldMk cId="484766476" sldId="265"/>
            <ac:spMk id="2" creationId="{F03D5A8C-BE98-4546-90A9-F7754196922A}"/>
          </ac:spMkLst>
        </pc:spChg>
        <pc:spChg chg="mod">
          <ac:chgData name="Alex" userId="5b0366e0c9a89451" providerId="LiveId" clId="{339BFC2F-29D6-4CFA-B4FE-0F8B8C88621A}" dt="2021-08-03T17:26:39.620" v="466" actId="33524"/>
          <ac:spMkLst>
            <pc:docMk/>
            <pc:sldMk cId="484766476" sldId="265"/>
            <ac:spMk id="3" creationId="{43C83146-26AA-499C-BE54-A70D03F86E93}"/>
          </ac:spMkLst>
        </pc:spChg>
      </pc:sldChg>
      <pc:sldChg chg="modSp mod">
        <pc:chgData name="Alex" userId="5b0366e0c9a89451" providerId="LiveId" clId="{339BFC2F-29D6-4CFA-B4FE-0F8B8C88621A}" dt="2021-07-28T20:07:10.834" v="410" actId="113"/>
        <pc:sldMkLst>
          <pc:docMk/>
          <pc:sldMk cId="2254566027" sldId="266"/>
        </pc:sldMkLst>
        <pc:spChg chg="mod">
          <ac:chgData name="Alex" userId="5b0366e0c9a89451" providerId="LiveId" clId="{339BFC2F-29D6-4CFA-B4FE-0F8B8C88621A}" dt="2021-07-28T20:07:10.834" v="410" actId="113"/>
          <ac:spMkLst>
            <pc:docMk/>
            <pc:sldMk cId="2254566027" sldId="266"/>
            <ac:spMk id="2" creationId="{7737D4E6-7C88-4B28-AB46-9BC42B4AB0BE}"/>
          </ac:spMkLst>
        </pc:spChg>
        <pc:spChg chg="mod">
          <ac:chgData name="Alex" userId="5b0366e0c9a89451" providerId="LiveId" clId="{339BFC2F-29D6-4CFA-B4FE-0F8B8C88621A}" dt="2021-07-28T14:58:23.907" v="173"/>
          <ac:spMkLst>
            <pc:docMk/>
            <pc:sldMk cId="2254566027" sldId="266"/>
            <ac:spMk id="3" creationId="{76867CA4-5A6E-44F7-A03A-C0CB3EA497D3}"/>
          </ac:spMkLst>
        </pc:spChg>
      </pc:sldChg>
      <pc:sldChg chg="modSp mod">
        <pc:chgData name="Alex" userId="5b0366e0c9a89451" providerId="LiveId" clId="{339BFC2F-29D6-4CFA-B4FE-0F8B8C88621A}" dt="2021-07-28T20:06:48.527" v="407" actId="113"/>
        <pc:sldMkLst>
          <pc:docMk/>
          <pc:sldMk cId="300510432" sldId="267"/>
        </pc:sldMkLst>
        <pc:spChg chg="mod">
          <ac:chgData name="Alex" userId="5b0366e0c9a89451" providerId="LiveId" clId="{339BFC2F-29D6-4CFA-B4FE-0F8B8C88621A}" dt="2021-07-28T20:06:45.151" v="406" actId="113"/>
          <ac:spMkLst>
            <pc:docMk/>
            <pc:sldMk cId="300510432" sldId="267"/>
            <ac:spMk id="2" creationId="{7C8DFAD9-A371-41D0-ABC7-F976C620B30C}"/>
          </ac:spMkLst>
        </pc:spChg>
        <pc:spChg chg="mod">
          <ac:chgData name="Alex" userId="5b0366e0c9a89451" providerId="LiveId" clId="{339BFC2F-29D6-4CFA-B4FE-0F8B8C88621A}" dt="2021-07-28T20:06:48.527" v="407" actId="113"/>
          <ac:spMkLst>
            <pc:docMk/>
            <pc:sldMk cId="300510432" sldId="267"/>
            <ac:spMk id="3" creationId="{81D5EB85-5B5A-4894-BB3A-4EB1ED933E2C}"/>
          </ac:spMkLst>
        </pc:spChg>
      </pc:sldChg>
      <pc:sldChg chg="modSp mod">
        <pc:chgData name="Alex" userId="5b0366e0c9a89451" providerId="LiveId" clId="{339BFC2F-29D6-4CFA-B4FE-0F8B8C88621A}" dt="2021-07-28T20:07:01.438" v="409" actId="113"/>
        <pc:sldMkLst>
          <pc:docMk/>
          <pc:sldMk cId="664518076" sldId="268"/>
        </pc:sldMkLst>
        <pc:spChg chg="mod">
          <ac:chgData name="Alex" userId="5b0366e0c9a89451" providerId="LiveId" clId="{339BFC2F-29D6-4CFA-B4FE-0F8B8C88621A}" dt="2021-07-28T20:06:56.977" v="408" actId="113"/>
          <ac:spMkLst>
            <pc:docMk/>
            <pc:sldMk cId="664518076" sldId="268"/>
            <ac:spMk id="2" creationId="{85F47CAB-D136-40CB-8B6C-2C7F763D1EAA}"/>
          </ac:spMkLst>
        </pc:spChg>
        <pc:spChg chg="mod">
          <ac:chgData name="Alex" userId="5b0366e0c9a89451" providerId="LiveId" clId="{339BFC2F-29D6-4CFA-B4FE-0F8B8C88621A}" dt="2021-07-28T20:07:01.438" v="409" actId="113"/>
          <ac:spMkLst>
            <pc:docMk/>
            <pc:sldMk cId="664518076" sldId="268"/>
            <ac:spMk id="3" creationId="{6C5DAF09-AAE2-450E-B27C-8BB23D9AACB4}"/>
          </ac:spMkLst>
        </pc:spChg>
      </pc:sldChg>
      <pc:sldChg chg="addSp delSp modSp mod setBg">
        <pc:chgData name="Alex" userId="5b0366e0c9a89451" providerId="LiveId" clId="{339BFC2F-29D6-4CFA-B4FE-0F8B8C88621A}" dt="2021-08-03T17:25:38.015" v="465" actId="14100"/>
        <pc:sldMkLst>
          <pc:docMk/>
          <pc:sldMk cId="3576723804" sldId="269"/>
        </pc:sldMkLst>
        <pc:spChg chg="mod">
          <ac:chgData name="Alex" userId="5b0366e0c9a89451" providerId="LiveId" clId="{339BFC2F-29D6-4CFA-B4FE-0F8B8C88621A}" dt="2021-07-28T20:06:20.137" v="404" actId="26606"/>
          <ac:spMkLst>
            <pc:docMk/>
            <pc:sldMk cId="3576723804" sldId="269"/>
            <ac:spMk id="2" creationId="{0FC3D858-D30B-42BB-80F4-4BC0D792909B}"/>
          </ac:spMkLst>
        </pc:spChg>
        <pc:spChg chg="mod">
          <ac:chgData name="Alex" userId="5b0366e0c9a89451" providerId="LiveId" clId="{339BFC2F-29D6-4CFA-B4FE-0F8B8C88621A}" dt="2021-07-28T20:06:20.137" v="404" actId="26606"/>
          <ac:spMkLst>
            <pc:docMk/>
            <pc:sldMk cId="3576723804" sldId="269"/>
            <ac:spMk id="3" creationId="{A3BAC5BB-6A95-45F0-886B-28456E60A689}"/>
          </ac:spMkLst>
        </pc:spChg>
        <pc:picChg chg="add del mod ord">
          <ac:chgData name="Alex" userId="5b0366e0c9a89451" providerId="LiveId" clId="{339BFC2F-29D6-4CFA-B4FE-0F8B8C88621A}" dt="2021-07-28T20:06:29.875" v="405" actId="478"/>
          <ac:picMkLst>
            <pc:docMk/>
            <pc:sldMk cId="3576723804" sldId="269"/>
            <ac:picMk id="4" creationId="{5A3BB7A4-71FB-4D92-A037-717CA90580B0}"/>
          </ac:picMkLst>
        </pc:picChg>
        <pc:picChg chg="add mod">
          <ac:chgData name="Alex" userId="5b0366e0c9a89451" providerId="LiveId" clId="{339BFC2F-29D6-4CFA-B4FE-0F8B8C88621A}" dt="2021-08-03T17:25:38.015" v="465" actId="14100"/>
          <ac:picMkLst>
            <pc:docMk/>
            <pc:sldMk cId="3576723804" sldId="269"/>
            <ac:picMk id="5" creationId="{6CC45E11-31FF-4E7C-A54C-902CE43F0012}"/>
          </ac:picMkLst>
        </pc:picChg>
      </pc:sldChg>
      <pc:sldChg chg="modSp mod">
        <pc:chgData name="Alex" userId="5b0366e0c9a89451" providerId="LiveId" clId="{339BFC2F-29D6-4CFA-B4FE-0F8B8C88621A}" dt="2021-07-28T20:02:58.655" v="389" actId="113"/>
        <pc:sldMkLst>
          <pc:docMk/>
          <pc:sldMk cId="2416271307" sldId="270"/>
        </pc:sldMkLst>
        <pc:spChg chg="mod">
          <ac:chgData name="Alex" userId="5b0366e0c9a89451" providerId="LiveId" clId="{339BFC2F-29D6-4CFA-B4FE-0F8B8C88621A}" dt="2021-07-28T20:02:55.320" v="388" actId="113"/>
          <ac:spMkLst>
            <pc:docMk/>
            <pc:sldMk cId="2416271307" sldId="270"/>
            <ac:spMk id="2" creationId="{E81540A9-9871-47EA-8528-3CD18D7B618C}"/>
          </ac:spMkLst>
        </pc:spChg>
        <pc:spChg chg="mod">
          <ac:chgData name="Alex" userId="5b0366e0c9a89451" providerId="LiveId" clId="{339BFC2F-29D6-4CFA-B4FE-0F8B8C88621A}" dt="2021-07-28T20:02:58.655" v="389" actId="113"/>
          <ac:spMkLst>
            <pc:docMk/>
            <pc:sldMk cId="2416271307" sldId="270"/>
            <ac:spMk id="3" creationId="{04760A22-E3BD-49FF-995B-3769985355BA}"/>
          </ac:spMkLst>
        </pc:spChg>
      </pc:sldChg>
      <pc:sldChg chg="modSp mod">
        <pc:chgData name="Alex" userId="5b0366e0c9a89451" providerId="LiveId" clId="{339BFC2F-29D6-4CFA-B4FE-0F8B8C88621A}" dt="2021-07-28T20:02:50.308" v="387" actId="113"/>
        <pc:sldMkLst>
          <pc:docMk/>
          <pc:sldMk cId="613503769" sldId="271"/>
        </pc:sldMkLst>
        <pc:spChg chg="mod">
          <ac:chgData name="Alex" userId="5b0366e0c9a89451" providerId="LiveId" clId="{339BFC2F-29D6-4CFA-B4FE-0F8B8C88621A}" dt="2021-07-28T20:02:47.051" v="386" actId="113"/>
          <ac:spMkLst>
            <pc:docMk/>
            <pc:sldMk cId="613503769" sldId="271"/>
            <ac:spMk id="2" creationId="{38B444F8-41E5-45EF-87D8-04D1BF4F3C93}"/>
          </ac:spMkLst>
        </pc:spChg>
        <pc:spChg chg="mod">
          <ac:chgData name="Alex" userId="5b0366e0c9a89451" providerId="LiveId" clId="{339BFC2F-29D6-4CFA-B4FE-0F8B8C88621A}" dt="2021-07-28T20:02:50.308" v="387" actId="113"/>
          <ac:spMkLst>
            <pc:docMk/>
            <pc:sldMk cId="613503769" sldId="271"/>
            <ac:spMk id="3" creationId="{90CC6CDA-BC3D-444D-B4A4-73B78D3455E6}"/>
          </ac:spMkLst>
        </pc:spChg>
      </pc:sldChg>
      <pc:sldChg chg="modSp mod">
        <pc:chgData name="Alex" userId="5b0366e0c9a89451" providerId="LiveId" clId="{339BFC2F-29D6-4CFA-B4FE-0F8B8C88621A}" dt="2021-07-28T20:09:52.109" v="440" actId="33524"/>
        <pc:sldMkLst>
          <pc:docMk/>
          <pc:sldMk cId="3461951052" sldId="272"/>
        </pc:sldMkLst>
        <pc:spChg chg="mod">
          <ac:chgData name="Alex" userId="5b0366e0c9a89451" providerId="LiveId" clId="{339BFC2F-29D6-4CFA-B4FE-0F8B8C88621A}" dt="2021-07-28T20:09:39.089" v="437" actId="113"/>
          <ac:spMkLst>
            <pc:docMk/>
            <pc:sldMk cId="3461951052" sldId="272"/>
            <ac:spMk id="2" creationId="{86E89C69-B0B4-40A9-BC92-DD9B06790A50}"/>
          </ac:spMkLst>
        </pc:spChg>
        <pc:spChg chg="mod">
          <ac:chgData name="Alex" userId="5b0366e0c9a89451" providerId="LiveId" clId="{339BFC2F-29D6-4CFA-B4FE-0F8B8C88621A}" dt="2021-07-28T20:09:52.109" v="440" actId="33524"/>
          <ac:spMkLst>
            <pc:docMk/>
            <pc:sldMk cId="3461951052" sldId="272"/>
            <ac:spMk id="3" creationId="{6C1C6F4A-4C68-472C-978E-831C5F5D1B3C}"/>
          </ac:spMkLst>
        </pc:spChg>
      </pc:sldChg>
      <pc:sldChg chg="modSp mod">
        <pc:chgData name="Alex" userId="5b0366e0c9a89451" providerId="LiveId" clId="{339BFC2F-29D6-4CFA-B4FE-0F8B8C88621A}" dt="2021-07-28T20:09:30.321" v="436" actId="113"/>
        <pc:sldMkLst>
          <pc:docMk/>
          <pc:sldMk cId="1288130813" sldId="273"/>
        </pc:sldMkLst>
        <pc:spChg chg="mod">
          <ac:chgData name="Alex" userId="5b0366e0c9a89451" providerId="LiveId" clId="{339BFC2F-29D6-4CFA-B4FE-0F8B8C88621A}" dt="2021-07-28T20:09:27.163" v="435" actId="113"/>
          <ac:spMkLst>
            <pc:docMk/>
            <pc:sldMk cId="1288130813" sldId="273"/>
            <ac:spMk id="2" creationId="{A4D402BB-7878-42C3-8364-69123FD8C7BF}"/>
          </ac:spMkLst>
        </pc:spChg>
        <pc:spChg chg="mod">
          <ac:chgData name="Alex" userId="5b0366e0c9a89451" providerId="LiveId" clId="{339BFC2F-29D6-4CFA-B4FE-0F8B8C88621A}" dt="2021-07-28T20:09:30.321" v="436" actId="113"/>
          <ac:spMkLst>
            <pc:docMk/>
            <pc:sldMk cId="1288130813" sldId="273"/>
            <ac:spMk id="3" creationId="{F80D5C44-26FB-47C2-BD02-DA7C209FA9B3}"/>
          </ac:spMkLst>
        </pc:spChg>
      </pc:sldChg>
      <pc:sldChg chg="modSp mod">
        <pc:chgData name="Alex" userId="5b0366e0c9a89451" providerId="LiveId" clId="{339BFC2F-29D6-4CFA-B4FE-0F8B8C88621A}" dt="2021-07-28T20:08:59.206" v="428" actId="113"/>
        <pc:sldMkLst>
          <pc:docMk/>
          <pc:sldMk cId="1740666753" sldId="274"/>
        </pc:sldMkLst>
        <pc:spChg chg="mod">
          <ac:chgData name="Alex" userId="5b0366e0c9a89451" providerId="LiveId" clId="{339BFC2F-29D6-4CFA-B4FE-0F8B8C88621A}" dt="2021-07-28T20:08:54.043" v="427" actId="113"/>
          <ac:spMkLst>
            <pc:docMk/>
            <pc:sldMk cId="1740666753" sldId="274"/>
            <ac:spMk id="2" creationId="{9938DD21-ADBE-4DFE-98D7-5D61539C3081}"/>
          </ac:spMkLst>
        </pc:spChg>
        <pc:spChg chg="mod">
          <ac:chgData name="Alex" userId="5b0366e0c9a89451" providerId="LiveId" clId="{339BFC2F-29D6-4CFA-B4FE-0F8B8C88621A}" dt="2021-07-28T20:08:59.206" v="428" actId="113"/>
          <ac:spMkLst>
            <pc:docMk/>
            <pc:sldMk cId="1740666753" sldId="274"/>
            <ac:spMk id="3" creationId="{2B2D76B6-0327-460B-9EB7-14335F8D8CE5}"/>
          </ac:spMkLst>
        </pc:spChg>
      </pc:sldChg>
      <pc:sldChg chg="modSp mod">
        <pc:chgData name="Alex" userId="5b0366e0c9a89451" providerId="LiveId" clId="{339BFC2F-29D6-4CFA-B4FE-0F8B8C88621A}" dt="2021-07-28T20:08:47.419" v="426" actId="20577"/>
        <pc:sldMkLst>
          <pc:docMk/>
          <pc:sldMk cId="1458531182" sldId="275"/>
        </pc:sldMkLst>
        <pc:spChg chg="mod">
          <ac:chgData name="Alex" userId="5b0366e0c9a89451" providerId="LiveId" clId="{339BFC2F-29D6-4CFA-B4FE-0F8B8C88621A}" dt="2021-07-28T20:08:40.753" v="424" actId="113"/>
          <ac:spMkLst>
            <pc:docMk/>
            <pc:sldMk cId="1458531182" sldId="275"/>
            <ac:spMk id="2" creationId="{5B7F3E05-B204-44FE-9C58-A7638598E703}"/>
          </ac:spMkLst>
        </pc:spChg>
        <pc:spChg chg="mod">
          <ac:chgData name="Alex" userId="5b0366e0c9a89451" providerId="LiveId" clId="{339BFC2F-29D6-4CFA-B4FE-0F8B8C88621A}" dt="2021-07-28T20:08:47.419" v="426" actId="20577"/>
          <ac:spMkLst>
            <pc:docMk/>
            <pc:sldMk cId="1458531182" sldId="275"/>
            <ac:spMk id="3" creationId="{F3EA810B-91F0-4288-AE92-D6CF3F540C64}"/>
          </ac:spMkLst>
        </pc:spChg>
      </pc:sldChg>
      <pc:sldChg chg="modSp mod">
        <pc:chgData name="Alex" userId="5b0366e0c9a89451" providerId="LiveId" clId="{339BFC2F-29D6-4CFA-B4FE-0F8B8C88621A}" dt="2021-07-28T20:08:33.568" v="423" actId="113"/>
        <pc:sldMkLst>
          <pc:docMk/>
          <pc:sldMk cId="3844250459" sldId="276"/>
        </pc:sldMkLst>
        <pc:spChg chg="mod">
          <ac:chgData name="Alex" userId="5b0366e0c9a89451" providerId="LiveId" clId="{339BFC2F-29D6-4CFA-B4FE-0F8B8C88621A}" dt="2021-07-28T20:08:29.695" v="422" actId="113"/>
          <ac:spMkLst>
            <pc:docMk/>
            <pc:sldMk cId="3844250459" sldId="276"/>
            <ac:spMk id="2" creationId="{07A4F86C-1E9B-446A-844B-FA066683BC0E}"/>
          </ac:spMkLst>
        </pc:spChg>
        <pc:spChg chg="mod">
          <ac:chgData name="Alex" userId="5b0366e0c9a89451" providerId="LiveId" clId="{339BFC2F-29D6-4CFA-B4FE-0F8B8C88621A}" dt="2021-07-28T20:08:33.568" v="423" actId="113"/>
          <ac:spMkLst>
            <pc:docMk/>
            <pc:sldMk cId="3844250459" sldId="276"/>
            <ac:spMk id="3" creationId="{ABFA4ED9-BA18-4ED5-B12A-1D68391A0C73}"/>
          </ac:spMkLst>
        </pc:spChg>
      </pc:sldChg>
      <pc:sldChg chg="modSp mod">
        <pc:chgData name="Alex" userId="5b0366e0c9a89451" providerId="LiveId" clId="{339BFC2F-29D6-4CFA-B4FE-0F8B8C88621A}" dt="2021-07-28T20:08:18.591" v="420" actId="113"/>
        <pc:sldMkLst>
          <pc:docMk/>
          <pc:sldMk cId="1541951212" sldId="277"/>
        </pc:sldMkLst>
        <pc:spChg chg="mod">
          <ac:chgData name="Alex" userId="5b0366e0c9a89451" providerId="LiveId" clId="{339BFC2F-29D6-4CFA-B4FE-0F8B8C88621A}" dt="2021-07-28T20:08:18.591" v="420" actId="113"/>
          <ac:spMkLst>
            <pc:docMk/>
            <pc:sldMk cId="1541951212" sldId="277"/>
            <ac:spMk id="2" creationId="{4993C3F2-32E2-4BC9-9576-0A7921186312}"/>
          </ac:spMkLst>
        </pc:spChg>
        <pc:spChg chg="mod">
          <ac:chgData name="Alex" userId="5b0366e0c9a89451" providerId="LiveId" clId="{339BFC2F-29D6-4CFA-B4FE-0F8B8C88621A}" dt="2021-07-28T20:08:15.606" v="419" actId="113"/>
          <ac:spMkLst>
            <pc:docMk/>
            <pc:sldMk cId="1541951212" sldId="277"/>
            <ac:spMk id="3" creationId="{82A2D8A9-9240-43B6-BE47-246CDA549314}"/>
          </ac:spMkLst>
        </pc:spChg>
      </pc:sldChg>
      <pc:sldChg chg="addSp modSp mod setBg">
        <pc:chgData name="Alex" userId="5b0366e0c9a89451" providerId="LiveId" clId="{339BFC2F-29D6-4CFA-B4FE-0F8B8C88621A}" dt="2021-07-28T20:08:05.859" v="418" actId="26606"/>
        <pc:sldMkLst>
          <pc:docMk/>
          <pc:sldMk cId="1023322630" sldId="278"/>
        </pc:sldMkLst>
        <pc:spChg chg="mod ord">
          <ac:chgData name="Alex" userId="5b0366e0c9a89451" providerId="LiveId" clId="{339BFC2F-29D6-4CFA-B4FE-0F8B8C88621A}" dt="2021-07-28T20:08:05.859" v="418" actId="26606"/>
          <ac:spMkLst>
            <pc:docMk/>
            <pc:sldMk cId="1023322630" sldId="278"/>
            <ac:spMk id="2" creationId="{F803E3CD-BD06-4CB3-A3E2-35E4E66778FC}"/>
          </ac:spMkLst>
        </pc:spChg>
        <pc:spChg chg="mod">
          <ac:chgData name="Alex" userId="5b0366e0c9a89451" providerId="LiveId" clId="{339BFC2F-29D6-4CFA-B4FE-0F8B8C88621A}" dt="2021-07-28T20:08:05.859" v="418" actId="26606"/>
          <ac:spMkLst>
            <pc:docMk/>
            <pc:sldMk cId="1023322630" sldId="278"/>
            <ac:spMk id="3" creationId="{BD0C6813-20C6-49B0-86A4-20142827584B}"/>
          </ac:spMkLst>
        </pc:spChg>
        <pc:spChg chg="add">
          <ac:chgData name="Alex" userId="5b0366e0c9a89451" providerId="LiveId" clId="{339BFC2F-29D6-4CFA-B4FE-0F8B8C88621A}" dt="2021-07-28T20:08:05.859" v="418" actId="26606"/>
          <ac:spMkLst>
            <pc:docMk/>
            <pc:sldMk cId="1023322630" sldId="278"/>
            <ac:spMk id="8" creationId="{C52ED567-06B3-4107-9773-BBB6BD78673C}"/>
          </ac:spMkLst>
        </pc:spChg>
        <pc:spChg chg="add">
          <ac:chgData name="Alex" userId="5b0366e0c9a89451" providerId="LiveId" clId="{339BFC2F-29D6-4CFA-B4FE-0F8B8C88621A}" dt="2021-07-28T20:08:05.859" v="418" actId="26606"/>
          <ac:spMkLst>
            <pc:docMk/>
            <pc:sldMk cId="1023322630" sldId="278"/>
            <ac:spMk id="10" creationId="{AF551D8B-3775-4477-88B7-7B7C350D34E4}"/>
          </ac:spMkLst>
        </pc:spChg>
        <pc:spChg chg="add">
          <ac:chgData name="Alex" userId="5b0366e0c9a89451" providerId="LiveId" clId="{339BFC2F-29D6-4CFA-B4FE-0F8B8C88621A}" dt="2021-07-28T20:08:05.859" v="418" actId="26606"/>
          <ac:spMkLst>
            <pc:docMk/>
            <pc:sldMk cId="1023322630" sldId="278"/>
            <ac:spMk id="16" creationId="{BB934D2B-85E2-4375-94EE-B66C16BF7999}"/>
          </ac:spMkLst>
        </pc:spChg>
        <pc:spChg chg="add">
          <ac:chgData name="Alex" userId="5b0366e0c9a89451" providerId="LiveId" clId="{339BFC2F-29D6-4CFA-B4FE-0F8B8C88621A}" dt="2021-07-28T20:08:05.859" v="418" actId="26606"/>
          <ac:spMkLst>
            <pc:docMk/>
            <pc:sldMk cId="1023322630" sldId="278"/>
            <ac:spMk id="18" creationId="{9B445E02-D785-4565-B842-9567BBC09508}"/>
          </ac:spMkLst>
        </pc:spChg>
        <pc:spChg chg="add">
          <ac:chgData name="Alex" userId="5b0366e0c9a89451" providerId="LiveId" clId="{339BFC2F-29D6-4CFA-B4FE-0F8B8C88621A}" dt="2021-07-28T20:08:05.859" v="418" actId="26606"/>
          <ac:spMkLst>
            <pc:docMk/>
            <pc:sldMk cId="1023322630" sldId="278"/>
            <ac:spMk id="20" creationId="{2C153736-D102-4F57-9DE7-615AFC02B0AC}"/>
          </ac:spMkLst>
        </pc:spChg>
        <pc:spChg chg="add">
          <ac:chgData name="Alex" userId="5b0366e0c9a89451" providerId="LiveId" clId="{339BFC2F-29D6-4CFA-B4FE-0F8B8C88621A}" dt="2021-07-28T20:08:05.859" v="418" actId="26606"/>
          <ac:spMkLst>
            <pc:docMk/>
            <pc:sldMk cId="1023322630" sldId="278"/>
            <ac:spMk id="22" creationId="{BA407A52-66F4-4CDE-A726-FF79F3EC342D}"/>
          </ac:spMkLst>
        </pc:spChg>
        <pc:spChg chg="add">
          <ac:chgData name="Alex" userId="5b0366e0c9a89451" providerId="LiveId" clId="{339BFC2F-29D6-4CFA-B4FE-0F8B8C88621A}" dt="2021-07-28T20:08:05.859" v="418" actId="26606"/>
          <ac:spMkLst>
            <pc:docMk/>
            <pc:sldMk cId="1023322630" sldId="278"/>
            <ac:spMk id="24" creationId="{D28FFB34-4FC3-46F5-B900-D3B774FD0BE6}"/>
          </ac:spMkLst>
        </pc:spChg>
        <pc:spChg chg="add">
          <ac:chgData name="Alex" userId="5b0366e0c9a89451" providerId="LiveId" clId="{339BFC2F-29D6-4CFA-B4FE-0F8B8C88621A}" dt="2021-07-28T20:08:05.859" v="418" actId="26606"/>
          <ac:spMkLst>
            <pc:docMk/>
            <pc:sldMk cId="1023322630" sldId="278"/>
            <ac:spMk id="26" creationId="{205F7B13-ACB5-46BE-8070-0431266B183B}"/>
          </ac:spMkLst>
        </pc:spChg>
        <pc:spChg chg="add">
          <ac:chgData name="Alex" userId="5b0366e0c9a89451" providerId="LiveId" clId="{339BFC2F-29D6-4CFA-B4FE-0F8B8C88621A}" dt="2021-07-28T20:08:05.859" v="418" actId="26606"/>
          <ac:spMkLst>
            <pc:docMk/>
            <pc:sldMk cId="1023322630" sldId="278"/>
            <ac:spMk id="28" creationId="{D52A0D23-45DD-4DF4-ADE6-A81F409BB9FB}"/>
          </ac:spMkLst>
        </pc:spChg>
        <pc:cxnChg chg="add">
          <ac:chgData name="Alex" userId="5b0366e0c9a89451" providerId="LiveId" clId="{339BFC2F-29D6-4CFA-B4FE-0F8B8C88621A}" dt="2021-07-28T20:08:05.859" v="418" actId="26606"/>
          <ac:cxnSpMkLst>
            <pc:docMk/>
            <pc:sldMk cId="1023322630" sldId="278"/>
            <ac:cxnSpMk id="12" creationId="{1A901C3D-CFAE-460D-BD0E-7D22164D7DFB}"/>
          </ac:cxnSpMkLst>
        </pc:cxnChg>
        <pc:cxnChg chg="add">
          <ac:chgData name="Alex" userId="5b0366e0c9a89451" providerId="LiveId" clId="{339BFC2F-29D6-4CFA-B4FE-0F8B8C88621A}" dt="2021-07-28T20:08:05.859" v="418" actId="26606"/>
          <ac:cxnSpMkLst>
            <pc:docMk/>
            <pc:sldMk cId="1023322630" sldId="278"/>
            <ac:cxnSpMk id="14" creationId="{837C0EA9-1437-4437-9D20-2BBDA1AA9FF8}"/>
          </ac:cxnSpMkLst>
        </pc:cxnChg>
      </pc:sldChg>
      <pc:sldChg chg="addSp modSp mod setBg setClrOvrMap">
        <pc:chgData name="Alex" userId="5b0366e0c9a89451" providerId="LiveId" clId="{339BFC2F-29D6-4CFA-B4FE-0F8B8C88621A}" dt="2021-07-28T20:07:51.960" v="416" actId="26606"/>
        <pc:sldMkLst>
          <pc:docMk/>
          <pc:sldMk cId="912461562" sldId="279"/>
        </pc:sldMkLst>
        <pc:spChg chg="mod">
          <ac:chgData name="Alex" userId="5b0366e0c9a89451" providerId="LiveId" clId="{339BFC2F-29D6-4CFA-B4FE-0F8B8C88621A}" dt="2021-07-28T20:07:51.960" v="416" actId="26606"/>
          <ac:spMkLst>
            <pc:docMk/>
            <pc:sldMk cId="912461562" sldId="279"/>
            <ac:spMk id="2" creationId="{4C0DD344-847B-40A2-9D85-D42F7F260444}"/>
          </ac:spMkLst>
        </pc:spChg>
        <pc:spChg chg="mod">
          <ac:chgData name="Alex" userId="5b0366e0c9a89451" providerId="LiveId" clId="{339BFC2F-29D6-4CFA-B4FE-0F8B8C88621A}" dt="2021-07-28T20:07:51.960" v="416" actId="26606"/>
          <ac:spMkLst>
            <pc:docMk/>
            <pc:sldMk cId="912461562" sldId="279"/>
            <ac:spMk id="3" creationId="{787A08DD-3505-4210-9FDB-DA07A0D95220}"/>
          </ac:spMkLst>
        </pc:spChg>
        <pc:spChg chg="add">
          <ac:chgData name="Alex" userId="5b0366e0c9a89451" providerId="LiveId" clId="{339BFC2F-29D6-4CFA-B4FE-0F8B8C88621A}" dt="2021-07-28T20:07:51.960" v="416" actId="26606"/>
          <ac:spMkLst>
            <pc:docMk/>
            <pc:sldMk cId="912461562" sldId="279"/>
            <ac:spMk id="8" creationId="{86C16C40-7C29-4ACC-B851-7E08E459B596}"/>
          </ac:spMkLst>
        </pc:spChg>
        <pc:grpChg chg="add">
          <ac:chgData name="Alex" userId="5b0366e0c9a89451" providerId="LiveId" clId="{339BFC2F-29D6-4CFA-B4FE-0F8B8C88621A}" dt="2021-07-28T20:07:51.960" v="416" actId="26606"/>
          <ac:grpSpMkLst>
            <pc:docMk/>
            <pc:sldMk cId="912461562" sldId="279"/>
            <ac:grpSpMk id="10" creationId="{CDD733AE-DD5E-4C77-8BCD-72BF12A06BB1}"/>
          </ac:grpSpMkLst>
        </pc:grpChg>
      </pc:sldChg>
      <pc:sldChg chg="addSp delSp modSp mod">
        <pc:chgData name="Alex" userId="5b0366e0c9a89451" providerId="LiveId" clId="{339BFC2F-29D6-4CFA-B4FE-0F8B8C88621A}" dt="2021-07-28T15:16:10.560" v="255" actId="14100"/>
        <pc:sldMkLst>
          <pc:docMk/>
          <pc:sldMk cId="2307618972" sldId="280"/>
        </pc:sldMkLst>
        <pc:spChg chg="mod">
          <ac:chgData name="Alex" userId="5b0366e0c9a89451" providerId="LiveId" clId="{339BFC2F-29D6-4CFA-B4FE-0F8B8C88621A}" dt="2021-07-28T15:15:46.867" v="251"/>
          <ac:spMkLst>
            <pc:docMk/>
            <pc:sldMk cId="2307618972" sldId="280"/>
            <ac:spMk id="2" creationId="{CA8F75C2-2E41-4E84-81A5-5453185D6337}"/>
          </ac:spMkLst>
        </pc:spChg>
        <pc:spChg chg="del">
          <ac:chgData name="Alex" userId="5b0366e0c9a89451" providerId="LiveId" clId="{339BFC2F-29D6-4CFA-B4FE-0F8B8C88621A}" dt="2021-07-28T15:16:01.966" v="252"/>
          <ac:spMkLst>
            <pc:docMk/>
            <pc:sldMk cId="2307618972" sldId="280"/>
            <ac:spMk id="3" creationId="{87084CD3-6EF4-42D2-BEC1-DBE68025CFD6}"/>
          </ac:spMkLst>
        </pc:spChg>
        <pc:picChg chg="add mod">
          <ac:chgData name="Alex" userId="5b0366e0c9a89451" providerId="LiveId" clId="{339BFC2F-29D6-4CFA-B4FE-0F8B8C88621A}" dt="2021-07-28T15:16:10.560" v="255" actId="14100"/>
          <ac:picMkLst>
            <pc:docMk/>
            <pc:sldMk cId="2307618972" sldId="280"/>
            <ac:picMk id="4" creationId="{46A25AA0-E1DD-4C5B-B181-E2823C76885A}"/>
          </ac:picMkLst>
        </pc:picChg>
      </pc:sldChg>
      <pc:sldChg chg="modSp mod">
        <pc:chgData name="Alex" userId="5b0366e0c9a89451" providerId="LiveId" clId="{339BFC2F-29D6-4CFA-B4FE-0F8B8C88621A}" dt="2021-07-28T20:10:15.591" v="444" actId="113"/>
        <pc:sldMkLst>
          <pc:docMk/>
          <pc:sldMk cId="340272906" sldId="281"/>
        </pc:sldMkLst>
        <pc:spChg chg="mod">
          <ac:chgData name="Alex" userId="5b0366e0c9a89451" providerId="LiveId" clId="{339BFC2F-29D6-4CFA-B4FE-0F8B8C88621A}" dt="2021-07-28T20:10:11.441" v="443" actId="113"/>
          <ac:spMkLst>
            <pc:docMk/>
            <pc:sldMk cId="340272906" sldId="281"/>
            <ac:spMk id="2" creationId="{DD78E569-97C5-4470-AFBB-6D96F0DB546D}"/>
          </ac:spMkLst>
        </pc:spChg>
        <pc:spChg chg="mod">
          <ac:chgData name="Alex" userId="5b0366e0c9a89451" providerId="LiveId" clId="{339BFC2F-29D6-4CFA-B4FE-0F8B8C88621A}" dt="2021-07-28T20:10:15.591" v="444" actId="113"/>
          <ac:spMkLst>
            <pc:docMk/>
            <pc:sldMk cId="340272906" sldId="281"/>
            <ac:spMk id="3" creationId="{13B3F27E-092B-475A-90E9-3F1E29D736A0}"/>
          </ac:spMkLst>
        </pc:spChg>
      </pc:sldChg>
      <pc:sldChg chg="modSp mod">
        <pc:chgData name="Alex" userId="5b0366e0c9a89451" providerId="LiveId" clId="{339BFC2F-29D6-4CFA-B4FE-0F8B8C88621A}" dt="2021-07-28T20:10:03.792" v="442" actId="113"/>
        <pc:sldMkLst>
          <pc:docMk/>
          <pc:sldMk cId="519826988" sldId="282"/>
        </pc:sldMkLst>
        <pc:spChg chg="mod">
          <ac:chgData name="Alex" userId="5b0366e0c9a89451" providerId="LiveId" clId="{339BFC2F-29D6-4CFA-B4FE-0F8B8C88621A}" dt="2021-07-28T20:09:59.099" v="441" actId="113"/>
          <ac:spMkLst>
            <pc:docMk/>
            <pc:sldMk cId="519826988" sldId="282"/>
            <ac:spMk id="2" creationId="{CCD31B53-5DFE-47FF-899E-90DBEB525E35}"/>
          </ac:spMkLst>
        </pc:spChg>
        <pc:spChg chg="mod">
          <ac:chgData name="Alex" userId="5b0366e0c9a89451" providerId="LiveId" clId="{339BFC2F-29D6-4CFA-B4FE-0F8B8C88621A}" dt="2021-07-28T20:10:03.792" v="442" actId="113"/>
          <ac:spMkLst>
            <pc:docMk/>
            <pc:sldMk cId="519826988" sldId="282"/>
            <ac:spMk id="3" creationId="{9F777330-67C8-49B6-8326-026CA4347C28}"/>
          </ac:spMkLst>
        </pc:spChg>
      </pc:sldChg>
      <pc:sldChg chg="modSp mod">
        <pc:chgData name="Alex" userId="5b0366e0c9a89451" providerId="LiveId" clId="{339BFC2F-29D6-4CFA-B4FE-0F8B8C88621A}" dt="2021-07-28T20:10:31.126" v="448" actId="113"/>
        <pc:sldMkLst>
          <pc:docMk/>
          <pc:sldMk cId="540886966" sldId="283"/>
        </pc:sldMkLst>
        <pc:spChg chg="mod">
          <ac:chgData name="Alex" userId="5b0366e0c9a89451" providerId="LiveId" clId="{339BFC2F-29D6-4CFA-B4FE-0F8B8C88621A}" dt="2021-07-28T20:10:25.415" v="447" actId="20577"/>
          <ac:spMkLst>
            <pc:docMk/>
            <pc:sldMk cId="540886966" sldId="283"/>
            <ac:spMk id="2" creationId="{5B833B86-522B-4540-A18C-28A018EDDBF2}"/>
          </ac:spMkLst>
        </pc:spChg>
        <pc:spChg chg="mod">
          <ac:chgData name="Alex" userId="5b0366e0c9a89451" providerId="LiveId" clId="{339BFC2F-29D6-4CFA-B4FE-0F8B8C88621A}" dt="2021-07-28T20:10:31.126" v="448" actId="113"/>
          <ac:spMkLst>
            <pc:docMk/>
            <pc:sldMk cId="540886966" sldId="283"/>
            <ac:spMk id="3" creationId="{FF5BA6DA-B939-4C88-8E37-35BDAD342178}"/>
          </ac:spMkLst>
        </pc:spChg>
      </pc:sldChg>
      <pc:sldChg chg="modSp mod">
        <pc:chgData name="Alex" userId="5b0366e0c9a89451" providerId="LiveId" clId="{339BFC2F-29D6-4CFA-B4FE-0F8B8C88621A}" dt="2021-07-28T20:10:41.686" v="450" actId="113"/>
        <pc:sldMkLst>
          <pc:docMk/>
          <pc:sldMk cId="1896319058" sldId="284"/>
        </pc:sldMkLst>
        <pc:spChg chg="mod">
          <ac:chgData name="Alex" userId="5b0366e0c9a89451" providerId="LiveId" clId="{339BFC2F-29D6-4CFA-B4FE-0F8B8C88621A}" dt="2021-07-28T20:10:38.070" v="449" actId="113"/>
          <ac:spMkLst>
            <pc:docMk/>
            <pc:sldMk cId="1896319058" sldId="284"/>
            <ac:spMk id="2" creationId="{0396D435-1E15-4221-A14D-7D5210AD37AD}"/>
          </ac:spMkLst>
        </pc:spChg>
        <pc:spChg chg="mod">
          <ac:chgData name="Alex" userId="5b0366e0c9a89451" providerId="LiveId" clId="{339BFC2F-29D6-4CFA-B4FE-0F8B8C88621A}" dt="2021-07-28T20:10:41.686" v="450" actId="113"/>
          <ac:spMkLst>
            <pc:docMk/>
            <pc:sldMk cId="1896319058" sldId="284"/>
            <ac:spMk id="3" creationId="{ACF37A04-D457-46E7-AD8F-9A4E9DB3BEE1}"/>
          </ac:spMkLst>
        </pc:spChg>
      </pc:sldChg>
      <pc:sldChg chg="modSp mod">
        <pc:chgData name="Alex" userId="5b0366e0c9a89451" providerId="LiveId" clId="{339BFC2F-29D6-4CFA-B4FE-0F8B8C88621A}" dt="2021-07-28T20:10:52.419" v="452" actId="113"/>
        <pc:sldMkLst>
          <pc:docMk/>
          <pc:sldMk cId="1055398485" sldId="285"/>
        </pc:sldMkLst>
        <pc:spChg chg="mod">
          <ac:chgData name="Alex" userId="5b0366e0c9a89451" providerId="LiveId" clId="{339BFC2F-29D6-4CFA-B4FE-0F8B8C88621A}" dt="2021-07-28T20:10:48.555" v="451" actId="113"/>
          <ac:spMkLst>
            <pc:docMk/>
            <pc:sldMk cId="1055398485" sldId="285"/>
            <ac:spMk id="2" creationId="{8C03B4C3-E026-4FE2-8A50-DC3FA11C3827}"/>
          </ac:spMkLst>
        </pc:spChg>
        <pc:spChg chg="mod">
          <ac:chgData name="Alex" userId="5b0366e0c9a89451" providerId="LiveId" clId="{339BFC2F-29D6-4CFA-B4FE-0F8B8C88621A}" dt="2021-07-28T20:10:52.419" v="452" actId="113"/>
          <ac:spMkLst>
            <pc:docMk/>
            <pc:sldMk cId="1055398485" sldId="285"/>
            <ac:spMk id="3" creationId="{982FEC0C-CB3E-45F1-8FCB-F94D6FCFC59D}"/>
          </ac:spMkLst>
        </pc:spChg>
      </pc:sldChg>
      <pc:sldChg chg="modSp new mod">
        <pc:chgData name="Alex" userId="5b0366e0c9a89451" providerId="LiveId" clId="{339BFC2F-29D6-4CFA-B4FE-0F8B8C88621A}" dt="2021-07-28T20:02:15.765" v="379" actId="113"/>
        <pc:sldMkLst>
          <pc:docMk/>
          <pc:sldMk cId="857638862" sldId="286"/>
        </pc:sldMkLst>
        <pc:spChg chg="mod">
          <ac:chgData name="Alex" userId="5b0366e0c9a89451" providerId="LiveId" clId="{339BFC2F-29D6-4CFA-B4FE-0F8B8C88621A}" dt="2021-07-28T20:02:12.102" v="378" actId="113"/>
          <ac:spMkLst>
            <pc:docMk/>
            <pc:sldMk cId="857638862" sldId="286"/>
            <ac:spMk id="2" creationId="{80E93F1F-D940-4335-B6E6-8D99EFDAC255}"/>
          </ac:spMkLst>
        </pc:spChg>
        <pc:spChg chg="mod">
          <ac:chgData name="Alex" userId="5b0366e0c9a89451" providerId="LiveId" clId="{339BFC2F-29D6-4CFA-B4FE-0F8B8C88621A}" dt="2021-07-28T20:02:15.765" v="379" actId="113"/>
          <ac:spMkLst>
            <pc:docMk/>
            <pc:sldMk cId="857638862" sldId="286"/>
            <ac:spMk id="3" creationId="{66A2AD93-6ECC-4743-824F-9DFEA47A4536}"/>
          </ac:spMkLst>
        </pc:spChg>
      </pc:sldChg>
      <pc:sldChg chg="modSp new mod">
        <pc:chgData name="Alex" userId="5b0366e0c9a89451" providerId="LiveId" clId="{339BFC2F-29D6-4CFA-B4FE-0F8B8C88621A}" dt="2021-07-28T19:50:48.205" v="316" actId="20577"/>
        <pc:sldMkLst>
          <pc:docMk/>
          <pc:sldMk cId="365142172" sldId="287"/>
        </pc:sldMkLst>
        <pc:spChg chg="mod">
          <ac:chgData name="Alex" userId="5b0366e0c9a89451" providerId="LiveId" clId="{339BFC2F-29D6-4CFA-B4FE-0F8B8C88621A}" dt="2021-07-28T19:50:04.697" v="312"/>
          <ac:spMkLst>
            <pc:docMk/>
            <pc:sldMk cId="365142172" sldId="287"/>
            <ac:spMk id="2" creationId="{D78A10E1-9B20-4F44-8931-148E5365517F}"/>
          </ac:spMkLst>
        </pc:spChg>
        <pc:spChg chg="mod">
          <ac:chgData name="Alex" userId="5b0366e0c9a89451" providerId="LiveId" clId="{339BFC2F-29D6-4CFA-B4FE-0F8B8C88621A}" dt="2021-07-28T19:50:48.205" v="316" actId="20577"/>
          <ac:spMkLst>
            <pc:docMk/>
            <pc:sldMk cId="365142172" sldId="287"/>
            <ac:spMk id="3" creationId="{8548A21D-E5D9-4D30-A15B-42F63A2A0A87}"/>
          </ac:spMkLst>
        </pc:spChg>
      </pc:sldChg>
      <pc:sldChg chg="addSp delSp modSp new mod">
        <pc:chgData name="Alex" userId="5b0366e0c9a89451" providerId="LiveId" clId="{339BFC2F-29D6-4CFA-B4FE-0F8B8C88621A}" dt="2021-07-28T20:10:57.697" v="453" actId="113"/>
        <pc:sldMkLst>
          <pc:docMk/>
          <pc:sldMk cId="737062280" sldId="288"/>
        </pc:sldMkLst>
        <pc:spChg chg="mod">
          <ac:chgData name="Alex" userId="5b0366e0c9a89451" providerId="LiveId" clId="{339BFC2F-29D6-4CFA-B4FE-0F8B8C88621A}" dt="2021-07-28T20:10:57.697" v="453" actId="113"/>
          <ac:spMkLst>
            <pc:docMk/>
            <pc:sldMk cId="737062280" sldId="288"/>
            <ac:spMk id="2" creationId="{83190A72-1500-4626-A59C-3221A18609A2}"/>
          </ac:spMkLst>
        </pc:spChg>
        <pc:spChg chg="mod">
          <ac:chgData name="Alex" userId="5b0366e0c9a89451" providerId="LiveId" clId="{339BFC2F-29D6-4CFA-B4FE-0F8B8C88621A}" dt="2021-07-28T19:52:54.921" v="331" actId="14100"/>
          <ac:spMkLst>
            <pc:docMk/>
            <pc:sldMk cId="737062280" sldId="288"/>
            <ac:spMk id="3" creationId="{42E0258C-A8C9-4060-BA6B-4705AB4B459E}"/>
          </ac:spMkLst>
        </pc:spChg>
        <pc:picChg chg="add del mod">
          <ac:chgData name="Alex" userId="5b0366e0c9a89451" providerId="LiveId" clId="{339BFC2F-29D6-4CFA-B4FE-0F8B8C88621A}" dt="2021-07-28T19:52:29.889" v="325"/>
          <ac:picMkLst>
            <pc:docMk/>
            <pc:sldMk cId="737062280" sldId="288"/>
            <ac:picMk id="2050" creationId="{B0E0786C-9017-48F6-A65C-36017FCC7243}"/>
          </ac:picMkLst>
        </pc:picChg>
        <pc:picChg chg="add mod">
          <ac:chgData name="Alex" userId="5b0366e0c9a89451" providerId="LiveId" clId="{339BFC2F-29D6-4CFA-B4FE-0F8B8C88621A}" dt="2021-07-28T19:53:04.574" v="332" actId="14100"/>
          <ac:picMkLst>
            <pc:docMk/>
            <pc:sldMk cId="737062280" sldId="288"/>
            <ac:picMk id="2052" creationId="{61ACC254-A4DC-40A6-B4F1-C5FD9FA5923A}"/>
          </ac:picMkLst>
        </pc:picChg>
      </pc:sldChg>
      <pc:sldChg chg="addSp delSp modSp new mod setBg">
        <pc:chgData name="Alex" userId="5b0366e0c9a89451" providerId="LiveId" clId="{339BFC2F-29D6-4CFA-B4FE-0F8B8C88621A}" dt="2021-07-28T19:51:31.989" v="318" actId="26606"/>
        <pc:sldMkLst>
          <pc:docMk/>
          <pc:sldMk cId="2088842992" sldId="289"/>
        </pc:sldMkLst>
        <pc:spChg chg="del">
          <ac:chgData name="Alex" userId="5b0366e0c9a89451" providerId="LiveId" clId="{339BFC2F-29D6-4CFA-B4FE-0F8B8C88621A}" dt="2021-07-28T19:51:31.989" v="318" actId="26606"/>
          <ac:spMkLst>
            <pc:docMk/>
            <pc:sldMk cId="2088842992" sldId="289"/>
            <ac:spMk id="2" creationId="{DEA06ADD-748D-434E-83AF-799D3366A5AA}"/>
          </ac:spMkLst>
        </pc:spChg>
        <pc:spChg chg="del">
          <ac:chgData name="Alex" userId="5b0366e0c9a89451" providerId="LiveId" clId="{339BFC2F-29D6-4CFA-B4FE-0F8B8C88621A}" dt="2021-07-28T19:51:26.939" v="317"/>
          <ac:spMkLst>
            <pc:docMk/>
            <pc:sldMk cId="2088842992" sldId="289"/>
            <ac:spMk id="3" creationId="{1C49CED0-BECD-4576-BEBD-DBCA2786E5CB}"/>
          </ac:spMkLst>
        </pc:spChg>
        <pc:spChg chg="add">
          <ac:chgData name="Alex" userId="5b0366e0c9a89451" providerId="LiveId" clId="{339BFC2F-29D6-4CFA-B4FE-0F8B8C88621A}" dt="2021-07-28T19:51:31.989" v="318" actId="26606"/>
          <ac:spMkLst>
            <pc:docMk/>
            <pc:sldMk cId="2088842992" sldId="289"/>
            <ac:spMk id="83" creationId="{03E8462A-FEBA-4848-81CC-3F8DA3E477BE}"/>
          </ac:spMkLst>
        </pc:spChg>
        <pc:spChg chg="add">
          <ac:chgData name="Alex" userId="5b0366e0c9a89451" providerId="LiveId" clId="{339BFC2F-29D6-4CFA-B4FE-0F8B8C88621A}" dt="2021-07-28T19:51:31.989" v="318" actId="26606"/>
          <ac:spMkLst>
            <pc:docMk/>
            <pc:sldMk cId="2088842992" sldId="289"/>
            <ac:spMk id="96" creationId="{7941F9B1-B01B-4A84-89D9-B169AEB4E456}"/>
          </ac:spMkLst>
        </pc:spChg>
        <pc:grpChg chg="add">
          <ac:chgData name="Alex" userId="5b0366e0c9a89451" providerId="LiveId" clId="{339BFC2F-29D6-4CFA-B4FE-0F8B8C88621A}" dt="2021-07-28T19:51:31.989" v="318" actId="26606"/>
          <ac:grpSpMkLst>
            <pc:docMk/>
            <pc:sldMk cId="2088842992" sldId="289"/>
            <ac:grpSpMk id="71" creationId="{609316A9-990D-4EC3-A671-70EE5C1493A4}"/>
          </ac:grpSpMkLst>
        </pc:grpChg>
        <pc:grpChg chg="add">
          <ac:chgData name="Alex" userId="5b0366e0c9a89451" providerId="LiveId" clId="{339BFC2F-29D6-4CFA-B4FE-0F8B8C88621A}" dt="2021-07-28T19:51:31.989" v="318" actId="26606"/>
          <ac:grpSpMkLst>
            <pc:docMk/>
            <pc:sldMk cId="2088842992" sldId="289"/>
            <ac:grpSpMk id="85" creationId="{2109F83F-40FE-4DB3-84CC-09FB3340D06D}"/>
          </ac:grpSpMkLst>
        </pc:grpChg>
        <pc:picChg chg="add mod">
          <ac:chgData name="Alex" userId="5b0366e0c9a89451" providerId="LiveId" clId="{339BFC2F-29D6-4CFA-B4FE-0F8B8C88621A}" dt="2021-07-28T19:51:31.989" v="318" actId="26606"/>
          <ac:picMkLst>
            <pc:docMk/>
            <pc:sldMk cId="2088842992" sldId="289"/>
            <ac:picMk id="1026" creationId="{68C29194-6F58-4B75-A0EA-B9DBE7049F45}"/>
          </ac:picMkLst>
        </pc:picChg>
      </pc:sldChg>
      <pc:sldChg chg="modSp new mod">
        <pc:chgData name="Alex" userId="5b0366e0c9a89451" providerId="LiveId" clId="{339BFC2F-29D6-4CFA-B4FE-0F8B8C88621A}" dt="2021-07-28T20:11:15.275" v="456" actId="113"/>
        <pc:sldMkLst>
          <pc:docMk/>
          <pc:sldMk cId="2088360902" sldId="290"/>
        </pc:sldMkLst>
        <pc:spChg chg="mod">
          <ac:chgData name="Alex" userId="5b0366e0c9a89451" providerId="LiveId" clId="{339BFC2F-29D6-4CFA-B4FE-0F8B8C88621A}" dt="2021-07-28T20:11:11.638" v="455" actId="113"/>
          <ac:spMkLst>
            <pc:docMk/>
            <pc:sldMk cId="2088360902" sldId="290"/>
            <ac:spMk id="2" creationId="{C6C1CB0C-7BFE-4B18-9655-713DD5FF7611}"/>
          </ac:spMkLst>
        </pc:spChg>
        <pc:spChg chg="mod">
          <ac:chgData name="Alex" userId="5b0366e0c9a89451" providerId="LiveId" clId="{339BFC2F-29D6-4CFA-B4FE-0F8B8C88621A}" dt="2021-07-28T20:11:15.275" v="456" actId="113"/>
          <ac:spMkLst>
            <pc:docMk/>
            <pc:sldMk cId="2088360902" sldId="290"/>
            <ac:spMk id="3" creationId="{7A34E074-2006-4F7F-AF10-C5FC1B0AF930}"/>
          </ac:spMkLst>
        </pc:spChg>
      </pc:sldChg>
      <pc:sldChg chg="modSp new mod">
        <pc:chgData name="Alex" userId="5b0366e0c9a89451" providerId="LiveId" clId="{339BFC2F-29D6-4CFA-B4FE-0F8B8C88621A}" dt="2021-08-03T17:31:02.409" v="470" actId="20577"/>
        <pc:sldMkLst>
          <pc:docMk/>
          <pc:sldMk cId="3082764953" sldId="291"/>
        </pc:sldMkLst>
        <pc:spChg chg="mod">
          <ac:chgData name="Alex" userId="5b0366e0c9a89451" providerId="LiveId" clId="{339BFC2F-29D6-4CFA-B4FE-0F8B8C88621A}" dt="2021-07-28T20:01:34.871" v="373"/>
          <ac:spMkLst>
            <pc:docMk/>
            <pc:sldMk cId="3082764953" sldId="291"/>
            <ac:spMk id="2" creationId="{F7E140EA-A755-4629-BD90-2C91ED1DEF7A}"/>
          </ac:spMkLst>
        </pc:spChg>
        <pc:spChg chg="mod">
          <ac:chgData name="Alex" userId="5b0366e0c9a89451" providerId="LiveId" clId="{339BFC2F-29D6-4CFA-B4FE-0F8B8C88621A}" dt="2021-08-03T17:31:02.409" v="470" actId="20577"/>
          <ac:spMkLst>
            <pc:docMk/>
            <pc:sldMk cId="3082764953" sldId="291"/>
            <ac:spMk id="3" creationId="{2863A269-D00E-4250-93A0-078FBB618983}"/>
          </ac:spMkLst>
        </pc:spChg>
      </pc:sldChg>
      <pc:sldChg chg="modSp new mod">
        <pc:chgData name="Alex" userId="5b0366e0c9a89451" providerId="LiveId" clId="{339BFC2F-29D6-4CFA-B4FE-0F8B8C88621A}" dt="2021-07-28T20:11:29.558" v="458" actId="113"/>
        <pc:sldMkLst>
          <pc:docMk/>
          <pc:sldMk cId="3054766142" sldId="292"/>
        </pc:sldMkLst>
        <pc:spChg chg="mod">
          <ac:chgData name="Alex" userId="5b0366e0c9a89451" providerId="LiveId" clId="{339BFC2F-29D6-4CFA-B4FE-0F8B8C88621A}" dt="2021-07-28T20:11:25.241" v="457" actId="113"/>
          <ac:spMkLst>
            <pc:docMk/>
            <pc:sldMk cId="3054766142" sldId="292"/>
            <ac:spMk id="2" creationId="{CE4003F5-3108-43D4-80FD-B2A36BF5E67D}"/>
          </ac:spMkLst>
        </pc:spChg>
        <pc:spChg chg="mod">
          <ac:chgData name="Alex" userId="5b0366e0c9a89451" providerId="LiveId" clId="{339BFC2F-29D6-4CFA-B4FE-0F8B8C88621A}" dt="2021-07-28T20:11:29.558" v="458" actId="113"/>
          <ac:spMkLst>
            <pc:docMk/>
            <pc:sldMk cId="3054766142" sldId="292"/>
            <ac:spMk id="3" creationId="{29B888FC-840F-4713-9B6C-2C12B8E04583}"/>
          </ac:spMkLst>
        </pc:spChg>
      </pc:sldChg>
      <pc:sldChg chg="modSp new mod">
        <pc:chgData name="Alex" userId="5b0366e0c9a89451" providerId="LiveId" clId="{339BFC2F-29D6-4CFA-B4FE-0F8B8C88621A}" dt="2021-07-28T20:11:41.504" v="460" actId="113"/>
        <pc:sldMkLst>
          <pc:docMk/>
          <pc:sldMk cId="4179840140" sldId="293"/>
        </pc:sldMkLst>
        <pc:spChg chg="mod">
          <ac:chgData name="Alex" userId="5b0366e0c9a89451" providerId="LiveId" clId="{339BFC2F-29D6-4CFA-B4FE-0F8B8C88621A}" dt="2021-07-28T20:11:38.059" v="459" actId="113"/>
          <ac:spMkLst>
            <pc:docMk/>
            <pc:sldMk cId="4179840140" sldId="293"/>
            <ac:spMk id="2" creationId="{C17B13FC-63CF-4426-84E0-7C08BA86A5CD}"/>
          </ac:spMkLst>
        </pc:spChg>
        <pc:spChg chg="mod">
          <ac:chgData name="Alex" userId="5b0366e0c9a89451" providerId="LiveId" clId="{339BFC2F-29D6-4CFA-B4FE-0F8B8C88621A}" dt="2021-07-28T20:11:41.504" v="460" actId="113"/>
          <ac:spMkLst>
            <pc:docMk/>
            <pc:sldMk cId="4179840140" sldId="293"/>
            <ac:spMk id="3" creationId="{9ACDA8BC-1FB2-41CF-97CC-81CAAD535A61}"/>
          </ac:spMkLst>
        </pc:spChg>
      </pc:sldChg>
      <pc:sldChg chg="modSp new mod">
        <pc:chgData name="Alex" userId="5b0366e0c9a89451" providerId="LiveId" clId="{339BFC2F-29D6-4CFA-B4FE-0F8B8C88621A}" dt="2021-07-28T20:11:51.467" v="462" actId="113"/>
        <pc:sldMkLst>
          <pc:docMk/>
          <pc:sldMk cId="4254081887" sldId="294"/>
        </pc:sldMkLst>
        <pc:spChg chg="mod">
          <ac:chgData name="Alex" userId="5b0366e0c9a89451" providerId="LiveId" clId="{339BFC2F-29D6-4CFA-B4FE-0F8B8C88621A}" dt="2021-07-28T20:11:48.491" v="461" actId="113"/>
          <ac:spMkLst>
            <pc:docMk/>
            <pc:sldMk cId="4254081887" sldId="294"/>
            <ac:spMk id="2" creationId="{3FC04189-B0F5-4FE2-BC20-E3C59B59CFB4}"/>
          </ac:spMkLst>
        </pc:spChg>
        <pc:spChg chg="mod">
          <ac:chgData name="Alex" userId="5b0366e0c9a89451" providerId="LiveId" clId="{339BFC2F-29D6-4CFA-B4FE-0F8B8C88621A}" dt="2021-07-28T20:11:51.467" v="462" actId="113"/>
          <ac:spMkLst>
            <pc:docMk/>
            <pc:sldMk cId="4254081887" sldId="294"/>
            <ac:spMk id="3" creationId="{701589F9-5DAD-4C8C-A5CF-CF0CA236F5DA}"/>
          </ac:spMkLst>
        </pc:spChg>
      </pc:sldChg>
    </pc:docChg>
  </pc:docChgLst>
  <pc:docChgLst>
    <pc:chgData name="Alex Yousefi" userId="5b0366e0c9a89451" providerId="LiveId" clId="{F294BECA-FD4B-4078-9CE3-B0B5938FBAAF}"/>
    <pc:docChg chg="custSel modSld">
      <pc:chgData name="Alex Yousefi" userId="5b0366e0c9a89451" providerId="LiveId" clId="{F294BECA-FD4B-4078-9CE3-B0B5938FBAAF}" dt="2022-07-15T14:18:22.293" v="12" actId="27636"/>
      <pc:docMkLst>
        <pc:docMk/>
      </pc:docMkLst>
      <pc:sldChg chg="delSp modSp delDesignElem">
        <pc:chgData name="Alex Yousefi" userId="5b0366e0c9a89451" providerId="LiveId" clId="{F294BECA-FD4B-4078-9CE3-B0B5938FBAAF}" dt="2022-07-15T14:18:22.029" v="6"/>
        <pc:sldMkLst>
          <pc:docMk/>
          <pc:sldMk cId="4208734592" sldId="256"/>
        </pc:sldMkLst>
        <pc:spChg chg="mod">
          <ac:chgData name="Alex Yousefi" userId="5b0366e0c9a89451" providerId="LiveId" clId="{F294BECA-FD4B-4078-9CE3-B0B5938FBAAF}" dt="2022-07-15T14:18:22.029" v="6"/>
          <ac:spMkLst>
            <pc:docMk/>
            <pc:sldMk cId="4208734592" sldId="256"/>
            <ac:spMk id="2" creationId="{142AB9CF-527E-4817-A516-F1E29FB87A15}"/>
          </ac:spMkLst>
        </pc:spChg>
        <pc:spChg chg="mod">
          <ac:chgData name="Alex Yousefi" userId="5b0366e0c9a89451" providerId="LiveId" clId="{F294BECA-FD4B-4078-9CE3-B0B5938FBAAF}" dt="2022-07-15T14:18:22.029" v="6"/>
          <ac:spMkLst>
            <pc:docMk/>
            <pc:sldMk cId="4208734592" sldId="256"/>
            <ac:spMk id="3" creationId="{59026835-A106-44A1-B687-1D6C7F8AE3F9}"/>
          </ac:spMkLst>
        </pc:spChg>
        <pc:spChg chg="del">
          <ac:chgData name="Alex Yousefi" userId="5b0366e0c9a89451" providerId="LiveId" clId="{F294BECA-FD4B-4078-9CE3-B0B5938FBAAF}" dt="2022-07-15T14:18:22.029" v="6"/>
          <ac:spMkLst>
            <pc:docMk/>
            <pc:sldMk cId="4208734592" sldId="256"/>
            <ac:spMk id="8" creationId="{27577DEC-D9A5-404D-9789-702F4319BEC8}"/>
          </ac:spMkLst>
        </pc:spChg>
        <pc:grpChg chg="del">
          <ac:chgData name="Alex Yousefi" userId="5b0366e0c9a89451" providerId="LiveId" clId="{F294BECA-FD4B-4078-9CE3-B0B5938FBAAF}" dt="2022-07-15T14:18:22.029" v="6"/>
          <ac:grpSpMkLst>
            <pc:docMk/>
            <pc:sldMk cId="4208734592" sldId="256"/>
            <ac:grpSpMk id="10" creationId="{CEEA9366-CEA8-4F23-B065-4337F0D836FE}"/>
          </ac:grpSpMkLst>
        </pc:grpChg>
      </pc:sldChg>
      <pc:sldChg chg="delSp modSp mod delDesignElem">
        <pc:chgData name="Alex Yousefi" userId="5b0366e0c9a89451" providerId="LiveId" clId="{F294BECA-FD4B-4078-9CE3-B0B5938FBAAF}" dt="2022-07-15T14:18:22.117" v="7" actId="27636"/>
        <pc:sldMkLst>
          <pc:docMk/>
          <pc:sldMk cId="2092178792" sldId="257"/>
        </pc:sldMkLst>
        <pc:spChg chg="mod">
          <ac:chgData name="Alex Yousefi" userId="5b0366e0c9a89451" providerId="LiveId" clId="{F294BECA-FD4B-4078-9CE3-B0B5938FBAAF}" dt="2022-07-15T14:18:22.117" v="7" actId="27636"/>
          <ac:spMkLst>
            <pc:docMk/>
            <pc:sldMk cId="2092178792" sldId="257"/>
            <ac:spMk id="3" creationId="{C06DFA67-7BD7-4FCD-B3C5-7E52126C3747}"/>
          </ac:spMkLst>
        </pc:spChg>
        <pc:spChg chg="del">
          <ac:chgData name="Alex Yousefi" userId="5b0366e0c9a89451" providerId="LiveId" clId="{F294BECA-FD4B-4078-9CE3-B0B5938FBAAF}" dt="2022-07-15T14:18:22.029" v="6"/>
          <ac:spMkLst>
            <pc:docMk/>
            <pc:sldMk cId="2092178792" sldId="257"/>
            <ac:spMk id="8" creationId="{A65AC7D1-EAA9-48F5-B509-60A7F50BF703}"/>
          </ac:spMkLst>
        </pc:spChg>
        <pc:spChg chg="del">
          <ac:chgData name="Alex Yousefi" userId="5b0366e0c9a89451" providerId="LiveId" clId="{F294BECA-FD4B-4078-9CE3-B0B5938FBAAF}" dt="2022-07-15T14:18:22.029" v="6"/>
          <ac:spMkLst>
            <pc:docMk/>
            <pc:sldMk cId="2092178792" sldId="257"/>
            <ac:spMk id="10" creationId="{D6320AF9-619A-4175-865B-5663E1AEF4C5}"/>
          </ac:spMkLst>
        </pc:spChg>
        <pc:spChg chg="del">
          <ac:chgData name="Alex Yousefi" userId="5b0366e0c9a89451" providerId="LiveId" clId="{F294BECA-FD4B-4078-9CE3-B0B5938FBAAF}" dt="2022-07-15T14:18:22.029" v="6"/>
          <ac:spMkLst>
            <pc:docMk/>
            <pc:sldMk cId="2092178792" sldId="257"/>
            <ac:spMk id="16" creationId="{7E018740-5C2B-4A41-AC1A-7E68D1EC1954}"/>
          </ac:spMkLst>
        </pc:spChg>
        <pc:spChg chg="del">
          <ac:chgData name="Alex Yousefi" userId="5b0366e0c9a89451" providerId="LiveId" clId="{F294BECA-FD4B-4078-9CE3-B0B5938FBAAF}" dt="2022-07-15T14:18:22.029" v="6"/>
          <ac:spMkLst>
            <pc:docMk/>
            <pc:sldMk cId="2092178792" sldId="257"/>
            <ac:spMk id="18" creationId="{166F75A4-C475-4941-8EE2-B80A06A2C1BB}"/>
          </ac:spMkLst>
        </pc:spChg>
        <pc:spChg chg="del">
          <ac:chgData name="Alex Yousefi" userId="5b0366e0c9a89451" providerId="LiveId" clId="{F294BECA-FD4B-4078-9CE3-B0B5938FBAAF}" dt="2022-07-15T14:18:22.029" v="6"/>
          <ac:spMkLst>
            <pc:docMk/>
            <pc:sldMk cId="2092178792" sldId="257"/>
            <ac:spMk id="20" creationId="{A032553A-72E8-4B0D-8405-FF9771C9AF05}"/>
          </ac:spMkLst>
        </pc:spChg>
        <pc:spChg chg="del">
          <ac:chgData name="Alex Yousefi" userId="5b0366e0c9a89451" providerId="LiveId" clId="{F294BECA-FD4B-4078-9CE3-B0B5938FBAAF}" dt="2022-07-15T14:18:22.029" v="6"/>
          <ac:spMkLst>
            <pc:docMk/>
            <pc:sldMk cId="2092178792" sldId="257"/>
            <ac:spMk id="22" creationId="{765800AC-C3B9-498E-87BC-29FAE4C76B21}"/>
          </ac:spMkLst>
        </pc:spChg>
        <pc:spChg chg="del">
          <ac:chgData name="Alex Yousefi" userId="5b0366e0c9a89451" providerId="LiveId" clId="{F294BECA-FD4B-4078-9CE3-B0B5938FBAAF}" dt="2022-07-15T14:18:22.029" v="6"/>
          <ac:spMkLst>
            <pc:docMk/>
            <pc:sldMk cId="2092178792" sldId="257"/>
            <ac:spMk id="24" creationId="{1F9D6ACB-2FF4-49F9-978A-E0D5327FC635}"/>
          </ac:spMkLst>
        </pc:spChg>
        <pc:spChg chg="del">
          <ac:chgData name="Alex Yousefi" userId="5b0366e0c9a89451" providerId="LiveId" clId="{F294BECA-FD4B-4078-9CE3-B0B5938FBAAF}" dt="2022-07-15T14:18:22.029" v="6"/>
          <ac:spMkLst>
            <pc:docMk/>
            <pc:sldMk cId="2092178792" sldId="257"/>
            <ac:spMk id="26" creationId="{142BFA2A-77A0-4F60-A32A-685681C84889}"/>
          </ac:spMkLst>
        </pc:spChg>
        <pc:cxnChg chg="del">
          <ac:chgData name="Alex Yousefi" userId="5b0366e0c9a89451" providerId="LiveId" clId="{F294BECA-FD4B-4078-9CE3-B0B5938FBAAF}" dt="2022-07-15T14:18:22.029" v="6"/>
          <ac:cxnSpMkLst>
            <pc:docMk/>
            <pc:sldMk cId="2092178792" sldId="257"/>
            <ac:cxnSpMk id="12" creationId="{063B6EC6-D752-4EE7-908B-F8F19E8C7FEA}"/>
          </ac:cxnSpMkLst>
        </pc:cxnChg>
        <pc:cxnChg chg="del">
          <ac:chgData name="Alex Yousefi" userId="5b0366e0c9a89451" providerId="LiveId" clId="{F294BECA-FD4B-4078-9CE3-B0B5938FBAAF}" dt="2022-07-15T14:18:22.029" v="6"/>
          <ac:cxnSpMkLst>
            <pc:docMk/>
            <pc:sldMk cId="2092178792" sldId="257"/>
            <ac:cxnSpMk id="14" creationId="{EFECD4E8-AD3E-4228-82A2-9461958EA94D}"/>
          </ac:cxnSpMkLst>
        </pc:cxnChg>
      </pc:sldChg>
      <pc:sldChg chg="modSp">
        <pc:chgData name="Alex Yousefi" userId="5b0366e0c9a89451" providerId="LiveId" clId="{F294BECA-FD4B-4078-9CE3-B0B5938FBAAF}" dt="2022-07-15T14:18:22.029" v="6"/>
        <pc:sldMkLst>
          <pc:docMk/>
          <pc:sldMk cId="3592559744" sldId="258"/>
        </pc:sldMkLst>
        <pc:spChg chg="mod">
          <ac:chgData name="Alex Yousefi" userId="5b0366e0c9a89451" providerId="LiveId" clId="{F294BECA-FD4B-4078-9CE3-B0B5938FBAAF}" dt="2022-07-15T14:18:22.029" v="6"/>
          <ac:spMkLst>
            <pc:docMk/>
            <pc:sldMk cId="3592559744" sldId="258"/>
            <ac:spMk id="2" creationId="{F7B0160F-543C-4EE1-BF69-CF579A7A386A}"/>
          </ac:spMkLst>
        </pc:spChg>
        <pc:spChg chg="mod">
          <ac:chgData name="Alex Yousefi" userId="5b0366e0c9a89451" providerId="LiveId" clId="{F294BECA-FD4B-4078-9CE3-B0B5938FBAAF}" dt="2022-07-15T14:18:22.029" v="6"/>
          <ac:spMkLst>
            <pc:docMk/>
            <pc:sldMk cId="3592559744" sldId="258"/>
            <ac:spMk id="3" creationId="{40CD9CC4-3421-4704-BA33-E5B410F6772B}"/>
          </ac:spMkLst>
        </pc:spChg>
      </pc:sldChg>
      <pc:sldChg chg="modSp">
        <pc:chgData name="Alex Yousefi" userId="5b0366e0c9a89451" providerId="LiveId" clId="{F294BECA-FD4B-4078-9CE3-B0B5938FBAAF}" dt="2022-07-15T14:18:22.029" v="6"/>
        <pc:sldMkLst>
          <pc:docMk/>
          <pc:sldMk cId="3982735487" sldId="259"/>
        </pc:sldMkLst>
        <pc:spChg chg="mod">
          <ac:chgData name="Alex Yousefi" userId="5b0366e0c9a89451" providerId="LiveId" clId="{F294BECA-FD4B-4078-9CE3-B0B5938FBAAF}" dt="2022-07-15T14:18:22.029" v="6"/>
          <ac:spMkLst>
            <pc:docMk/>
            <pc:sldMk cId="3982735487" sldId="259"/>
            <ac:spMk id="2" creationId="{C29B5761-CC0D-4FB8-AF16-5347816D4D22}"/>
          </ac:spMkLst>
        </pc:spChg>
        <pc:spChg chg="mod">
          <ac:chgData name="Alex Yousefi" userId="5b0366e0c9a89451" providerId="LiveId" clId="{F294BECA-FD4B-4078-9CE3-B0B5938FBAAF}" dt="2022-07-15T14:18:22.029" v="6"/>
          <ac:spMkLst>
            <pc:docMk/>
            <pc:sldMk cId="3982735487" sldId="259"/>
            <ac:spMk id="3" creationId="{C09B7B68-A387-466C-B05B-7FACC42B8C87}"/>
          </ac:spMkLst>
        </pc:spChg>
      </pc:sldChg>
      <pc:sldChg chg="modSp">
        <pc:chgData name="Alex Yousefi" userId="5b0366e0c9a89451" providerId="LiveId" clId="{F294BECA-FD4B-4078-9CE3-B0B5938FBAAF}" dt="2022-07-15T14:18:22.029" v="6"/>
        <pc:sldMkLst>
          <pc:docMk/>
          <pc:sldMk cId="2733146085" sldId="260"/>
        </pc:sldMkLst>
        <pc:spChg chg="mod">
          <ac:chgData name="Alex Yousefi" userId="5b0366e0c9a89451" providerId="LiveId" clId="{F294BECA-FD4B-4078-9CE3-B0B5938FBAAF}" dt="2022-07-15T14:18:22.029" v="6"/>
          <ac:spMkLst>
            <pc:docMk/>
            <pc:sldMk cId="2733146085" sldId="260"/>
            <ac:spMk id="2" creationId="{60FE7B44-B71A-4053-B1EC-54C32A87724E}"/>
          </ac:spMkLst>
        </pc:spChg>
      </pc:sldChg>
      <pc:sldChg chg="delSp modSp delDesignElem">
        <pc:chgData name="Alex Yousefi" userId="5b0366e0c9a89451" providerId="LiveId" clId="{F294BECA-FD4B-4078-9CE3-B0B5938FBAAF}" dt="2022-07-15T14:18:22.029" v="6"/>
        <pc:sldMkLst>
          <pc:docMk/>
          <pc:sldMk cId="110255407" sldId="261"/>
        </pc:sldMkLst>
        <pc:spChg chg="mod">
          <ac:chgData name="Alex Yousefi" userId="5b0366e0c9a89451" providerId="LiveId" clId="{F294BECA-FD4B-4078-9CE3-B0B5938FBAAF}" dt="2022-07-15T14:18:22.029" v="6"/>
          <ac:spMkLst>
            <pc:docMk/>
            <pc:sldMk cId="110255407" sldId="261"/>
            <ac:spMk id="2" creationId="{0A29CAE2-D9E8-47FA-B540-C42A2DD5DD5F}"/>
          </ac:spMkLst>
        </pc:spChg>
        <pc:spChg chg="mod">
          <ac:chgData name="Alex Yousefi" userId="5b0366e0c9a89451" providerId="LiveId" clId="{F294BECA-FD4B-4078-9CE3-B0B5938FBAAF}" dt="2022-07-15T14:18:22.029" v="6"/>
          <ac:spMkLst>
            <pc:docMk/>
            <pc:sldMk cId="110255407" sldId="261"/>
            <ac:spMk id="3" creationId="{9091C7A7-D295-4890-A20F-D747E049ECF3}"/>
          </ac:spMkLst>
        </pc:spChg>
        <pc:spChg chg="del">
          <ac:chgData name="Alex Yousefi" userId="5b0366e0c9a89451" providerId="LiveId" clId="{F294BECA-FD4B-4078-9CE3-B0B5938FBAAF}" dt="2022-07-15T14:18:22.029" v="6"/>
          <ac:spMkLst>
            <pc:docMk/>
            <pc:sldMk cId="110255407" sldId="261"/>
            <ac:spMk id="8" creationId="{86C16C40-7C29-4ACC-B851-7E08E459B596}"/>
          </ac:spMkLst>
        </pc:spChg>
        <pc:grpChg chg="del">
          <ac:chgData name="Alex Yousefi" userId="5b0366e0c9a89451" providerId="LiveId" clId="{F294BECA-FD4B-4078-9CE3-B0B5938FBAAF}" dt="2022-07-15T14:18:22.029" v="6"/>
          <ac:grpSpMkLst>
            <pc:docMk/>
            <pc:sldMk cId="110255407" sldId="261"/>
            <ac:grpSpMk id="10" creationId="{CDD733AE-DD5E-4C77-8BCD-72BF12A06BB1}"/>
          </ac:grpSpMkLst>
        </pc:grpChg>
      </pc:sldChg>
      <pc:sldChg chg="modSp">
        <pc:chgData name="Alex Yousefi" userId="5b0366e0c9a89451" providerId="LiveId" clId="{F294BECA-FD4B-4078-9CE3-B0B5938FBAAF}" dt="2022-07-15T14:18:22.029" v="6"/>
        <pc:sldMkLst>
          <pc:docMk/>
          <pc:sldMk cId="78261067" sldId="262"/>
        </pc:sldMkLst>
        <pc:spChg chg="mod">
          <ac:chgData name="Alex Yousefi" userId="5b0366e0c9a89451" providerId="LiveId" clId="{F294BECA-FD4B-4078-9CE3-B0B5938FBAAF}" dt="2022-07-15T14:18:22.029" v="6"/>
          <ac:spMkLst>
            <pc:docMk/>
            <pc:sldMk cId="78261067" sldId="262"/>
            <ac:spMk id="2" creationId="{AB66088A-CBF9-4589-BBA2-EA3F825B6DB8}"/>
          </ac:spMkLst>
        </pc:spChg>
      </pc:sldChg>
      <pc:sldChg chg="modSp">
        <pc:chgData name="Alex Yousefi" userId="5b0366e0c9a89451" providerId="LiveId" clId="{F294BECA-FD4B-4078-9CE3-B0B5938FBAAF}" dt="2022-07-15T14:18:22.029" v="6"/>
        <pc:sldMkLst>
          <pc:docMk/>
          <pc:sldMk cId="565202694" sldId="263"/>
        </pc:sldMkLst>
        <pc:spChg chg="mod">
          <ac:chgData name="Alex Yousefi" userId="5b0366e0c9a89451" providerId="LiveId" clId="{F294BECA-FD4B-4078-9CE3-B0B5938FBAAF}" dt="2022-07-15T14:18:22.029" v="6"/>
          <ac:spMkLst>
            <pc:docMk/>
            <pc:sldMk cId="565202694" sldId="263"/>
            <ac:spMk id="2" creationId="{49BA0F4F-E949-4712-A222-D7FCFB8080FC}"/>
          </ac:spMkLst>
        </pc:spChg>
        <pc:spChg chg="mod">
          <ac:chgData name="Alex Yousefi" userId="5b0366e0c9a89451" providerId="LiveId" clId="{F294BECA-FD4B-4078-9CE3-B0B5938FBAAF}" dt="2022-07-15T14:18:22.029" v="6"/>
          <ac:spMkLst>
            <pc:docMk/>
            <pc:sldMk cId="565202694" sldId="263"/>
            <ac:spMk id="3" creationId="{EF6809E8-B15F-48EB-B5B3-B4EAFB844A64}"/>
          </ac:spMkLst>
        </pc:spChg>
      </pc:sldChg>
      <pc:sldChg chg="modSp">
        <pc:chgData name="Alex Yousefi" userId="5b0366e0c9a89451" providerId="LiveId" clId="{F294BECA-FD4B-4078-9CE3-B0B5938FBAAF}" dt="2022-07-15T14:18:22.029" v="6"/>
        <pc:sldMkLst>
          <pc:docMk/>
          <pc:sldMk cId="973327202" sldId="264"/>
        </pc:sldMkLst>
        <pc:spChg chg="mod">
          <ac:chgData name="Alex Yousefi" userId="5b0366e0c9a89451" providerId="LiveId" clId="{F294BECA-FD4B-4078-9CE3-B0B5938FBAAF}" dt="2022-07-15T14:18:22.029" v="6"/>
          <ac:spMkLst>
            <pc:docMk/>
            <pc:sldMk cId="973327202" sldId="264"/>
            <ac:spMk id="2" creationId="{CDC1063E-86E6-4B36-8AAA-A6CEF38A224A}"/>
          </ac:spMkLst>
        </pc:spChg>
      </pc:sldChg>
      <pc:sldChg chg="modSp">
        <pc:chgData name="Alex Yousefi" userId="5b0366e0c9a89451" providerId="LiveId" clId="{F294BECA-FD4B-4078-9CE3-B0B5938FBAAF}" dt="2022-07-15T14:18:22.029" v="6"/>
        <pc:sldMkLst>
          <pc:docMk/>
          <pc:sldMk cId="484766476" sldId="265"/>
        </pc:sldMkLst>
        <pc:spChg chg="mod">
          <ac:chgData name="Alex Yousefi" userId="5b0366e0c9a89451" providerId="LiveId" clId="{F294BECA-FD4B-4078-9CE3-B0B5938FBAAF}" dt="2022-07-15T14:18:22.029" v="6"/>
          <ac:spMkLst>
            <pc:docMk/>
            <pc:sldMk cId="484766476" sldId="265"/>
            <ac:spMk id="2" creationId="{F03D5A8C-BE98-4546-90A9-F7754196922A}"/>
          </ac:spMkLst>
        </pc:spChg>
      </pc:sldChg>
      <pc:sldChg chg="modSp">
        <pc:chgData name="Alex Yousefi" userId="5b0366e0c9a89451" providerId="LiveId" clId="{F294BECA-FD4B-4078-9CE3-B0B5938FBAAF}" dt="2022-07-15T14:18:22.029" v="6"/>
        <pc:sldMkLst>
          <pc:docMk/>
          <pc:sldMk cId="2254566027" sldId="266"/>
        </pc:sldMkLst>
        <pc:spChg chg="mod">
          <ac:chgData name="Alex Yousefi" userId="5b0366e0c9a89451" providerId="LiveId" clId="{F294BECA-FD4B-4078-9CE3-B0B5938FBAAF}" dt="2022-07-15T14:18:22.029" v="6"/>
          <ac:spMkLst>
            <pc:docMk/>
            <pc:sldMk cId="2254566027" sldId="266"/>
            <ac:spMk id="2" creationId="{7737D4E6-7C88-4B28-AB46-9BC42B4AB0BE}"/>
          </ac:spMkLst>
        </pc:spChg>
        <pc:spChg chg="mod">
          <ac:chgData name="Alex Yousefi" userId="5b0366e0c9a89451" providerId="LiveId" clId="{F294BECA-FD4B-4078-9CE3-B0B5938FBAAF}" dt="2022-07-15T14:18:22.029" v="6"/>
          <ac:spMkLst>
            <pc:docMk/>
            <pc:sldMk cId="2254566027" sldId="266"/>
            <ac:spMk id="3" creationId="{76867CA4-5A6E-44F7-A03A-C0CB3EA497D3}"/>
          </ac:spMkLst>
        </pc:spChg>
      </pc:sldChg>
      <pc:sldChg chg="modSp">
        <pc:chgData name="Alex Yousefi" userId="5b0366e0c9a89451" providerId="LiveId" clId="{F294BECA-FD4B-4078-9CE3-B0B5938FBAAF}" dt="2022-07-15T14:18:22.029" v="6"/>
        <pc:sldMkLst>
          <pc:docMk/>
          <pc:sldMk cId="300510432" sldId="267"/>
        </pc:sldMkLst>
        <pc:spChg chg="mod">
          <ac:chgData name="Alex Yousefi" userId="5b0366e0c9a89451" providerId="LiveId" clId="{F294BECA-FD4B-4078-9CE3-B0B5938FBAAF}" dt="2022-07-15T14:18:22.029" v="6"/>
          <ac:spMkLst>
            <pc:docMk/>
            <pc:sldMk cId="300510432" sldId="267"/>
            <ac:spMk id="2" creationId="{7C8DFAD9-A371-41D0-ABC7-F976C620B30C}"/>
          </ac:spMkLst>
        </pc:spChg>
        <pc:spChg chg="mod">
          <ac:chgData name="Alex Yousefi" userId="5b0366e0c9a89451" providerId="LiveId" clId="{F294BECA-FD4B-4078-9CE3-B0B5938FBAAF}" dt="2022-07-15T14:18:22.029" v="6"/>
          <ac:spMkLst>
            <pc:docMk/>
            <pc:sldMk cId="300510432" sldId="267"/>
            <ac:spMk id="3" creationId="{81D5EB85-5B5A-4894-BB3A-4EB1ED933E2C}"/>
          </ac:spMkLst>
        </pc:spChg>
      </pc:sldChg>
      <pc:sldChg chg="modSp">
        <pc:chgData name="Alex Yousefi" userId="5b0366e0c9a89451" providerId="LiveId" clId="{F294BECA-FD4B-4078-9CE3-B0B5938FBAAF}" dt="2022-07-15T14:18:22.029" v="6"/>
        <pc:sldMkLst>
          <pc:docMk/>
          <pc:sldMk cId="664518076" sldId="268"/>
        </pc:sldMkLst>
        <pc:spChg chg="mod">
          <ac:chgData name="Alex Yousefi" userId="5b0366e0c9a89451" providerId="LiveId" clId="{F294BECA-FD4B-4078-9CE3-B0B5938FBAAF}" dt="2022-07-15T14:18:22.029" v="6"/>
          <ac:spMkLst>
            <pc:docMk/>
            <pc:sldMk cId="664518076" sldId="268"/>
            <ac:spMk id="2" creationId="{85F47CAB-D136-40CB-8B6C-2C7F763D1EAA}"/>
          </ac:spMkLst>
        </pc:spChg>
        <pc:spChg chg="mod">
          <ac:chgData name="Alex Yousefi" userId="5b0366e0c9a89451" providerId="LiveId" clId="{F294BECA-FD4B-4078-9CE3-B0B5938FBAAF}" dt="2022-07-15T14:18:22.029" v="6"/>
          <ac:spMkLst>
            <pc:docMk/>
            <pc:sldMk cId="664518076" sldId="268"/>
            <ac:spMk id="3" creationId="{6C5DAF09-AAE2-450E-B27C-8BB23D9AACB4}"/>
          </ac:spMkLst>
        </pc:spChg>
      </pc:sldChg>
      <pc:sldChg chg="modSp mod">
        <pc:chgData name="Alex Yousefi" userId="5b0366e0c9a89451" providerId="LiveId" clId="{F294BECA-FD4B-4078-9CE3-B0B5938FBAAF}" dt="2022-07-15T14:18:22.209" v="8" actId="27636"/>
        <pc:sldMkLst>
          <pc:docMk/>
          <pc:sldMk cId="3576723804" sldId="269"/>
        </pc:sldMkLst>
        <pc:spChg chg="mod">
          <ac:chgData name="Alex Yousefi" userId="5b0366e0c9a89451" providerId="LiveId" clId="{F294BECA-FD4B-4078-9CE3-B0B5938FBAAF}" dt="2022-07-15T14:18:22.209" v="8" actId="27636"/>
          <ac:spMkLst>
            <pc:docMk/>
            <pc:sldMk cId="3576723804" sldId="269"/>
            <ac:spMk id="3" creationId="{A3BAC5BB-6A95-45F0-886B-28456E60A689}"/>
          </ac:spMkLst>
        </pc:spChg>
      </pc:sldChg>
      <pc:sldChg chg="modSp">
        <pc:chgData name="Alex Yousefi" userId="5b0366e0c9a89451" providerId="LiveId" clId="{F294BECA-FD4B-4078-9CE3-B0B5938FBAAF}" dt="2022-07-15T14:18:22.029" v="6"/>
        <pc:sldMkLst>
          <pc:docMk/>
          <pc:sldMk cId="2416271307" sldId="270"/>
        </pc:sldMkLst>
        <pc:spChg chg="mod">
          <ac:chgData name="Alex Yousefi" userId="5b0366e0c9a89451" providerId="LiveId" clId="{F294BECA-FD4B-4078-9CE3-B0B5938FBAAF}" dt="2022-07-15T14:18:22.029" v="6"/>
          <ac:spMkLst>
            <pc:docMk/>
            <pc:sldMk cId="2416271307" sldId="270"/>
            <ac:spMk id="2" creationId="{E81540A9-9871-47EA-8528-3CD18D7B618C}"/>
          </ac:spMkLst>
        </pc:spChg>
        <pc:spChg chg="mod">
          <ac:chgData name="Alex Yousefi" userId="5b0366e0c9a89451" providerId="LiveId" clId="{F294BECA-FD4B-4078-9CE3-B0B5938FBAAF}" dt="2022-07-15T14:18:22.029" v="6"/>
          <ac:spMkLst>
            <pc:docMk/>
            <pc:sldMk cId="2416271307" sldId="270"/>
            <ac:spMk id="3" creationId="{04760A22-E3BD-49FF-995B-3769985355BA}"/>
          </ac:spMkLst>
        </pc:spChg>
      </pc:sldChg>
      <pc:sldChg chg="modSp">
        <pc:chgData name="Alex Yousefi" userId="5b0366e0c9a89451" providerId="LiveId" clId="{F294BECA-FD4B-4078-9CE3-B0B5938FBAAF}" dt="2022-07-15T14:18:22.029" v="6"/>
        <pc:sldMkLst>
          <pc:docMk/>
          <pc:sldMk cId="613503769" sldId="271"/>
        </pc:sldMkLst>
        <pc:spChg chg="mod">
          <ac:chgData name="Alex Yousefi" userId="5b0366e0c9a89451" providerId="LiveId" clId="{F294BECA-FD4B-4078-9CE3-B0B5938FBAAF}" dt="2022-07-15T14:18:22.029" v="6"/>
          <ac:spMkLst>
            <pc:docMk/>
            <pc:sldMk cId="613503769" sldId="271"/>
            <ac:spMk id="2" creationId="{38B444F8-41E5-45EF-87D8-04D1BF4F3C93}"/>
          </ac:spMkLst>
        </pc:spChg>
        <pc:spChg chg="mod">
          <ac:chgData name="Alex Yousefi" userId="5b0366e0c9a89451" providerId="LiveId" clId="{F294BECA-FD4B-4078-9CE3-B0B5938FBAAF}" dt="2022-07-15T14:18:22.029" v="6"/>
          <ac:spMkLst>
            <pc:docMk/>
            <pc:sldMk cId="613503769" sldId="271"/>
            <ac:spMk id="3" creationId="{90CC6CDA-BC3D-444D-B4A4-73B78D3455E6}"/>
          </ac:spMkLst>
        </pc:spChg>
      </pc:sldChg>
      <pc:sldChg chg="modSp">
        <pc:chgData name="Alex Yousefi" userId="5b0366e0c9a89451" providerId="LiveId" clId="{F294BECA-FD4B-4078-9CE3-B0B5938FBAAF}" dt="2022-07-15T14:18:22.029" v="6"/>
        <pc:sldMkLst>
          <pc:docMk/>
          <pc:sldMk cId="3461951052" sldId="272"/>
        </pc:sldMkLst>
        <pc:spChg chg="mod">
          <ac:chgData name="Alex Yousefi" userId="5b0366e0c9a89451" providerId="LiveId" clId="{F294BECA-FD4B-4078-9CE3-B0B5938FBAAF}" dt="2022-07-15T14:18:22.029" v="6"/>
          <ac:spMkLst>
            <pc:docMk/>
            <pc:sldMk cId="3461951052" sldId="272"/>
            <ac:spMk id="2" creationId="{86E89C69-B0B4-40A9-BC92-DD9B06790A50}"/>
          </ac:spMkLst>
        </pc:spChg>
      </pc:sldChg>
      <pc:sldChg chg="modSp">
        <pc:chgData name="Alex Yousefi" userId="5b0366e0c9a89451" providerId="LiveId" clId="{F294BECA-FD4B-4078-9CE3-B0B5938FBAAF}" dt="2022-07-15T14:18:22.029" v="6"/>
        <pc:sldMkLst>
          <pc:docMk/>
          <pc:sldMk cId="1288130813" sldId="273"/>
        </pc:sldMkLst>
        <pc:spChg chg="mod">
          <ac:chgData name="Alex Yousefi" userId="5b0366e0c9a89451" providerId="LiveId" clId="{F294BECA-FD4B-4078-9CE3-B0B5938FBAAF}" dt="2022-07-15T14:18:22.029" v="6"/>
          <ac:spMkLst>
            <pc:docMk/>
            <pc:sldMk cId="1288130813" sldId="273"/>
            <ac:spMk id="2" creationId="{A4D402BB-7878-42C3-8364-69123FD8C7BF}"/>
          </ac:spMkLst>
        </pc:spChg>
      </pc:sldChg>
      <pc:sldChg chg="modSp">
        <pc:chgData name="Alex Yousefi" userId="5b0366e0c9a89451" providerId="LiveId" clId="{F294BECA-FD4B-4078-9CE3-B0B5938FBAAF}" dt="2022-07-15T14:18:22.029" v="6"/>
        <pc:sldMkLst>
          <pc:docMk/>
          <pc:sldMk cId="1740666753" sldId="274"/>
        </pc:sldMkLst>
        <pc:spChg chg="mod">
          <ac:chgData name="Alex Yousefi" userId="5b0366e0c9a89451" providerId="LiveId" clId="{F294BECA-FD4B-4078-9CE3-B0B5938FBAAF}" dt="2022-07-15T14:18:22.029" v="6"/>
          <ac:spMkLst>
            <pc:docMk/>
            <pc:sldMk cId="1740666753" sldId="274"/>
            <ac:spMk id="2" creationId="{9938DD21-ADBE-4DFE-98D7-5D61539C3081}"/>
          </ac:spMkLst>
        </pc:spChg>
      </pc:sldChg>
      <pc:sldChg chg="modSp">
        <pc:chgData name="Alex Yousefi" userId="5b0366e0c9a89451" providerId="LiveId" clId="{F294BECA-FD4B-4078-9CE3-B0B5938FBAAF}" dt="2022-07-15T14:18:22.029" v="6"/>
        <pc:sldMkLst>
          <pc:docMk/>
          <pc:sldMk cId="1458531182" sldId="275"/>
        </pc:sldMkLst>
        <pc:spChg chg="mod">
          <ac:chgData name="Alex Yousefi" userId="5b0366e0c9a89451" providerId="LiveId" clId="{F294BECA-FD4B-4078-9CE3-B0B5938FBAAF}" dt="2022-07-15T14:18:22.029" v="6"/>
          <ac:spMkLst>
            <pc:docMk/>
            <pc:sldMk cId="1458531182" sldId="275"/>
            <ac:spMk id="2" creationId="{5B7F3E05-B204-44FE-9C58-A7638598E703}"/>
          </ac:spMkLst>
        </pc:spChg>
      </pc:sldChg>
      <pc:sldChg chg="modSp mod">
        <pc:chgData name="Alex Yousefi" userId="5b0366e0c9a89451" providerId="LiveId" clId="{F294BECA-FD4B-4078-9CE3-B0B5938FBAAF}" dt="2022-07-15T14:18:22.242" v="9" actId="27636"/>
        <pc:sldMkLst>
          <pc:docMk/>
          <pc:sldMk cId="3844250459" sldId="276"/>
        </pc:sldMkLst>
        <pc:spChg chg="mod">
          <ac:chgData name="Alex Yousefi" userId="5b0366e0c9a89451" providerId="LiveId" clId="{F294BECA-FD4B-4078-9CE3-B0B5938FBAAF}" dt="2022-07-15T14:18:22.242" v="9" actId="27636"/>
          <ac:spMkLst>
            <pc:docMk/>
            <pc:sldMk cId="3844250459" sldId="276"/>
            <ac:spMk id="2" creationId="{07A4F86C-1E9B-446A-844B-FA066683BC0E}"/>
          </ac:spMkLst>
        </pc:spChg>
      </pc:sldChg>
      <pc:sldChg chg="modSp">
        <pc:chgData name="Alex Yousefi" userId="5b0366e0c9a89451" providerId="LiveId" clId="{F294BECA-FD4B-4078-9CE3-B0B5938FBAAF}" dt="2022-07-15T14:18:22.029" v="6"/>
        <pc:sldMkLst>
          <pc:docMk/>
          <pc:sldMk cId="1541951212" sldId="277"/>
        </pc:sldMkLst>
        <pc:spChg chg="mod">
          <ac:chgData name="Alex Yousefi" userId="5b0366e0c9a89451" providerId="LiveId" clId="{F294BECA-FD4B-4078-9CE3-B0B5938FBAAF}" dt="2022-07-15T14:18:22.029" v="6"/>
          <ac:spMkLst>
            <pc:docMk/>
            <pc:sldMk cId="1541951212" sldId="277"/>
            <ac:spMk id="2" creationId="{4993C3F2-32E2-4BC9-9576-0A7921186312}"/>
          </ac:spMkLst>
        </pc:spChg>
      </pc:sldChg>
      <pc:sldChg chg="delSp delDesignElem">
        <pc:chgData name="Alex Yousefi" userId="5b0366e0c9a89451" providerId="LiveId" clId="{F294BECA-FD4B-4078-9CE3-B0B5938FBAAF}" dt="2022-07-15T14:18:22.029" v="6"/>
        <pc:sldMkLst>
          <pc:docMk/>
          <pc:sldMk cId="1023322630" sldId="278"/>
        </pc:sldMkLst>
        <pc:spChg chg="del">
          <ac:chgData name="Alex Yousefi" userId="5b0366e0c9a89451" providerId="LiveId" clId="{F294BECA-FD4B-4078-9CE3-B0B5938FBAAF}" dt="2022-07-15T14:18:22.029" v="6"/>
          <ac:spMkLst>
            <pc:docMk/>
            <pc:sldMk cId="1023322630" sldId="278"/>
            <ac:spMk id="8" creationId="{C52ED567-06B3-4107-9773-BBB6BD78673C}"/>
          </ac:spMkLst>
        </pc:spChg>
        <pc:spChg chg="del">
          <ac:chgData name="Alex Yousefi" userId="5b0366e0c9a89451" providerId="LiveId" clId="{F294BECA-FD4B-4078-9CE3-B0B5938FBAAF}" dt="2022-07-15T14:18:22.029" v="6"/>
          <ac:spMkLst>
            <pc:docMk/>
            <pc:sldMk cId="1023322630" sldId="278"/>
            <ac:spMk id="10" creationId="{AF551D8B-3775-4477-88B7-7B7C350D34E4}"/>
          </ac:spMkLst>
        </pc:spChg>
        <pc:spChg chg="del">
          <ac:chgData name="Alex Yousefi" userId="5b0366e0c9a89451" providerId="LiveId" clId="{F294BECA-FD4B-4078-9CE3-B0B5938FBAAF}" dt="2022-07-15T14:18:22.029" v="6"/>
          <ac:spMkLst>
            <pc:docMk/>
            <pc:sldMk cId="1023322630" sldId="278"/>
            <ac:spMk id="16" creationId="{BB934D2B-85E2-4375-94EE-B66C16BF7999}"/>
          </ac:spMkLst>
        </pc:spChg>
        <pc:spChg chg="del">
          <ac:chgData name="Alex Yousefi" userId="5b0366e0c9a89451" providerId="LiveId" clId="{F294BECA-FD4B-4078-9CE3-B0B5938FBAAF}" dt="2022-07-15T14:18:22.029" v="6"/>
          <ac:spMkLst>
            <pc:docMk/>
            <pc:sldMk cId="1023322630" sldId="278"/>
            <ac:spMk id="18" creationId="{9B445E02-D785-4565-B842-9567BBC09508}"/>
          </ac:spMkLst>
        </pc:spChg>
        <pc:spChg chg="del">
          <ac:chgData name="Alex Yousefi" userId="5b0366e0c9a89451" providerId="LiveId" clId="{F294BECA-FD4B-4078-9CE3-B0B5938FBAAF}" dt="2022-07-15T14:18:22.029" v="6"/>
          <ac:spMkLst>
            <pc:docMk/>
            <pc:sldMk cId="1023322630" sldId="278"/>
            <ac:spMk id="20" creationId="{2C153736-D102-4F57-9DE7-615AFC02B0AC}"/>
          </ac:spMkLst>
        </pc:spChg>
        <pc:spChg chg="del">
          <ac:chgData name="Alex Yousefi" userId="5b0366e0c9a89451" providerId="LiveId" clId="{F294BECA-FD4B-4078-9CE3-B0B5938FBAAF}" dt="2022-07-15T14:18:22.029" v="6"/>
          <ac:spMkLst>
            <pc:docMk/>
            <pc:sldMk cId="1023322630" sldId="278"/>
            <ac:spMk id="22" creationId="{BA407A52-66F4-4CDE-A726-FF79F3EC342D}"/>
          </ac:spMkLst>
        </pc:spChg>
        <pc:spChg chg="del">
          <ac:chgData name="Alex Yousefi" userId="5b0366e0c9a89451" providerId="LiveId" clId="{F294BECA-FD4B-4078-9CE3-B0B5938FBAAF}" dt="2022-07-15T14:18:22.029" v="6"/>
          <ac:spMkLst>
            <pc:docMk/>
            <pc:sldMk cId="1023322630" sldId="278"/>
            <ac:spMk id="24" creationId="{D28FFB34-4FC3-46F5-B900-D3B774FD0BE6}"/>
          </ac:spMkLst>
        </pc:spChg>
        <pc:spChg chg="del">
          <ac:chgData name="Alex Yousefi" userId="5b0366e0c9a89451" providerId="LiveId" clId="{F294BECA-FD4B-4078-9CE3-B0B5938FBAAF}" dt="2022-07-15T14:18:22.029" v="6"/>
          <ac:spMkLst>
            <pc:docMk/>
            <pc:sldMk cId="1023322630" sldId="278"/>
            <ac:spMk id="26" creationId="{205F7B13-ACB5-46BE-8070-0431266B183B}"/>
          </ac:spMkLst>
        </pc:spChg>
        <pc:spChg chg="del">
          <ac:chgData name="Alex Yousefi" userId="5b0366e0c9a89451" providerId="LiveId" clId="{F294BECA-FD4B-4078-9CE3-B0B5938FBAAF}" dt="2022-07-15T14:18:22.029" v="6"/>
          <ac:spMkLst>
            <pc:docMk/>
            <pc:sldMk cId="1023322630" sldId="278"/>
            <ac:spMk id="28" creationId="{D52A0D23-45DD-4DF4-ADE6-A81F409BB9FB}"/>
          </ac:spMkLst>
        </pc:spChg>
        <pc:cxnChg chg="del">
          <ac:chgData name="Alex Yousefi" userId="5b0366e0c9a89451" providerId="LiveId" clId="{F294BECA-FD4B-4078-9CE3-B0B5938FBAAF}" dt="2022-07-15T14:18:22.029" v="6"/>
          <ac:cxnSpMkLst>
            <pc:docMk/>
            <pc:sldMk cId="1023322630" sldId="278"/>
            <ac:cxnSpMk id="12" creationId="{1A901C3D-CFAE-460D-BD0E-7D22164D7DFB}"/>
          </ac:cxnSpMkLst>
        </pc:cxnChg>
        <pc:cxnChg chg="del">
          <ac:chgData name="Alex Yousefi" userId="5b0366e0c9a89451" providerId="LiveId" clId="{F294BECA-FD4B-4078-9CE3-B0B5938FBAAF}" dt="2022-07-15T14:18:22.029" v="6"/>
          <ac:cxnSpMkLst>
            <pc:docMk/>
            <pc:sldMk cId="1023322630" sldId="278"/>
            <ac:cxnSpMk id="14" creationId="{837C0EA9-1437-4437-9D20-2BBDA1AA9FF8}"/>
          </ac:cxnSpMkLst>
        </pc:cxnChg>
      </pc:sldChg>
      <pc:sldChg chg="delSp modSp delDesignElem">
        <pc:chgData name="Alex Yousefi" userId="5b0366e0c9a89451" providerId="LiveId" clId="{F294BECA-FD4B-4078-9CE3-B0B5938FBAAF}" dt="2022-07-15T14:18:22.029" v="6"/>
        <pc:sldMkLst>
          <pc:docMk/>
          <pc:sldMk cId="912461562" sldId="279"/>
        </pc:sldMkLst>
        <pc:spChg chg="mod">
          <ac:chgData name="Alex Yousefi" userId="5b0366e0c9a89451" providerId="LiveId" clId="{F294BECA-FD4B-4078-9CE3-B0B5938FBAAF}" dt="2022-07-15T14:18:22.029" v="6"/>
          <ac:spMkLst>
            <pc:docMk/>
            <pc:sldMk cId="912461562" sldId="279"/>
            <ac:spMk id="2" creationId="{4C0DD344-847B-40A2-9D85-D42F7F260444}"/>
          </ac:spMkLst>
        </pc:spChg>
        <pc:spChg chg="mod">
          <ac:chgData name="Alex Yousefi" userId="5b0366e0c9a89451" providerId="LiveId" clId="{F294BECA-FD4B-4078-9CE3-B0B5938FBAAF}" dt="2022-07-15T14:18:22.029" v="6"/>
          <ac:spMkLst>
            <pc:docMk/>
            <pc:sldMk cId="912461562" sldId="279"/>
            <ac:spMk id="3" creationId="{787A08DD-3505-4210-9FDB-DA07A0D95220}"/>
          </ac:spMkLst>
        </pc:spChg>
        <pc:spChg chg="del">
          <ac:chgData name="Alex Yousefi" userId="5b0366e0c9a89451" providerId="LiveId" clId="{F294BECA-FD4B-4078-9CE3-B0B5938FBAAF}" dt="2022-07-15T14:18:22.029" v="6"/>
          <ac:spMkLst>
            <pc:docMk/>
            <pc:sldMk cId="912461562" sldId="279"/>
            <ac:spMk id="8" creationId="{86C16C40-7C29-4ACC-B851-7E08E459B596}"/>
          </ac:spMkLst>
        </pc:spChg>
        <pc:grpChg chg="del">
          <ac:chgData name="Alex Yousefi" userId="5b0366e0c9a89451" providerId="LiveId" clId="{F294BECA-FD4B-4078-9CE3-B0B5938FBAAF}" dt="2022-07-15T14:18:22.029" v="6"/>
          <ac:grpSpMkLst>
            <pc:docMk/>
            <pc:sldMk cId="912461562" sldId="279"/>
            <ac:grpSpMk id="10" creationId="{CDD733AE-DD5E-4C77-8BCD-72BF12A06BB1}"/>
          </ac:grpSpMkLst>
        </pc:grpChg>
      </pc:sldChg>
      <pc:sldChg chg="modSp">
        <pc:chgData name="Alex Yousefi" userId="5b0366e0c9a89451" providerId="LiveId" clId="{F294BECA-FD4B-4078-9CE3-B0B5938FBAAF}" dt="2022-07-15T14:18:22.029" v="6"/>
        <pc:sldMkLst>
          <pc:docMk/>
          <pc:sldMk cId="2307618972" sldId="280"/>
        </pc:sldMkLst>
        <pc:spChg chg="mod">
          <ac:chgData name="Alex Yousefi" userId="5b0366e0c9a89451" providerId="LiveId" clId="{F294BECA-FD4B-4078-9CE3-B0B5938FBAAF}" dt="2022-07-15T14:18:22.029" v="6"/>
          <ac:spMkLst>
            <pc:docMk/>
            <pc:sldMk cId="2307618972" sldId="280"/>
            <ac:spMk id="2" creationId="{CA8F75C2-2E41-4E84-81A5-5453185D6337}"/>
          </ac:spMkLst>
        </pc:spChg>
      </pc:sldChg>
      <pc:sldChg chg="modSp">
        <pc:chgData name="Alex Yousefi" userId="5b0366e0c9a89451" providerId="LiveId" clId="{F294BECA-FD4B-4078-9CE3-B0B5938FBAAF}" dt="2022-07-15T14:18:22.029" v="6"/>
        <pc:sldMkLst>
          <pc:docMk/>
          <pc:sldMk cId="340272906" sldId="281"/>
        </pc:sldMkLst>
        <pc:spChg chg="mod">
          <ac:chgData name="Alex Yousefi" userId="5b0366e0c9a89451" providerId="LiveId" clId="{F294BECA-FD4B-4078-9CE3-B0B5938FBAAF}" dt="2022-07-15T14:18:22.029" v="6"/>
          <ac:spMkLst>
            <pc:docMk/>
            <pc:sldMk cId="340272906" sldId="281"/>
            <ac:spMk id="2" creationId="{DD78E569-97C5-4470-AFBB-6D96F0DB546D}"/>
          </ac:spMkLst>
        </pc:spChg>
      </pc:sldChg>
      <pc:sldChg chg="modSp mod">
        <pc:chgData name="Alex Yousefi" userId="5b0366e0c9a89451" providerId="LiveId" clId="{F294BECA-FD4B-4078-9CE3-B0B5938FBAAF}" dt="2022-07-15T14:18:22.252" v="10" actId="27636"/>
        <pc:sldMkLst>
          <pc:docMk/>
          <pc:sldMk cId="519826988" sldId="282"/>
        </pc:sldMkLst>
        <pc:spChg chg="mod">
          <ac:chgData name="Alex Yousefi" userId="5b0366e0c9a89451" providerId="LiveId" clId="{F294BECA-FD4B-4078-9CE3-B0B5938FBAAF}" dt="2022-07-15T14:18:22.029" v="6"/>
          <ac:spMkLst>
            <pc:docMk/>
            <pc:sldMk cId="519826988" sldId="282"/>
            <ac:spMk id="2" creationId="{CCD31B53-5DFE-47FF-899E-90DBEB525E35}"/>
          </ac:spMkLst>
        </pc:spChg>
        <pc:spChg chg="mod">
          <ac:chgData name="Alex Yousefi" userId="5b0366e0c9a89451" providerId="LiveId" clId="{F294BECA-FD4B-4078-9CE3-B0B5938FBAAF}" dt="2022-07-15T14:18:22.252" v="10" actId="27636"/>
          <ac:spMkLst>
            <pc:docMk/>
            <pc:sldMk cId="519826988" sldId="282"/>
            <ac:spMk id="3" creationId="{9F777330-67C8-49B6-8326-026CA4347C28}"/>
          </ac:spMkLst>
        </pc:spChg>
      </pc:sldChg>
      <pc:sldChg chg="modSp mod">
        <pc:chgData name="Alex Yousefi" userId="5b0366e0c9a89451" providerId="LiveId" clId="{F294BECA-FD4B-4078-9CE3-B0B5938FBAAF}" dt="2022-07-15T14:18:22.269" v="11" actId="27636"/>
        <pc:sldMkLst>
          <pc:docMk/>
          <pc:sldMk cId="540886966" sldId="283"/>
        </pc:sldMkLst>
        <pc:spChg chg="mod">
          <ac:chgData name="Alex Yousefi" userId="5b0366e0c9a89451" providerId="LiveId" clId="{F294BECA-FD4B-4078-9CE3-B0B5938FBAAF}" dt="2022-07-15T14:18:22.029" v="6"/>
          <ac:spMkLst>
            <pc:docMk/>
            <pc:sldMk cId="540886966" sldId="283"/>
            <ac:spMk id="2" creationId="{5B833B86-522B-4540-A18C-28A018EDDBF2}"/>
          </ac:spMkLst>
        </pc:spChg>
        <pc:spChg chg="mod">
          <ac:chgData name="Alex Yousefi" userId="5b0366e0c9a89451" providerId="LiveId" clId="{F294BECA-FD4B-4078-9CE3-B0B5938FBAAF}" dt="2022-07-15T14:18:22.269" v="11" actId="27636"/>
          <ac:spMkLst>
            <pc:docMk/>
            <pc:sldMk cId="540886966" sldId="283"/>
            <ac:spMk id="3" creationId="{FF5BA6DA-B939-4C88-8E37-35BDAD342178}"/>
          </ac:spMkLst>
        </pc:spChg>
      </pc:sldChg>
      <pc:sldChg chg="modSp">
        <pc:chgData name="Alex Yousefi" userId="5b0366e0c9a89451" providerId="LiveId" clId="{F294BECA-FD4B-4078-9CE3-B0B5938FBAAF}" dt="2022-07-15T14:18:22.029" v="6"/>
        <pc:sldMkLst>
          <pc:docMk/>
          <pc:sldMk cId="1896319058" sldId="284"/>
        </pc:sldMkLst>
        <pc:spChg chg="mod">
          <ac:chgData name="Alex Yousefi" userId="5b0366e0c9a89451" providerId="LiveId" clId="{F294BECA-FD4B-4078-9CE3-B0B5938FBAAF}" dt="2022-07-15T14:18:22.029" v="6"/>
          <ac:spMkLst>
            <pc:docMk/>
            <pc:sldMk cId="1896319058" sldId="284"/>
            <ac:spMk id="2" creationId="{0396D435-1E15-4221-A14D-7D5210AD37AD}"/>
          </ac:spMkLst>
        </pc:spChg>
        <pc:spChg chg="mod">
          <ac:chgData name="Alex Yousefi" userId="5b0366e0c9a89451" providerId="LiveId" clId="{F294BECA-FD4B-4078-9CE3-B0B5938FBAAF}" dt="2022-07-15T14:18:22.029" v="6"/>
          <ac:spMkLst>
            <pc:docMk/>
            <pc:sldMk cId="1896319058" sldId="284"/>
            <ac:spMk id="3" creationId="{ACF37A04-D457-46E7-AD8F-9A4E9DB3BEE1}"/>
          </ac:spMkLst>
        </pc:spChg>
      </pc:sldChg>
      <pc:sldChg chg="modSp">
        <pc:chgData name="Alex Yousefi" userId="5b0366e0c9a89451" providerId="LiveId" clId="{F294BECA-FD4B-4078-9CE3-B0B5938FBAAF}" dt="2022-07-15T14:18:22.029" v="6"/>
        <pc:sldMkLst>
          <pc:docMk/>
          <pc:sldMk cId="1055398485" sldId="285"/>
        </pc:sldMkLst>
        <pc:spChg chg="mod">
          <ac:chgData name="Alex Yousefi" userId="5b0366e0c9a89451" providerId="LiveId" clId="{F294BECA-FD4B-4078-9CE3-B0B5938FBAAF}" dt="2022-07-15T14:18:22.029" v="6"/>
          <ac:spMkLst>
            <pc:docMk/>
            <pc:sldMk cId="1055398485" sldId="285"/>
            <ac:spMk id="2" creationId="{8C03B4C3-E026-4FE2-8A50-DC3FA11C3827}"/>
          </ac:spMkLst>
        </pc:spChg>
      </pc:sldChg>
      <pc:sldChg chg="modSp">
        <pc:chgData name="Alex Yousefi" userId="5b0366e0c9a89451" providerId="LiveId" clId="{F294BECA-FD4B-4078-9CE3-B0B5938FBAAF}" dt="2022-07-15T14:18:22.029" v="6"/>
        <pc:sldMkLst>
          <pc:docMk/>
          <pc:sldMk cId="857638862" sldId="286"/>
        </pc:sldMkLst>
        <pc:spChg chg="mod">
          <ac:chgData name="Alex Yousefi" userId="5b0366e0c9a89451" providerId="LiveId" clId="{F294BECA-FD4B-4078-9CE3-B0B5938FBAAF}" dt="2022-07-15T14:18:22.029" v="6"/>
          <ac:spMkLst>
            <pc:docMk/>
            <pc:sldMk cId="857638862" sldId="286"/>
            <ac:spMk id="2" creationId="{80E93F1F-D940-4335-B6E6-8D99EFDAC255}"/>
          </ac:spMkLst>
        </pc:spChg>
        <pc:spChg chg="mod">
          <ac:chgData name="Alex Yousefi" userId="5b0366e0c9a89451" providerId="LiveId" clId="{F294BECA-FD4B-4078-9CE3-B0B5938FBAAF}" dt="2022-07-15T14:18:22.029" v="6"/>
          <ac:spMkLst>
            <pc:docMk/>
            <pc:sldMk cId="857638862" sldId="286"/>
            <ac:spMk id="3" creationId="{66A2AD93-6ECC-4743-824F-9DFEA47A4536}"/>
          </ac:spMkLst>
        </pc:spChg>
      </pc:sldChg>
      <pc:sldChg chg="modSp">
        <pc:chgData name="Alex Yousefi" userId="5b0366e0c9a89451" providerId="LiveId" clId="{F294BECA-FD4B-4078-9CE3-B0B5938FBAAF}" dt="2022-07-15T14:18:22.029" v="6"/>
        <pc:sldMkLst>
          <pc:docMk/>
          <pc:sldMk cId="365142172" sldId="287"/>
        </pc:sldMkLst>
        <pc:spChg chg="mod">
          <ac:chgData name="Alex Yousefi" userId="5b0366e0c9a89451" providerId="LiveId" clId="{F294BECA-FD4B-4078-9CE3-B0B5938FBAAF}" dt="2022-07-15T14:18:22.029" v="6"/>
          <ac:spMkLst>
            <pc:docMk/>
            <pc:sldMk cId="365142172" sldId="287"/>
            <ac:spMk id="2" creationId="{D78A10E1-9B20-4F44-8931-148E5365517F}"/>
          </ac:spMkLst>
        </pc:spChg>
      </pc:sldChg>
      <pc:sldChg chg="modSp mod">
        <pc:chgData name="Alex Yousefi" userId="5b0366e0c9a89451" providerId="LiveId" clId="{F294BECA-FD4B-4078-9CE3-B0B5938FBAAF}" dt="2022-07-15T14:18:22.293" v="12" actId="27636"/>
        <pc:sldMkLst>
          <pc:docMk/>
          <pc:sldMk cId="737062280" sldId="288"/>
        </pc:sldMkLst>
        <pc:spChg chg="mod">
          <ac:chgData name="Alex Yousefi" userId="5b0366e0c9a89451" providerId="LiveId" clId="{F294BECA-FD4B-4078-9CE3-B0B5938FBAAF}" dt="2022-07-15T14:18:22.029" v="6"/>
          <ac:spMkLst>
            <pc:docMk/>
            <pc:sldMk cId="737062280" sldId="288"/>
            <ac:spMk id="2" creationId="{83190A72-1500-4626-A59C-3221A18609A2}"/>
          </ac:spMkLst>
        </pc:spChg>
        <pc:spChg chg="mod">
          <ac:chgData name="Alex Yousefi" userId="5b0366e0c9a89451" providerId="LiveId" clId="{F294BECA-FD4B-4078-9CE3-B0B5938FBAAF}" dt="2022-07-15T14:18:22.293" v="12" actId="27636"/>
          <ac:spMkLst>
            <pc:docMk/>
            <pc:sldMk cId="737062280" sldId="288"/>
            <ac:spMk id="3" creationId="{42E0258C-A8C9-4060-BA6B-4705AB4B459E}"/>
          </ac:spMkLst>
        </pc:spChg>
      </pc:sldChg>
      <pc:sldChg chg="delSp delDesignElem">
        <pc:chgData name="Alex Yousefi" userId="5b0366e0c9a89451" providerId="LiveId" clId="{F294BECA-FD4B-4078-9CE3-B0B5938FBAAF}" dt="2022-07-15T14:18:22.029" v="6"/>
        <pc:sldMkLst>
          <pc:docMk/>
          <pc:sldMk cId="2088842992" sldId="289"/>
        </pc:sldMkLst>
        <pc:spChg chg="del">
          <ac:chgData name="Alex Yousefi" userId="5b0366e0c9a89451" providerId="LiveId" clId="{F294BECA-FD4B-4078-9CE3-B0B5938FBAAF}" dt="2022-07-15T14:18:22.029" v="6"/>
          <ac:spMkLst>
            <pc:docMk/>
            <pc:sldMk cId="2088842992" sldId="289"/>
            <ac:spMk id="83" creationId="{03E8462A-FEBA-4848-81CC-3F8DA3E477BE}"/>
          </ac:spMkLst>
        </pc:spChg>
        <pc:spChg chg="del">
          <ac:chgData name="Alex Yousefi" userId="5b0366e0c9a89451" providerId="LiveId" clId="{F294BECA-FD4B-4078-9CE3-B0B5938FBAAF}" dt="2022-07-15T14:18:22.029" v="6"/>
          <ac:spMkLst>
            <pc:docMk/>
            <pc:sldMk cId="2088842992" sldId="289"/>
            <ac:spMk id="96" creationId="{7941F9B1-B01B-4A84-89D9-B169AEB4E456}"/>
          </ac:spMkLst>
        </pc:spChg>
        <pc:grpChg chg="del">
          <ac:chgData name="Alex Yousefi" userId="5b0366e0c9a89451" providerId="LiveId" clId="{F294BECA-FD4B-4078-9CE3-B0B5938FBAAF}" dt="2022-07-15T14:18:22.029" v="6"/>
          <ac:grpSpMkLst>
            <pc:docMk/>
            <pc:sldMk cId="2088842992" sldId="289"/>
            <ac:grpSpMk id="71" creationId="{609316A9-990D-4EC3-A671-70EE5C1493A4}"/>
          </ac:grpSpMkLst>
        </pc:grpChg>
        <pc:grpChg chg="del">
          <ac:chgData name="Alex Yousefi" userId="5b0366e0c9a89451" providerId="LiveId" clId="{F294BECA-FD4B-4078-9CE3-B0B5938FBAAF}" dt="2022-07-15T14:18:22.029" v="6"/>
          <ac:grpSpMkLst>
            <pc:docMk/>
            <pc:sldMk cId="2088842992" sldId="289"/>
            <ac:grpSpMk id="85" creationId="{2109F83F-40FE-4DB3-84CC-09FB3340D06D}"/>
          </ac:grpSpMkLst>
        </pc:grpChg>
      </pc:sldChg>
      <pc:sldChg chg="modSp">
        <pc:chgData name="Alex Yousefi" userId="5b0366e0c9a89451" providerId="LiveId" clId="{F294BECA-FD4B-4078-9CE3-B0B5938FBAAF}" dt="2022-07-15T14:18:22.029" v="6"/>
        <pc:sldMkLst>
          <pc:docMk/>
          <pc:sldMk cId="2088360902" sldId="290"/>
        </pc:sldMkLst>
        <pc:spChg chg="mod">
          <ac:chgData name="Alex Yousefi" userId="5b0366e0c9a89451" providerId="LiveId" clId="{F294BECA-FD4B-4078-9CE3-B0B5938FBAAF}" dt="2022-07-15T14:18:22.029" v="6"/>
          <ac:spMkLst>
            <pc:docMk/>
            <pc:sldMk cId="2088360902" sldId="290"/>
            <ac:spMk id="3" creationId="{7A34E074-2006-4F7F-AF10-C5FC1B0AF930}"/>
          </ac:spMkLst>
        </pc:spChg>
      </pc:sldChg>
      <pc:sldChg chg="modSp">
        <pc:chgData name="Alex Yousefi" userId="5b0366e0c9a89451" providerId="LiveId" clId="{F294BECA-FD4B-4078-9CE3-B0B5938FBAAF}" dt="2022-07-15T14:18:22.029" v="6"/>
        <pc:sldMkLst>
          <pc:docMk/>
          <pc:sldMk cId="3082764953" sldId="291"/>
        </pc:sldMkLst>
        <pc:spChg chg="mod">
          <ac:chgData name="Alex Yousefi" userId="5b0366e0c9a89451" providerId="LiveId" clId="{F294BECA-FD4B-4078-9CE3-B0B5938FBAAF}" dt="2022-07-15T14:18:22.029" v="6"/>
          <ac:spMkLst>
            <pc:docMk/>
            <pc:sldMk cId="3082764953" sldId="291"/>
            <ac:spMk id="2" creationId="{F7E140EA-A755-4629-BD90-2C91ED1DEF7A}"/>
          </ac:spMkLst>
        </pc:spChg>
      </pc:sldChg>
      <pc:sldChg chg="modSp">
        <pc:chgData name="Alex Yousefi" userId="5b0366e0c9a89451" providerId="LiveId" clId="{F294BECA-FD4B-4078-9CE3-B0B5938FBAAF}" dt="2022-07-15T14:18:22.029" v="6"/>
        <pc:sldMkLst>
          <pc:docMk/>
          <pc:sldMk cId="3054766142" sldId="292"/>
        </pc:sldMkLst>
        <pc:spChg chg="mod">
          <ac:chgData name="Alex Yousefi" userId="5b0366e0c9a89451" providerId="LiveId" clId="{F294BECA-FD4B-4078-9CE3-B0B5938FBAAF}" dt="2022-07-15T14:18:22.029" v="6"/>
          <ac:spMkLst>
            <pc:docMk/>
            <pc:sldMk cId="3054766142" sldId="292"/>
            <ac:spMk id="2" creationId="{CE4003F5-3108-43D4-80FD-B2A36BF5E67D}"/>
          </ac:spMkLst>
        </pc:spChg>
        <pc:spChg chg="mod">
          <ac:chgData name="Alex Yousefi" userId="5b0366e0c9a89451" providerId="LiveId" clId="{F294BECA-FD4B-4078-9CE3-B0B5938FBAAF}" dt="2022-07-15T14:18:22.029" v="6"/>
          <ac:spMkLst>
            <pc:docMk/>
            <pc:sldMk cId="3054766142" sldId="292"/>
            <ac:spMk id="3" creationId="{29B888FC-840F-4713-9B6C-2C12B8E04583}"/>
          </ac:spMkLst>
        </pc:spChg>
      </pc:sldChg>
      <pc:sldChg chg="modSp">
        <pc:chgData name="Alex Yousefi" userId="5b0366e0c9a89451" providerId="LiveId" clId="{F294BECA-FD4B-4078-9CE3-B0B5938FBAAF}" dt="2022-07-15T14:18:22.029" v="6"/>
        <pc:sldMkLst>
          <pc:docMk/>
          <pc:sldMk cId="4179840140" sldId="293"/>
        </pc:sldMkLst>
        <pc:spChg chg="mod">
          <ac:chgData name="Alex Yousefi" userId="5b0366e0c9a89451" providerId="LiveId" clId="{F294BECA-FD4B-4078-9CE3-B0B5938FBAAF}" dt="2022-07-15T14:18:22.029" v="6"/>
          <ac:spMkLst>
            <pc:docMk/>
            <pc:sldMk cId="4179840140" sldId="293"/>
            <ac:spMk id="2" creationId="{C17B13FC-63CF-4426-84E0-7C08BA86A5CD}"/>
          </ac:spMkLst>
        </pc:spChg>
        <pc:spChg chg="mod">
          <ac:chgData name="Alex Yousefi" userId="5b0366e0c9a89451" providerId="LiveId" clId="{F294BECA-FD4B-4078-9CE3-B0B5938FBAAF}" dt="2022-07-15T14:18:22.029" v="6"/>
          <ac:spMkLst>
            <pc:docMk/>
            <pc:sldMk cId="4179840140" sldId="293"/>
            <ac:spMk id="3" creationId="{9ACDA8BC-1FB2-41CF-97CC-81CAAD535A61}"/>
          </ac:spMkLst>
        </pc:spChg>
      </pc:sldChg>
      <pc:sldChg chg="modSp">
        <pc:chgData name="Alex Yousefi" userId="5b0366e0c9a89451" providerId="LiveId" clId="{F294BECA-FD4B-4078-9CE3-B0B5938FBAAF}" dt="2022-07-15T14:18:22.029" v="6"/>
        <pc:sldMkLst>
          <pc:docMk/>
          <pc:sldMk cId="4254081887" sldId="294"/>
        </pc:sldMkLst>
        <pc:spChg chg="mod">
          <ac:chgData name="Alex Yousefi" userId="5b0366e0c9a89451" providerId="LiveId" clId="{F294BECA-FD4B-4078-9CE3-B0B5938FBAAF}" dt="2022-07-15T14:18:22.029" v="6"/>
          <ac:spMkLst>
            <pc:docMk/>
            <pc:sldMk cId="4254081887" sldId="294"/>
            <ac:spMk id="2" creationId="{3FC04189-B0F5-4FE2-BC20-E3C59B59CFB4}"/>
          </ac:spMkLst>
        </pc:spChg>
      </pc:sldChg>
    </pc:docChg>
  </pc:docChgLst>
  <pc:docChgLst>
    <pc:chgData name="Alex Yousefi" userId="5b0366e0c9a89451" providerId="LiveId" clId="{D184C18E-8D7E-422C-9CFA-B4E9F5C23BA4}"/>
    <pc:docChg chg="custSel modSld">
      <pc:chgData name="Alex Yousefi" userId="5b0366e0c9a89451" providerId="LiveId" clId="{D184C18E-8D7E-422C-9CFA-B4E9F5C23BA4}" dt="2021-12-29T15:37:13.096" v="0" actId="33524"/>
      <pc:docMkLst>
        <pc:docMk/>
      </pc:docMkLst>
      <pc:sldChg chg="modSp mod">
        <pc:chgData name="Alex Yousefi" userId="5b0366e0c9a89451" providerId="LiveId" clId="{D184C18E-8D7E-422C-9CFA-B4E9F5C23BA4}" dt="2021-12-29T15:37:13.096" v="0" actId="33524"/>
        <pc:sldMkLst>
          <pc:docMk/>
          <pc:sldMk cId="78261067" sldId="262"/>
        </pc:sldMkLst>
        <pc:spChg chg="mod">
          <ac:chgData name="Alex Yousefi" userId="5b0366e0c9a89451" providerId="LiveId" clId="{D184C18E-8D7E-422C-9CFA-B4E9F5C23BA4}" dt="2021-12-29T15:37:13.096" v="0" actId="33524"/>
          <ac:spMkLst>
            <pc:docMk/>
            <pc:sldMk cId="78261067" sldId="262"/>
            <ac:spMk id="3" creationId="{41219051-7318-40AE-A995-60666144F636}"/>
          </ac:spMkLst>
        </pc:spChg>
      </pc:sldChg>
    </pc:docChg>
  </pc:docChgLst>
  <pc:docChgLst>
    <pc:chgData name="Alex Yousefi" userId="5b0366e0c9a89451" providerId="LiveId" clId="{8BA48804-0BBC-4D7F-A15F-DB5585B94A94}"/>
    <pc:docChg chg="custSel modSld">
      <pc:chgData name="Alex Yousefi" userId="5b0366e0c9a89451" providerId="LiveId" clId="{8BA48804-0BBC-4D7F-A15F-DB5585B94A94}" dt="2022-09-22T00:43:20.628" v="10" actId="207"/>
      <pc:docMkLst>
        <pc:docMk/>
      </pc:docMkLst>
      <pc:sldChg chg="modSp mod">
        <pc:chgData name="Alex Yousefi" userId="5b0366e0c9a89451" providerId="LiveId" clId="{8BA48804-0BBC-4D7F-A15F-DB5585B94A94}" dt="2022-09-22T00:41:40.978" v="6" actId="20577"/>
        <pc:sldMkLst>
          <pc:docMk/>
          <pc:sldMk cId="110255407" sldId="261"/>
        </pc:sldMkLst>
        <pc:spChg chg="mod">
          <ac:chgData name="Alex Yousefi" userId="5b0366e0c9a89451" providerId="LiveId" clId="{8BA48804-0BBC-4D7F-A15F-DB5585B94A94}" dt="2022-09-22T00:41:40.978" v="6" actId="20577"/>
          <ac:spMkLst>
            <pc:docMk/>
            <pc:sldMk cId="110255407" sldId="261"/>
            <ac:spMk id="3" creationId="{9091C7A7-D295-4890-A20F-D747E049ECF3}"/>
          </ac:spMkLst>
        </pc:spChg>
      </pc:sldChg>
      <pc:sldChg chg="modSp mod">
        <pc:chgData name="Alex Yousefi" userId="5b0366e0c9a89451" providerId="LiveId" clId="{8BA48804-0BBC-4D7F-A15F-DB5585B94A94}" dt="2022-09-22T00:43:20.628" v="10" actId="207"/>
        <pc:sldMkLst>
          <pc:docMk/>
          <pc:sldMk cId="484766476" sldId="265"/>
        </pc:sldMkLst>
        <pc:graphicFrameChg chg="modGraphic">
          <ac:chgData name="Alex Yousefi" userId="5b0366e0c9a89451" providerId="LiveId" clId="{8BA48804-0BBC-4D7F-A15F-DB5585B94A94}" dt="2022-09-22T00:43:20.628" v="10" actId="207"/>
          <ac:graphicFrameMkLst>
            <pc:docMk/>
            <pc:sldMk cId="484766476" sldId="265"/>
            <ac:graphicFrameMk id="5" creationId="{78957A47-D80A-EDB0-AE48-6951A374F0B5}"/>
          </ac:graphicFrameMkLst>
        </pc:graphicFrameChg>
      </pc:sldChg>
      <pc:sldChg chg="modSp mod">
        <pc:chgData name="Alex Yousefi" userId="5b0366e0c9a89451" providerId="LiveId" clId="{8BA48804-0BBC-4D7F-A15F-DB5585B94A94}" dt="2022-09-22T00:40:42.836" v="0" actId="20577"/>
        <pc:sldMkLst>
          <pc:docMk/>
          <pc:sldMk cId="664518076" sldId="268"/>
        </pc:sldMkLst>
        <pc:spChg chg="mod">
          <ac:chgData name="Alex Yousefi" userId="5b0366e0c9a89451" providerId="LiveId" clId="{8BA48804-0BBC-4D7F-A15F-DB5585B94A94}" dt="2022-09-22T00:40:42.836" v="0" actId="20577"/>
          <ac:spMkLst>
            <pc:docMk/>
            <pc:sldMk cId="664518076" sldId="268"/>
            <ac:spMk id="3" creationId="{6C5DAF09-AAE2-450E-B27C-8BB23D9AACB4}"/>
          </ac:spMkLst>
        </pc:spChg>
      </pc:sldChg>
    </pc:docChg>
  </pc:docChgLst>
  <pc:docChgLst>
    <pc:chgData name="Alex Yousefi" userId="5b0366e0c9a89451" providerId="LiveId" clId="{181EE98A-43E5-4C65-869C-FB227E78DE65}"/>
    <pc:docChg chg="modSld">
      <pc:chgData name="Alex Yousefi" userId="5b0366e0c9a89451" providerId="LiveId" clId="{181EE98A-43E5-4C65-869C-FB227E78DE65}" dt="2024-02-07T18:30:36.206" v="58" actId="20577"/>
      <pc:docMkLst>
        <pc:docMk/>
      </pc:docMkLst>
      <pc:sldChg chg="modSp mod">
        <pc:chgData name="Alex Yousefi" userId="5b0366e0c9a89451" providerId="LiveId" clId="{181EE98A-43E5-4C65-869C-FB227E78DE65}" dt="2024-02-07T18:07:23.372" v="14" actId="20577"/>
        <pc:sldMkLst>
          <pc:docMk/>
          <pc:sldMk cId="78261067" sldId="262"/>
        </pc:sldMkLst>
        <pc:spChg chg="mod">
          <ac:chgData name="Alex Yousefi" userId="5b0366e0c9a89451" providerId="LiveId" clId="{181EE98A-43E5-4C65-869C-FB227E78DE65}" dt="2024-02-07T18:07:23.372" v="14" actId="20577"/>
          <ac:spMkLst>
            <pc:docMk/>
            <pc:sldMk cId="78261067" sldId="262"/>
            <ac:spMk id="3" creationId="{41219051-7318-40AE-A995-60666144F636}"/>
          </ac:spMkLst>
        </pc:spChg>
      </pc:sldChg>
      <pc:sldChg chg="modSp mod">
        <pc:chgData name="Alex Yousefi" userId="5b0366e0c9a89451" providerId="LiveId" clId="{181EE98A-43E5-4C65-869C-FB227E78DE65}" dt="2024-02-07T18:24:02.475" v="21"/>
        <pc:sldMkLst>
          <pc:docMk/>
          <pc:sldMk cId="973327202" sldId="264"/>
        </pc:sldMkLst>
        <pc:spChg chg="mod">
          <ac:chgData name="Alex Yousefi" userId="5b0366e0c9a89451" providerId="LiveId" clId="{181EE98A-43E5-4C65-869C-FB227E78DE65}" dt="2024-02-07T18:24:02.475" v="21"/>
          <ac:spMkLst>
            <pc:docMk/>
            <pc:sldMk cId="973327202" sldId="264"/>
            <ac:spMk id="3" creationId="{541E55D8-F936-4462-866E-3A0EE708D769}"/>
          </ac:spMkLst>
        </pc:spChg>
      </pc:sldChg>
      <pc:sldChg chg="modSp mod">
        <pc:chgData name="Alex Yousefi" userId="5b0366e0c9a89451" providerId="LiveId" clId="{181EE98A-43E5-4C65-869C-FB227E78DE65}" dt="2024-02-07T18:21:40.464" v="19" actId="20577"/>
        <pc:sldMkLst>
          <pc:docMk/>
          <pc:sldMk cId="1541951212" sldId="277"/>
        </pc:sldMkLst>
        <pc:spChg chg="mod">
          <ac:chgData name="Alex Yousefi" userId="5b0366e0c9a89451" providerId="LiveId" clId="{181EE98A-43E5-4C65-869C-FB227E78DE65}" dt="2024-02-07T18:21:40.464" v="19" actId="20577"/>
          <ac:spMkLst>
            <pc:docMk/>
            <pc:sldMk cId="1541951212" sldId="277"/>
            <ac:spMk id="3" creationId="{82A2D8A9-9240-43B6-BE47-246CDA549314}"/>
          </ac:spMkLst>
        </pc:spChg>
      </pc:sldChg>
      <pc:sldChg chg="modSp">
        <pc:chgData name="Alex Yousefi" userId="5b0366e0c9a89451" providerId="LiveId" clId="{181EE98A-43E5-4C65-869C-FB227E78DE65}" dt="2024-02-07T18:27:52.206" v="39" actId="20577"/>
        <pc:sldMkLst>
          <pc:docMk/>
          <pc:sldMk cId="519826988" sldId="282"/>
        </pc:sldMkLst>
        <pc:graphicFrameChg chg="mod">
          <ac:chgData name="Alex Yousefi" userId="5b0366e0c9a89451" providerId="LiveId" clId="{181EE98A-43E5-4C65-869C-FB227E78DE65}" dt="2024-02-07T18:27:52.206" v="39" actId="20577"/>
          <ac:graphicFrameMkLst>
            <pc:docMk/>
            <pc:sldMk cId="519826988" sldId="282"/>
            <ac:graphicFrameMk id="5" creationId="{B7D425EF-8995-D032-77DA-E5E7121D7C88}"/>
          </ac:graphicFrameMkLst>
        </pc:graphicFrameChg>
      </pc:sldChg>
      <pc:sldChg chg="modSp mod">
        <pc:chgData name="Alex Yousefi" userId="5b0366e0c9a89451" providerId="LiveId" clId="{181EE98A-43E5-4C65-869C-FB227E78DE65}" dt="2024-02-07T18:30:36.206" v="58" actId="20577"/>
        <pc:sldMkLst>
          <pc:docMk/>
          <pc:sldMk cId="540886966" sldId="283"/>
        </pc:sldMkLst>
        <pc:spChg chg="mod">
          <ac:chgData name="Alex Yousefi" userId="5b0366e0c9a89451" providerId="LiveId" clId="{181EE98A-43E5-4C65-869C-FB227E78DE65}" dt="2024-02-07T18:30:36.206" v="58" actId="20577"/>
          <ac:spMkLst>
            <pc:docMk/>
            <pc:sldMk cId="540886966" sldId="283"/>
            <ac:spMk id="3" creationId="{FF5BA6DA-B939-4C88-8E37-35BDAD342178}"/>
          </ac:spMkLst>
        </pc:spChg>
      </pc:sldChg>
    </pc:docChg>
  </pc:docChgLst>
  <pc:docChgLst>
    <pc:chgData name="Alex Yousefi" userId="5b0366e0c9a89451" providerId="LiveId" clId="{9F99E673-B262-4B89-801F-A1AC57244B2E}"/>
    <pc:docChg chg="undo custSel addSld modSld sldOrd">
      <pc:chgData name="Alex Yousefi" userId="5b0366e0c9a89451" providerId="LiveId" clId="{9F99E673-B262-4B89-801F-A1AC57244B2E}" dt="2022-09-21T15:17:07.958" v="120"/>
      <pc:docMkLst>
        <pc:docMk/>
      </pc:docMkLst>
      <pc:sldChg chg="addSp modSp mod setBg">
        <pc:chgData name="Alex Yousefi" userId="5b0366e0c9a89451" providerId="LiveId" clId="{9F99E673-B262-4B89-801F-A1AC57244B2E}" dt="2022-09-19T22:31:17.799" v="0" actId="26606"/>
        <pc:sldMkLst>
          <pc:docMk/>
          <pc:sldMk cId="3592559744" sldId="258"/>
        </pc:sldMkLst>
        <pc:spChg chg="mod">
          <ac:chgData name="Alex Yousefi" userId="5b0366e0c9a89451" providerId="LiveId" clId="{9F99E673-B262-4B89-801F-A1AC57244B2E}" dt="2022-09-19T22:31:17.799" v="0" actId="26606"/>
          <ac:spMkLst>
            <pc:docMk/>
            <pc:sldMk cId="3592559744" sldId="258"/>
            <ac:spMk id="2" creationId="{F7B0160F-543C-4EE1-BF69-CF579A7A386A}"/>
          </ac:spMkLst>
        </pc:spChg>
        <pc:spChg chg="mod">
          <ac:chgData name="Alex Yousefi" userId="5b0366e0c9a89451" providerId="LiveId" clId="{9F99E673-B262-4B89-801F-A1AC57244B2E}" dt="2022-09-19T22:31:17.799" v="0" actId="26606"/>
          <ac:spMkLst>
            <pc:docMk/>
            <pc:sldMk cId="3592559744" sldId="258"/>
            <ac:spMk id="3" creationId="{40CD9CC4-3421-4704-BA33-E5B410F6772B}"/>
          </ac:spMkLst>
        </pc:spChg>
        <pc:picChg chg="add">
          <ac:chgData name="Alex Yousefi" userId="5b0366e0c9a89451" providerId="LiveId" clId="{9F99E673-B262-4B89-801F-A1AC57244B2E}" dt="2022-09-19T22:31:17.799" v="0" actId="26606"/>
          <ac:picMkLst>
            <pc:docMk/>
            <pc:sldMk cId="3592559744" sldId="258"/>
            <ac:picMk id="5" creationId="{536EBBD8-0A82-18F9-C896-025532A54283}"/>
          </ac:picMkLst>
        </pc:picChg>
        <pc:cxnChg chg="add">
          <ac:chgData name="Alex Yousefi" userId="5b0366e0c9a89451" providerId="LiveId" clId="{9F99E673-B262-4B89-801F-A1AC57244B2E}" dt="2022-09-19T22:31:17.799" v="0" actId="26606"/>
          <ac:cxnSpMkLst>
            <pc:docMk/>
            <pc:sldMk cId="3592559744" sldId="258"/>
            <ac:cxnSpMk id="9" creationId="{A7F400EE-A8A5-48AF-B4D6-291B52C6F0B0}"/>
          </ac:cxnSpMkLst>
        </pc:cxnChg>
      </pc:sldChg>
      <pc:sldChg chg="addSp modSp mod setBg">
        <pc:chgData name="Alex Yousefi" userId="5b0366e0c9a89451" providerId="LiveId" clId="{9F99E673-B262-4B89-801F-A1AC57244B2E}" dt="2022-09-19T22:31:25.132" v="2" actId="26606"/>
        <pc:sldMkLst>
          <pc:docMk/>
          <pc:sldMk cId="3982735487" sldId="259"/>
        </pc:sldMkLst>
        <pc:spChg chg="mod">
          <ac:chgData name="Alex Yousefi" userId="5b0366e0c9a89451" providerId="LiveId" clId="{9F99E673-B262-4B89-801F-A1AC57244B2E}" dt="2022-09-19T22:31:25.132" v="2" actId="26606"/>
          <ac:spMkLst>
            <pc:docMk/>
            <pc:sldMk cId="3982735487" sldId="259"/>
            <ac:spMk id="2" creationId="{C29B5761-CC0D-4FB8-AF16-5347816D4D22}"/>
          </ac:spMkLst>
        </pc:spChg>
        <pc:spChg chg="mod">
          <ac:chgData name="Alex Yousefi" userId="5b0366e0c9a89451" providerId="LiveId" clId="{9F99E673-B262-4B89-801F-A1AC57244B2E}" dt="2022-09-19T22:31:25.132" v="2" actId="26606"/>
          <ac:spMkLst>
            <pc:docMk/>
            <pc:sldMk cId="3982735487" sldId="259"/>
            <ac:spMk id="3" creationId="{C09B7B68-A387-466C-B05B-7FACC42B8C87}"/>
          </ac:spMkLst>
        </pc:spChg>
        <pc:picChg chg="add">
          <ac:chgData name="Alex Yousefi" userId="5b0366e0c9a89451" providerId="LiveId" clId="{9F99E673-B262-4B89-801F-A1AC57244B2E}" dt="2022-09-19T22:31:25.132" v="2" actId="26606"/>
          <ac:picMkLst>
            <pc:docMk/>
            <pc:sldMk cId="3982735487" sldId="259"/>
            <ac:picMk id="5" creationId="{6E2128E6-8423-1ADD-E319-3145CDD5E41F}"/>
          </ac:picMkLst>
        </pc:picChg>
        <pc:cxnChg chg="add">
          <ac:chgData name="Alex Yousefi" userId="5b0366e0c9a89451" providerId="LiveId" clId="{9F99E673-B262-4B89-801F-A1AC57244B2E}" dt="2022-09-19T22:31:25.132" v="2" actId="26606"/>
          <ac:cxnSpMkLst>
            <pc:docMk/>
            <pc:sldMk cId="3982735487" sldId="259"/>
            <ac:cxnSpMk id="9" creationId="{A7F400EE-A8A5-48AF-B4D6-291B52C6F0B0}"/>
          </ac:cxnSpMkLst>
        </pc:cxnChg>
      </pc:sldChg>
      <pc:sldChg chg="addSp delSp modSp mod setBg">
        <pc:chgData name="Alex Yousefi" userId="5b0366e0c9a89451" providerId="LiveId" clId="{9F99E673-B262-4B89-801F-A1AC57244B2E}" dt="2022-09-19T22:35:26.070" v="52" actId="26606"/>
        <pc:sldMkLst>
          <pc:docMk/>
          <pc:sldMk cId="2733146085" sldId="260"/>
        </pc:sldMkLst>
        <pc:spChg chg="mod">
          <ac:chgData name="Alex Yousefi" userId="5b0366e0c9a89451" providerId="LiveId" clId="{9F99E673-B262-4B89-801F-A1AC57244B2E}" dt="2022-09-19T22:35:26.070" v="52" actId="26606"/>
          <ac:spMkLst>
            <pc:docMk/>
            <pc:sldMk cId="2733146085" sldId="260"/>
            <ac:spMk id="2" creationId="{60FE7B44-B71A-4053-B1EC-54C32A87724E}"/>
          </ac:spMkLst>
        </pc:spChg>
        <pc:spChg chg="add del">
          <ac:chgData name="Alex Yousefi" userId="5b0366e0c9a89451" providerId="LiveId" clId="{9F99E673-B262-4B89-801F-A1AC57244B2E}" dt="2022-09-19T22:35:26.070" v="52" actId="26606"/>
          <ac:spMkLst>
            <pc:docMk/>
            <pc:sldMk cId="2733146085" sldId="260"/>
            <ac:spMk id="3" creationId="{37727F4E-A2E7-4495-BD2C-D225403D9249}"/>
          </ac:spMkLst>
        </pc:spChg>
        <pc:spChg chg="add">
          <ac:chgData name="Alex Yousefi" userId="5b0366e0c9a89451" providerId="LiveId" clId="{9F99E673-B262-4B89-801F-A1AC57244B2E}" dt="2022-09-19T22:35:26.070" v="52" actId="26606"/>
          <ac:spMkLst>
            <pc:docMk/>
            <pc:sldMk cId="2733146085" sldId="260"/>
            <ac:spMk id="8" creationId="{827B839B-9ADE-406B-8590-F1CAEDED45A1}"/>
          </ac:spMkLst>
        </pc:spChg>
        <pc:spChg chg="add">
          <ac:chgData name="Alex Yousefi" userId="5b0366e0c9a89451" providerId="LiveId" clId="{9F99E673-B262-4B89-801F-A1AC57244B2E}" dt="2022-09-19T22:35:26.070" v="52" actId="26606"/>
          <ac:spMkLst>
            <pc:docMk/>
            <pc:sldMk cId="2733146085" sldId="260"/>
            <ac:spMk id="12" creationId="{2AEBC8F2-97B1-41B4-93F1-2D289E197FBA}"/>
          </ac:spMkLst>
        </pc:spChg>
        <pc:spChg chg="add">
          <ac:chgData name="Alex Yousefi" userId="5b0366e0c9a89451" providerId="LiveId" clId="{9F99E673-B262-4B89-801F-A1AC57244B2E}" dt="2022-09-19T22:35:26.070" v="52" actId="26606"/>
          <ac:spMkLst>
            <pc:docMk/>
            <pc:sldMk cId="2733146085" sldId="260"/>
            <ac:spMk id="13" creationId="{CFE45BF0-46DB-408C-B5F7-7B11716805D4}"/>
          </ac:spMkLst>
        </pc:spChg>
        <pc:spChg chg="add">
          <ac:chgData name="Alex Yousefi" userId="5b0366e0c9a89451" providerId="LiveId" clId="{9F99E673-B262-4B89-801F-A1AC57244B2E}" dt="2022-09-19T22:35:26.070" v="52" actId="26606"/>
          <ac:spMkLst>
            <pc:docMk/>
            <pc:sldMk cId="2733146085" sldId="260"/>
            <ac:spMk id="14" creationId="{472E3A19-F5D5-48FC-BB9C-48C2F68F598B}"/>
          </ac:spMkLst>
        </pc:spChg>
        <pc:spChg chg="add">
          <ac:chgData name="Alex Yousefi" userId="5b0366e0c9a89451" providerId="LiveId" clId="{9F99E673-B262-4B89-801F-A1AC57244B2E}" dt="2022-09-19T22:35:26.070" v="52" actId="26606"/>
          <ac:spMkLst>
            <pc:docMk/>
            <pc:sldMk cId="2733146085" sldId="260"/>
            <ac:spMk id="15" creationId="{37727F4E-A2E7-4495-BD2C-D225403D9249}"/>
          </ac:spMkLst>
        </pc:spChg>
        <pc:spChg chg="add">
          <ac:chgData name="Alex Yousefi" userId="5b0366e0c9a89451" providerId="LiveId" clId="{9F99E673-B262-4B89-801F-A1AC57244B2E}" dt="2022-09-19T22:35:26.070" v="52" actId="26606"/>
          <ac:spMkLst>
            <pc:docMk/>
            <pc:sldMk cId="2733146085" sldId="260"/>
            <ac:spMk id="16" creationId="{7A62E32F-BB65-43A8-8EB5-92346890E549}"/>
          </ac:spMkLst>
        </pc:spChg>
        <pc:spChg chg="add">
          <ac:chgData name="Alex Yousefi" userId="5b0366e0c9a89451" providerId="LiveId" clId="{9F99E673-B262-4B89-801F-A1AC57244B2E}" dt="2022-09-19T22:35:26.070" v="52" actId="26606"/>
          <ac:spMkLst>
            <pc:docMk/>
            <pc:sldMk cId="2733146085" sldId="260"/>
            <ac:spMk id="18" creationId="{14E91B64-9FCC-451E-AFB4-A827D6329367}"/>
          </ac:spMkLst>
        </pc:spChg>
        <pc:graphicFrameChg chg="add del">
          <ac:chgData name="Alex Yousefi" userId="5b0366e0c9a89451" providerId="LiveId" clId="{9F99E673-B262-4B89-801F-A1AC57244B2E}" dt="2022-09-19T22:35:26.055" v="51" actId="26606"/>
          <ac:graphicFrameMkLst>
            <pc:docMk/>
            <pc:sldMk cId="2733146085" sldId="260"/>
            <ac:graphicFrameMk id="5" creationId="{FB115364-61F1-82DE-592A-DF829C309283}"/>
          </ac:graphicFrameMkLst>
        </pc:graphicFrameChg>
        <pc:picChg chg="add del">
          <ac:chgData name="Alex Yousefi" userId="5b0366e0c9a89451" providerId="LiveId" clId="{9F99E673-B262-4B89-801F-A1AC57244B2E}" dt="2022-09-19T22:35:26.055" v="51" actId="26606"/>
          <ac:picMkLst>
            <pc:docMk/>
            <pc:sldMk cId="2733146085" sldId="260"/>
            <ac:picMk id="6" creationId="{F9770A6A-6D22-2523-8CEE-383676938F58}"/>
          </ac:picMkLst>
        </pc:picChg>
        <pc:cxnChg chg="add del">
          <ac:chgData name="Alex Yousefi" userId="5b0366e0c9a89451" providerId="LiveId" clId="{9F99E673-B262-4B89-801F-A1AC57244B2E}" dt="2022-09-19T22:35:26.055" v="51" actId="26606"/>
          <ac:cxnSpMkLst>
            <pc:docMk/>
            <pc:sldMk cId="2733146085" sldId="260"/>
            <ac:cxnSpMk id="10" creationId="{A7F400EE-A8A5-48AF-B4D6-291B52C6F0B0}"/>
          </ac:cxnSpMkLst>
        </pc:cxnChg>
      </pc:sldChg>
      <pc:sldChg chg="addSp modSp mod setBg">
        <pc:chgData name="Alex Yousefi" userId="5b0366e0c9a89451" providerId="LiveId" clId="{9F99E673-B262-4B89-801F-A1AC57244B2E}" dt="2022-09-19T22:31:35.108" v="4" actId="26606"/>
        <pc:sldMkLst>
          <pc:docMk/>
          <pc:sldMk cId="78261067" sldId="262"/>
        </pc:sldMkLst>
        <pc:spChg chg="mod">
          <ac:chgData name="Alex Yousefi" userId="5b0366e0c9a89451" providerId="LiveId" clId="{9F99E673-B262-4B89-801F-A1AC57244B2E}" dt="2022-09-19T22:31:35.108" v="4" actId="26606"/>
          <ac:spMkLst>
            <pc:docMk/>
            <pc:sldMk cId="78261067" sldId="262"/>
            <ac:spMk id="2" creationId="{AB66088A-CBF9-4589-BBA2-EA3F825B6DB8}"/>
          </ac:spMkLst>
        </pc:spChg>
        <pc:spChg chg="mod">
          <ac:chgData name="Alex Yousefi" userId="5b0366e0c9a89451" providerId="LiveId" clId="{9F99E673-B262-4B89-801F-A1AC57244B2E}" dt="2022-09-19T22:31:35.108" v="4" actId="26606"/>
          <ac:spMkLst>
            <pc:docMk/>
            <pc:sldMk cId="78261067" sldId="262"/>
            <ac:spMk id="3" creationId="{41219051-7318-40AE-A995-60666144F636}"/>
          </ac:spMkLst>
        </pc:spChg>
        <pc:picChg chg="add">
          <ac:chgData name="Alex Yousefi" userId="5b0366e0c9a89451" providerId="LiveId" clId="{9F99E673-B262-4B89-801F-A1AC57244B2E}" dt="2022-09-19T22:31:35.108" v="4" actId="26606"/>
          <ac:picMkLst>
            <pc:docMk/>
            <pc:sldMk cId="78261067" sldId="262"/>
            <ac:picMk id="5" creationId="{5114A0C9-FA44-5D15-5E42-4B30D74E26A4}"/>
          </ac:picMkLst>
        </pc:picChg>
        <pc:cxnChg chg="add">
          <ac:chgData name="Alex Yousefi" userId="5b0366e0c9a89451" providerId="LiveId" clId="{9F99E673-B262-4B89-801F-A1AC57244B2E}" dt="2022-09-19T22:31:35.108" v="4" actId="26606"/>
          <ac:cxnSpMkLst>
            <pc:docMk/>
            <pc:sldMk cId="78261067" sldId="262"/>
            <ac:cxnSpMk id="9" creationId="{A7F400EE-A8A5-48AF-B4D6-291B52C6F0B0}"/>
          </ac:cxnSpMkLst>
        </pc:cxnChg>
      </pc:sldChg>
      <pc:sldChg chg="addSp modSp mod ord setBg">
        <pc:chgData name="Alex Yousefi" userId="5b0366e0c9a89451" providerId="LiveId" clId="{9F99E673-B262-4B89-801F-A1AC57244B2E}" dt="2022-09-21T15:17:07.958" v="120"/>
        <pc:sldMkLst>
          <pc:docMk/>
          <pc:sldMk cId="565202694" sldId="263"/>
        </pc:sldMkLst>
        <pc:spChg chg="mod">
          <ac:chgData name="Alex Yousefi" userId="5b0366e0c9a89451" providerId="LiveId" clId="{9F99E673-B262-4B89-801F-A1AC57244B2E}" dt="2022-09-19T22:31:28.775" v="3" actId="26606"/>
          <ac:spMkLst>
            <pc:docMk/>
            <pc:sldMk cId="565202694" sldId="263"/>
            <ac:spMk id="2" creationId="{49BA0F4F-E949-4712-A222-D7FCFB8080FC}"/>
          </ac:spMkLst>
        </pc:spChg>
        <pc:spChg chg="mod">
          <ac:chgData name="Alex Yousefi" userId="5b0366e0c9a89451" providerId="LiveId" clId="{9F99E673-B262-4B89-801F-A1AC57244B2E}" dt="2022-09-19T22:31:28.775" v="3" actId="26606"/>
          <ac:spMkLst>
            <pc:docMk/>
            <pc:sldMk cId="565202694" sldId="263"/>
            <ac:spMk id="3" creationId="{EF6809E8-B15F-48EB-B5B3-B4EAFB844A64}"/>
          </ac:spMkLst>
        </pc:spChg>
        <pc:picChg chg="add">
          <ac:chgData name="Alex Yousefi" userId="5b0366e0c9a89451" providerId="LiveId" clId="{9F99E673-B262-4B89-801F-A1AC57244B2E}" dt="2022-09-19T22:31:28.775" v="3" actId="26606"/>
          <ac:picMkLst>
            <pc:docMk/>
            <pc:sldMk cId="565202694" sldId="263"/>
            <ac:picMk id="5" creationId="{83052BDF-116A-65AD-AA00-2DDE19A6B71B}"/>
          </ac:picMkLst>
        </pc:picChg>
        <pc:cxnChg chg="add">
          <ac:chgData name="Alex Yousefi" userId="5b0366e0c9a89451" providerId="LiveId" clId="{9F99E673-B262-4B89-801F-A1AC57244B2E}" dt="2022-09-19T22:31:28.775" v="3" actId="26606"/>
          <ac:cxnSpMkLst>
            <pc:docMk/>
            <pc:sldMk cId="565202694" sldId="263"/>
            <ac:cxnSpMk id="9" creationId="{A7F400EE-A8A5-48AF-B4D6-291B52C6F0B0}"/>
          </ac:cxnSpMkLst>
        </pc:cxnChg>
      </pc:sldChg>
      <pc:sldChg chg="addSp modSp mod setBg">
        <pc:chgData name="Alex Yousefi" userId="5b0366e0c9a89451" providerId="LiveId" clId="{9F99E673-B262-4B89-801F-A1AC57244B2E}" dt="2022-09-19T22:35:30.817" v="53" actId="26606"/>
        <pc:sldMkLst>
          <pc:docMk/>
          <pc:sldMk cId="973327202" sldId="264"/>
        </pc:sldMkLst>
        <pc:spChg chg="mod">
          <ac:chgData name="Alex Yousefi" userId="5b0366e0c9a89451" providerId="LiveId" clId="{9F99E673-B262-4B89-801F-A1AC57244B2E}" dt="2022-09-19T22:35:30.817" v="53" actId="26606"/>
          <ac:spMkLst>
            <pc:docMk/>
            <pc:sldMk cId="973327202" sldId="264"/>
            <ac:spMk id="2" creationId="{CDC1063E-86E6-4B36-8AAA-A6CEF38A224A}"/>
          </ac:spMkLst>
        </pc:spChg>
        <pc:spChg chg="mod">
          <ac:chgData name="Alex Yousefi" userId="5b0366e0c9a89451" providerId="LiveId" clId="{9F99E673-B262-4B89-801F-A1AC57244B2E}" dt="2022-09-19T22:35:30.817" v="53" actId="26606"/>
          <ac:spMkLst>
            <pc:docMk/>
            <pc:sldMk cId="973327202" sldId="264"/>
            <ac:spMk id="3" creationId="{541E55D8-F936-4462-866E-3A0EE708D769}"/>
          </ac:spMkLst>
        </pc:spChg>
        <pc:spChg chg="add">
          <ac:chgData name="Alex Yousefi" userId="5b0366e0c9a89451" providerId="LiveId" clId="{9F99E673-B262-4B89-801F-A1AC57244B2E}" dt="2022-09-19T22:35:30.817" v="53" actId="26606"/>
          <ac:spMkLst>
            <pc:docMk/>
            <pc:sldMk cId="973327202" sldId="264"/>
            <ac:spMk id="8" creationId="{76EFD3D9-44F0-4267-BCC1-1613E79D8274}"/>
          </ac:spMkLst>
        </pc:spChg>
        <pc:spChg chg="add">
          <ac:chgData name="Alex Yousefi" userId="5b0366e0c9a89451" providerId="LiveId" clId="{9F99E673-B262-4B89-801F-A1AC57244B2E}" dt="2022-09-19T22:35:30.817" v="53" actId="26606"/>
          <ac:spMkLst>
            <pc:docMk/>
            <pc:sldMk cId="973327202" sldId="264"/>
            <ac:spMk id="10" creationId="{A779A851-95D6-41AF-937A-B0E4B7F6FA8D}"/>
          </ac:spMkLst>
        </pc:spChg>
        <pc:spChg chg="add">
          <ac:chgData name="Alex Yousefi" userId="5b0366e0c9a89451" providerId="LiveId" clId="{9F99E673-B262-4B89-801F-A1AC57244B2E}" dt="2022-09-19T22:35:30.817" v="53" actId="26606"/>
          <ac:spMkLst>
            <pc:docMk/>
            <pc:sldMk cId="973327202" sldId="264"/>
            <ac:spMk id="12" creationId="{953FB2E7-B6CB-429C-81EB-D9516D6D5C8D}"/>
          </ac:spMkLst>
        </pc:spChg>
        <pc:spChg chg="add">
          <ac:chgData name="Alex Yousefi" userId="5b0366e0c9a89451" providerId="LiveId" clId="{9F99E673-B262-4B89-801F-A1AC57244B2E}" dt="2022-09-19T22:35:30.817" v="53" actId="26606"/>
          <ac:spMkLst>
            <pc:docMk/>
            <pc:sldMk cId="973327202" sldId="264"/>
            <ac:spMk id="14" creationId="{2EC40DB1-B719-4A13-9A4D-0966B4B27866}"/>
          </ac:spMkLst>
        </pc:spChg>
        <pc:spChg chg="add">
          <ac:chgData name="Alex Yousefi" userId="5b0366e0c9a89451" providerId="LiveId" clId="{9F99E673-B262-4B89-801F-A1AC57244B2E}" dt="2022-09-19T22:35:30.817" v="53" actId="26606"/>
          <ac:spMkLst>
            <pc:docMk/>
            <pc:sldMk cId="973327202" sldId="264"/>
            <ac:spMk id="16" creationId="{82211336-CFF3-412D-868A-6679C1004C45}"/>
          </ac:spMkLst>
        </pc:spChg>
      </pc:sldChg>
      <pc:sldChg chg="addSp delSp modSp mod setBg">
        <pc:chgData name="Alex Yousefi" userId="5b0366e0c9a89451" providerId="LiveId" clId="{9F99E673-B262-4B89-801F-A1AC57244B2E}" dt="2022-09-19T22:32:22.556" v="12" actId="26606"/>
        <pc:sldMkLst>
          <pc:docMk/>
          <pc:sldMk cId="484766476" sldId="265"/>
        </pc:sldMkLst>
        <pc:spChg chg="mod">
          <ac:chgData name="Alex Yousefi" userId="5b0366e0c9a89451" providerId="LiveId" clId="{9F99E673-B262-4B89-801F-A1AC57244B2E}" dt="2022-09-19T22:32:22.556" v="12" actId="26606"/>
          <ac:spMkLst>
            <pc:docMk/>
            <pc:sldMk cId="484766476" sldId="265"/>
            <ac:spMk id="2" creationId="{F03D5A8C-BE98-4546-90A9-F7754196922A}"/>
          </ac:spMkLst>
        </pc:spChg>
        <pc:spChg chg="del">
          <ac:chgData name="Alex Yousefi" userId="5b0366e0c9a89451" providerId="LiveId" clId="{9F99E673-B262-4B89-801F-A1AC57244B2E}" dt="2022-09-19T22:32:22.556" v="12" actId="26606"/>
          <ac:spMkLst>
            <pc:docMk/>
            <pc:sldMk cId="484766476" sldId="265"/>
            <ac:spMk id="3" creationId="{43C83146-26AA-499C-BE54-A70D03F86E93}"/>
          </ac:spMkLst>
        </pc:spChg>
        <pc:spChg chg="add">
          <ac:chgData name="Alex Yousefi" userId="5b0366e0c9a89451" providerId="LiveId" clId="{9F99E673-B262-4B89-801F-A1AC57244B2E}" dt="2022-09-19T22:32:22.556" v="12" actId="26606"/>
          <ac:spMkLst>
            <pc:docMk/>
            <pc:sldMk cId="484766476" sldId="265"/>
            <ac:spMk id="9" creationId="{7DA1F35B-C8F7-4A5A-9339-7DA4D785B300}"/>
          </ac:spMkLst>
        </pc:spChg>
        <pc:spChg chg="add">
          <ac:chgData name="Alex Yousefi" userId="5b0366e0c9a89451" providerId="LiveId" clId="{9F99E673-B262-4B89-801F-A1AC57244B2E}" dt="2022-09-19T22:32:22.556" v="12" actId="26606"/>
          <ac:spMkLst>
            <pc:docMk/>
            <pc:sldMk cId="484766476" sldId="265"/>
            <ac:spMk id="11" creationId="{B2D4AD41-40DA-4A81-92F5-B6E3BA1ED82A}"/>
          </ac:spMkLst>
        </pc:spChg>
        <pc:graphicFrameChg chg="add">
          <ac:chgData name="Alex Yousefi" userId="5b0366e0c9a89451" providerId="LiveId" clId="{9F99E673-B262-4B89-801F-A1AC57244B2E}" dt="2022-09-19T22:32:22.556" v="12" actId="26606"/>
          <ac:graphicFrameMkLst>
            <pc:docMk/>
            <pc:sldMk cId="484766476" sldId="265"/>
            <ac:graphicFrameMk id="5" creationId="{78957A47-D80A-EDB0-AE48-6951A374F0B5}"/>
          </ac:graphicFrameMkLst>
        </pc:graphicFrameChg>
      </pc:sldChg>
      <pc:sldChg chg="addSp delSp modSp mod setBg">
        <pc:chgData name="Alex Yousefi" userId="5b0366e0c9a89451" providerId="LiveId" clId="{9F99E673-B262-4B89-801F-A1AC57244B2E}" dt="2022-09-19T22:32:12.519" v="11" actId="26606"/>
        <pc:sldMkLst>
          <pc:docMk/>
          <pc:sldMk cId="2254566027" sldId="266"/>
        </pc:sldMkLst>
        <pc:spChg chg="mod">
          <ac:chgData name="Alex Yousefi" userId="5b0366e0c9a89451" providerId="LiveId" clId="{9F99E673-B262-4B89-801F-A1AC57244B2E}" dt="2022-09-19T22:32:12.519" v="11" actId="26606"/>
          <ac:spMkLst>
            <pc:docMk/>
            <pc:sldMk cId="2254566027" sldId="266"/>
            <ac:spMk id="2" creationId="{7737D4E6-7C88-4B28-AB46-9BC42B4AB0BE}"/>
          </ac:spMkLst>
        </pc:spChg>
        <pc:spChg chg="del">
          <ac:chgData name="Alex Yousefi" userId="5b0366e0c9a89451" providerId="LiveId" clId="{9F99E673-B262-4B89-801F-A1AC57244B2E}" dt="2022-09-19T22:32:12.519" v="11" actId="26606"/>
          <ac:spMkLst>
            <pc:docMk/>
            <pc:sldMk cId="2254566027" sldId="266"/>
            <ac:spMk id="3" creationId="{76867CA4-5A6E-44F7-A03A-C0CB3EA497D3}"/>
          </ac:spMkLst>
        </pc:spChg>
        <pc:graphicFrameChg chg="add">
          <ac:chgData name="Alex Yousefi" userId="5b0366e0c9a89451" providerId="LiveId" clId="{9F99E673-B262-4B89-801F-A1AC57244B2E}" dt="2022-09-19T22:32:12.519" v="11" actId="26606"/>
          <ac:graphicFrameMkLst>
            <pc:docMk/>
            <pc:sldMk cId="2254566027" sldId="266"/>
            <ac:graphicFrameMk id="5" creationId="{DEC01D8C-BAA2-B217-149A-354EBC8A0C1E}"/>
          </ac:graphicFrameMkLst>
        </pc:graphicFrameChg>
        <pc:picChg chg="add">
          <ac:chgData name="Alex Yousefi" userId="5b0366e0c9a89451" providerId="LiveId" clId="{9F99E673-B262-4B89-801F-A1AC57244B2E}" dt="2022-09-19T22:32:12.519" v="11" actId="26606"/>
          <ac:picMkLst>
            <pc:docMk/>
            <pc:sldMk cId="2254566027" sldId="266"/>
            <ac:picMk id="6" creationId="{075C67A7-BB8A-03BD-9C7A-0C2FFCC2E396}"/>
          </ac:picMkLst>
        </pc:picChg>
        <pc:cxnChg chg="add">
          <ac:chgData name="Alex Yousefi" userId="5b0366e0c9a89451" providerId="LiveId" clId="{9F99E673-B262-4B89-801F-A1AC57244B2E}" dt="2022-09-19T22:32:12.519" v="11" actId="26606"/>
          <ac:cxnSpMkLst>
            <pc:docMk/>
            <pc:sldMk cId="2254566027" sldId="266"/>
            <ac:cxnSpMk id="10" creationId="{A7F400EE-A8A5-48AF-B4D6-291B52C6F0B0}"/>
          </ac:cxnSpMkLst>
        </pc:cxnChg>
      </pc:sldChg>
      <pc:sldChg chg="addSp modSp mod setBg">
        <pc:chgData name="Alex Yousefi" userId="5b0366e0c9a89451" providerId="LiveId" clId="{9F99E673-B262-4B89-801F-A1AC57244B2E}" dt="2022-09-19T22:31:58.034" v="7" actId="26606"/>
        <pc:sldMkLst>
          <pc:docMk/>
          <pc:sldMk cId="300510432" sldId="267"/>
        </pc:sldMkLst>
        <pc:spChg chg="mod">
          <ac:chgData name="Alex Yousefi" userId="5b0366e0c9a89451" providerId="LiveId" clId="{9F99E673-B262-4B89-801F-A1AC57244B2E}" dt="2022-09-19T22:31:58.034" v="7" actId="26606"/>
          <ac:spMkLst>
            <pc:docMk/>
            <pc:sldMk cId="300510432" sldId="267"/>
            <ac:spMk id="2" creationId="{7C8DFAD9-A371-41D0-ABC7-F976C620B30C}"/>
          </ac:spMkLst>
        </pc:spChg>
        <pc:spChg chg="mod">
          <ac:chgData name="Alex Yousefi" userId="5b0366e0c9a89451" providerId="LiveId" clId="{9F99E673-B262-4B89-801F-A1AC57244B2E}" dt="2022-09-19T22:31:58.034" v="7" actId="26606"/>
          <ac:spMkLst>
            <pc:docMk/>
            <pc:sldMk cId="300510432" sldId="267"/>
            <ac:spMk id="3" creationId="{81D5EB85-5B5A-4894-BB3A-4EB1ED933E2C}"/>
          </ac:spMkLst>
        </pc:spChg>
        <pc:spChg chg="add">
          <ac:chgData name="Alex Yousefi" userId="5b0366e0c9a89451" providerId="LiveId" clId="{9F99E673-B262-4B89-801F-A1AC57244B2E}" dt="2022-09-19T22:31:58.034" v="7" actId="26606"/>
          <ac:spMkLst>
            <pc:docMk/>
            <pc:sldMk cId="300510432" sldId="267"/>
            <ac:spMk id="8" creationId="{76EFD3D9-44F0-4267-BCC1-1613E79D8274}"/>
          </ac:spMkLst>
        </pc:spChg>
        <pc:spChg chg="add">
          <ac:chgData name="Alex Yousefi" userId="5b0366e0c9a89451" providerId="LiveId" clId="{9F99E673-B262-4B89-801F-A1AC57244B2E}" dt="2022-09-19T22:31:58.034" v="7" actId="26606"/>
          <ac:spMkLst>
            <pc:docMk/>
            <pc:sldMk cId="300510432" sldId="267"/>
            <ac:spMk id="10" creationId="{A779A851-95D6-41AF-937A-B0E4B7F6FA8D}"/>
          </ac:spMkLst>
        </pc:spChg>
        <pc:spChg chg="add">
          <ac:chgData name="Alex Yousefi" userId="5b0366e0c9a89451" providerId="LiveId" clId="{9F99E673-B262-4B89-801F-A1AC57244B2E}" dt="2022-09-19T22:31:58.034" v="7" actId="26606"/>
          <ac:spMkLst>
            <pc:docMk/>
            <pc:sldMk cId="300510432" sldId="267"/>
            <ac:spMk id="12" creationId="{953FB2E7-B6CB-429C-81EB-D9516D6D5C8D}"/>
          </ac:spMkLst>
        </pc:spChg>
        <pc:spChg chg="add">
          <ac:chgData name="Alex Yousefi" userId="5b0366e0c9a89451" providerId="LiveId" clId="{9F99E673-B262-4B89-801F-A1AC57244B2E}" dt="2022-09-19T22:31:58.034" v="7" actId="26606"/>
          <ac:spMkLst>
            <pc:docMk/>
            <pc:sldMk cId="300510432" sldId="267"/>
            <ac:spMk id="14" creationId="{2EC40DB1-B719-4A13-9A4D-0966B4B27866}"/>
          </ac:spMkLst>
        </pc:spChg>
        <pc:spChg chg="add">
          <ac:chgData name="Alex Yousefi" userId="5b0366e0c9a89451" providerId="LiveId" clId="{9F99E673-B262-4B89-801F-A1AC57244B2E}" dt="2022-09-19T22:31:58.034" v="7" actId="26606"/>
          <ac:spMkLst>
            <pc:docMk/>
            <pc:sldMk cId="300510432" sldId="267"/>
            <ac:spMk id="16" creationId="{82211336-CFF3-412D-868A-6679C1004C45}"/>
          </ac:spMkLst>
        </pc:spChg>
      </pc:sldChg>
      <pc:sldChg chg="addSp delSp modSp mod setBg">
        <pc:chgData name="Alex Yousefi" userId="5b0366e0c9a89451" providerId="LiveId" clId="{9F99E673-B262-4B89-801F-A1AC57244B2E}" dt="2022-09-19T22:32:04.817" v="10" actId="26606"/>
        <pc:sldMkLst>
          <pc:docMk/>
          <pc:sldMk cId="664518076" sldId="268"/>
        </pc:sldMkLst>
        <pc:spChg chg="mod">
          <ac:chgData name="Alex Yousefi" userId="5b0366e0c9a89451" providerId="LiveId" clId="{9F99E673-B262-4B89-801F-A1AC57244B2E}" dt="2022-09-19T22:32:04.817" v="10" actId="26606"/>
          <ac:spMkLst>
            <pc:docMk/>
            <pc:sldMk cId="664518076" sldId="268"/>
            <ac:spMk id="2" creationId="{85F47CAB-D136-40CB-8B6C-2C7F763D1EAA}"/>
          </ac:spMkLst>
        </pc:spChg>
        <pc:spChg chg="mod">
          <ac:chgData name="Alex Yousefi" userId="5b0366e0c9a89451" providerId="LiveId" clId="{9F99E673-B262-4B89-801F-A1AC57244B2E}" dt="2022-09-19T22:32:04.817" v="10" actId="26606"/>
          <ac:spMkLst>
            <pc:docMk/>
            <pc:sldMk cId="664518076" sldId="268"/>
            <ac:spMk id="3" creationId="{6C5DAF09-AAE2-450E-B27C-8BB23D9AACB4}"/>
          </ac:spMkLst>
        </pc:spChg>
        <pc:spChg chg="add del">
          <ac:chgData name="Alex Yousefi" userId="5b0366e0c9a89451" providerId="LiveId" clId="{9F99E673-B262-4B89-801F-A1AC57244B2E}" dt="2022-09-19T22:32:04.807" v="9" actId="26606"/>
          <ac:spMkLst>
            <pc:docMk/>
            <pc:sldMk cId="664518076" sldId="268"/>
            <ac:spMk id="8" creationId="{76EFD3D9-44F0-4267-BCC1-1613E79D8274}"/>
          </ac:spMkLst>
        </pc:spChg>
        <pc:spChg chg="add del">
          <ac:chgData name="Alex Yousefi" userId="5b0366e0c9a89451" providerId="LiveId" clId="{9F99E673-B262-4B89-801F-A1AC57244B2E}" dt="2022-09-19T22:32:04.807" v="9" actId="26606"/>
          <ac:spMkLst>
            <pc:docMk/>
            <pc:sldMk cId="664518076" sldId="268"/>
            <ac:spMk id="10" creationId="{A779A851-95D6-41AF-937A-B0E4B7F6FA8D}"/>
          </ac:spMkLst>
        </pc:spChg>
        <pc:spChg chg="add del">
          <ac:chgData name="Alex Yousefi" userId="5b0366e0c9a89451" providerId="LiveId" clId="{9F99E673-B262-4B89-801F-A1AC57244B2E}" dt="2022-09-19T22:32:04.807" v="9" actId="26606"/>
          <ac:spMkLst>
            <pc:docMk/>
            <pc:sldMk cId="664518076" sldId="268"/>
            <ac:spMk id="12" creationId="{953FB2E7-B6CB-429C-81EB-D9516D6D5C8D}"/>
          </ac:spMkLst>
        </pc:spChg>
        <pc:spChg chg="add del">
          <ac:chgData name="Alex Yousefi" userId="5b0366e0c9a89451" providerId="LiveId" clId="{9F99E673-B262-4B89-801F-A1AC57244B2E}" dt="2022-09-19T22:32:04.807" v="9" actId="26606"/>
          <ac:spMkLst>
            <pc:docMk/>
            <pc:sldMk cId="664518076" sldId="268"/>
            <ac:spMk id="14" creationId="{2EC40DB1-B719-4A13-9A4D-0966B4B27866}"/>
          </ac:spMkLst>
        </pc:spChg>
        <pc:spChg chg="add del">
          <ac:chgData name="Alex Yousefi" userId="5b0366e0c9a89451" providerId="LiveId" clId="{9F99E673-B262-4B89-801F-A1AC57244B2E}" dt="2022-09-19T22:32:04.807" v="9" actId="26606"/>
          <ac:spMkLst>
            <pc:docMk/>
            <pc:sldMk cId="664518076" sldId="268"/>
            <ac:spMk id="16" creationId="{82211336-CFF3-412D-868A-6679C1004C45}"/>
          </ac:spMkLst>
        </pc:spChg>
        <pc:picChg chg="add">
          <ac:chgData name="Alex Yousefi" userId="5b0366e0c9a89451" providerId="LiveId" clId="{9F99E673-B262-4B89-801F-A1AC57244B2E}" dt="2022-09-19T22:32:04.817" v="10" actId="26606"/>
          <ac:picMkLst>
            <pc:docMk/>
            <pc:sldMk cId="664518076" sldId="268"/>
            <ac:picMk id="5" creationId="{CCE1BA50-998A-8AEB-B28C-63C78F5DF5D8}"/>
          </ac:picMkLst>
        </pc:picChg>
        <pc:cxnChg chg="add">
          <ac:chgData name="Alex Yousefi" userId="5b0366e0c9a89451" providerId="LiveId" clId="{9F99E673-B262-4B89-801F-A1AC57244B2E}" dt="2022-09-19T22:32:04.817" v="10" actId="26606"/>
          <ac:cxnSpMkLst>
            <pc:docMk/>
            <pc:sldMk cId="664518076" sldId="268"/>
            <ac:cxnSpMk id="9" creationId="{A7F400EE-A8A5-48AF-B4D6-291B52C6F0B0}"/>
          </ac:cxnSpMkLst>
        </pc:cxnChg>
      </pc:sldChg>
      <pc:sldChg chg="addSp modSp mod setBg">
        <pc:chgData name="Alex Yousefi" userId="5b0366e0c9a89451" providerId="LiveId" clId="{9F99E673-B262-4B89-801F-A1AC57244B2E}" dt="2022-09-19T22:31:50.081" v="6" actId="26606"/>
        <pc:sldMkLst>
          <pc:docMk/>
          <pc:sldMk cId="2416271307" sldId="270"/>
        </pc:sldMkLst>
        <pc:spChg chg="mod">
          <ac:chgData name="Alex Yousefi" userId="5b0366e0c9a89451" providerId="LiveId" clId="{9F99E673-B262-4B89-801F-A1AC57244B2E}" dt="2022-09-19T22:31:50.081" v="6" actId="26606"/>
          <ac:spMkLst>
            <pc:docMk/>
            <pc:sldMk cId="2416271307" sldId="270"/>
            <ac:spMk id="2" creationId="{E81540A9-9871-47EA-8528-3CD18D7B618C}"/>
          </ac:spMkLst>
        </pc:spChg>
        <pc:spChg chg="mod">
          <ac:chgData name="Alex Yousefi" userId="5b0366e0c9a89451" providerId="LiveId" clId="{9F99E673-B262-4B89-801F-A1AC57244B2E}" dt="2022-09-19T22:31:50.081" v="6" actId="26606"/>
          <ac:spMkLst>
            <pc:docMk/>
            <pc:sldMk cId="2416271307" sldId="270"/>
            <ac:spMk id="3" creationId="{04760A22-E3BD-49FF-995B-3769985355BA}"/>
          </ac:spMkLst>
        </pc:spChg>
        <pc:picChg chg="add">
          <ac:chgData name="Alex Yousefi" userId="5b0366e0c9a89451" providerId="LiveId" clId="{9F99E673-B262-4B89-801F-A1AC57244B2E}" dt="2022-09-19T22:31:50.081" v="6" actId="26606"/>
          <ac:picMkLst>
            <pc:docMk/>
            <pc:sldMk cId="2416271307" sldId="270"/>
            <ac:picMk id="5" creationId="{93979DE6-EF42-DF94-E1E9-7DAA5EF751AD}"/>
          </ac:picMkLst>
        </pc:picChg>
        <pc:cxnChg chg="add">
          <ac:chgData name="Alex Yousefi" userId="5b0366e0c9a89451" providerId="LiveId" clId="{9F99E673-B262-4B89-801F-A1AC57244B2E}" dt="2022-09-19T22:31:50.081" v="6" actId="26606"/>
          <ac:cxnSpMkLst>
            <pc:docMk/>
            <pc:sldMk cId="2416271307" sldId="270"/>
            <ac:cxnSpMk id="9" creationId="{A7F400EE-A8A5-48AF-B4D6-291B52C6F0B0}"/>
          </ac:cxnSpMkLst>
        </pc:cxnChg>
      </pc:sldChg>
      <pc:sldChg chg="addSp modSp mod setBg">
        <pc:chgData name="Alex Yousefi" userId="5b0366e0c9a89451" providerId="LiveId" clId="{9F99E673-B262-4B89-801F-A1AC57244B2E}" dt="2022-09-19T22:31:45.447" v="5" actId="26606"/>
        <pc:sldMkLst>
          <pc:docMk/>
          <pc:sldMk cId="613503769" sldId="271"/>
        </pc:sldMkLst>
        <pc:spChg chg="mod">
          <ac:chgData name="Alex Yousefi" userId="5b0366e0c9a89451" providerId="LiveId" clId="{9F99E673-B262-4B89-801F-A1AC57244B2E}" dt="2022-09-19T22:31:45.447" v="5" actId="26606"/>
          <ac:spMkLst>
            <pc:docMk/>
            <pc:sldMk cId="613503769" sldId="271"/>
            <ac:spMk id="2" creationId="{38B444F8-41E5-45EF-87D8-04D1BF4F3C93}"/>
          </ac:spMkLst>
        </pc:spChg>
        <pc:spChg chg="mod">
          <ac:chgData name="Alex Yousefi" userId="5b0366e0c9a89451" providerId="LiveId" clId="{9F99E673-B262-4B89-801F-A1AC57244B2E}" dt="2022-09-19T22:31:45.447" v="5" actId="26606"/>
          <ac:spMkLst>
            <pc:docMk/>
            <pc:sldMk cId="613503769" sldId="271"/>
            <ac:spMk id="3" creationId="{90CC6CDA-BC3D-444D-B4A4-73B78D3455E6}"/>
          </ac:spMkLst>
        </pc:spChg>
        <pc:picChg chg="add">
          <ac:chgData name="Alex Yousefi" userId="5b0366e0c9a89451" providerId="LiveId" clId="{9F99E673-B262-4B89-801F-A1AC57244B2E}" dt="2022-09-19T22:31:45.447" v="5" actId="26606"/>
          <ac:picMkLst>
            <pc:docMk/>
            <pc:sldMk cId="613503769" sldId="271"/>
            <ac:picMk id="5" creationId="{96A13EFD-2CFD-D308-16F5-EADF1618B491}"/>
          </ac:picMkLst>
        </pc:picChg>
        <pc:cxnChg chg="add">
          <ac:chgData name="Alex Yousefi" userId="5b0366e0c9a89451" providerId="LiveId" clId="{9F99E673-B262-4B89-801F-A1AC57244B2E}" dt="2022-09-19T22:31:45.447" v="5" actId="26606"/>
          <ac:cxnSpMkLst>
            <pc:docMk/>
            <pc:sldMk cId="613503769" sldId="271"/>
            <ac:cxnSpMk id="9" creationId="{A7F400EE-A8A5-48AF-B4D6-291B52C6F0B0}"/>
          </ac:cxnSpMkLst>
        </pc:cxnChg>
      </pc:sldChg>
      <pc:sldChg chg="addSp delSp modSp mod setBg">
        <pc:chgData name="Alex Yousefi" userId="5b0366e0c9a89451" providerId="LiveId" clId="{9F99E673-B262-4B89-801F-A1AC57244B2E}" dt="2022-09-19T22:37:16.199" v="91" actId="26606"/>
        <pc:sldMkLst>
          <pc:docMk/>
          <pc:sldMk cId="3461951052" sldId="272"/>
        </pc:sldMkLst>
        <pc:spChg chg="mod">
          <ac:chgData name="Alex Yousefi" userId="5b0366e0c9a89451" providerId="LiveId" clId="{9F99E673-B262-4B89-801F-A1AC57244B2E}" dt="2022-09-19T22:37:16.199" v="91" actId="26606"/>
          <ac:spMkLst>
            <pc:docMk/>
            <pc:sldMk cId="3461951052" sldId="272"/>
            <ac:spMk id="2" creationId="{86E89C69-B0B4-40A9-BC92-DD9B06790A50}"/>
          </ac:spMkLst>
        </pc:spChg>
        <pc:spChg chg="add del mod">
          <ac:chgData name="Alex Yousefi" userId="5b0366e0c9a89451" providerId="LiveId" clId="{9F99E673-B262-4B89-801F-A1AC57244B2E}" dt="2022-09-19T22:37:00.764" v="89" actId="26606"/>
          <ac:spMkLst>
            <pc:docMk/>
            <pc:sldMk cId="3461951052" sldId="272"/>
            <ac:spMk id="3" creationId="{6C1C6F4A-4C68-472C-978E-831C5F5D1B3C}"/>
          </ac:spMkLst>
        </pc:spChg>
        <pc:spChg chg="add del">
          <ac:chgData name="Alex Yousefi" userId="5b0366e0c9a89451" providerId="LiveId" clId="{9F99E673-B262-4B89-801F-A1AC57244B2E}" dt="2022-09-19T22:36:58.033" v="86" actId="26606"/>
          <ac:spMkLst>
            <pc:docMk/>
            <pc:sldMk cId="3461951052" sldId="272"/>
            <ac:spMk id="8" creationId="{827B839B-9ADE-406B-8590-F1CAEDED45A1}"/>
          </ac:spMkLst>
        </pc:spChg>
        <pc:spChg chg="add del">
          <ac:chgData name="Alex Yousefi" userId="5b0366e0c9a89451" providerId="LiveId" clId="{9F99E673-B262-4B89-801F-A1AC57244B2E}" dt="2022-09-19T22:37:16.199" v="91" actId="26606"/>
          <ac:spMkLst>
            <pc:docMk/>
            <pc:sldMk cId="3461951052" sldId="272"/>
            <ac:spMk id="9" creationId="{B819A166-7571-4003-A6B8-B62034C3ED30}"/>
          </ac:spMkLst>
        </pc:spChg>
        <pc:spChg chg="add del">
          <ac:chgData name="Alex Yousefi" userId="5b0366e0c9a89451" providerId="LiveId" clId="{9F99E673-B262-4B89-801F-A1AC57244B2E}" dt="2022-09-19T22:36:58.033" v="86" actId="26606"/>
          <ac:spMkLst>
            <pc:docMk/>
            <pc:sldMk cId="3461951052" sldId="272"/>
            <ac:spMk id="10" creationId="{CFE45BF0-46DB-408C-B5F7-7B11716805D4}"/>
          </ac:spMkLst>
        </pc:spChg>
        <pc:spChg chg="add del">
          <ac:chgData name="Alex Yousefi" userId="5b0366e0c9a89451" providerId="LiveId" clId="{9F99E673-B262-4B89-801F-A1AC57244B2E}" dt="2022-09-19T22:36:58.033" v="86" actId="26606"/>
          <ac:spMkLst>
            <pc:docMk/>
            <pc:sldMk cId="3461951052" sldId="272"/>
            <ac:spMk id="12" creationId="{2AEBC8F2-97B1-41B4-93F1-2D289E197FBA}"/>
          </ac:spMkLst>
        </pc:spChg>
        <pc:spChg chg="add del">
          <ac:chgData name="Alex Yousefi" userId="5b0366e0c9a89451" providerId="LiveId" clId="{9F99E673-B262-4B89-801F-A1AC57244B2E}" dt="2022-09-19T22:36:58.033" v="86" actId="26606"/>
          <ac:spMkLst>
            <pc:docMk/>
            <pc:sldMk cId="3461951052" sldId="272"/>
            <ac:spMk id="14" creationId="{472E3A19-F5D5-48FC-BB9C-48C2F68F598B}"/>
          </ac:spMkLst>
        </pc:spChg>
        <pc:spChg chg="add del">
          <ac:chgData name="Alex Yousefi" userId="5b0366e0c9a89451" providerId="LiveId" clId="{9F99E673-B262-4B89-801F-A1AC57244B2E}" dt="2022-09-19T22:36:58.033" v="86" actId="26606"/>
          <ac:spMkLst>
            <pc:docMk/>
            <pc:sldMk cId="3461951052" sldId="272"/>
            <ac:spMk id="16" creationId="{7A62E32F-BB65-43A8-8EB5-92346890E549}"/>
          </ac:spMkLst>
        </pc:spChg>
        <pc:spChg chg="add del">
          <ac:chgData name="Alex Yousefi" userId="5b0366e0c9a89451" providerId="LiveId" clId="{9F99E673-B262-4B89-801F-A1AC57244B2E}" dt="2022-09-19T22:36:58.033" v="86" actId="26606"/>
          <ac:spMkLst>
            <pc:docMk/>
            <pc:sldMk cId="3461951052" sldId="272"/>
            <ac:spMk id="18" creationId="{14E91B64-9FCC-451E-AFB4-A827D6329367}"/>
          </ac:spMkLst>
        </pc:spChg>
        <pc:spChg chg="add del">
          <ac:chgData name="Alex Yousefi" userId="5b0366e0c9a89451" providerId="LiveId" clId="{9F99E673-B262-4B89-801F-A1AC57244B2E}" dt="2022-09-19T22:37:00.732" v="88" actId="26606"/>
          <ac:spMkLst>
            <pc:docMk/>
            <pc:sldMk cId="3461951052" sldId="272"/>
            <ac:spMk id="20" creationId="{B50AB553-2A96-4A92-96F2-93548E096954}"/>
          </ac:spMkLst>
        </pc:spChg>
        <pc:spChg chg="add">
          <ac:chgData name="Alex Yousefi" userId="5b0366e0c9a89451" providerId="LiveId" clId="{9F99E673-B262-4B89-801F-A1AC57244B2E}" dt="2022-09-19T22:37:16.199" v="91" actId="26606"/>
          <ac:spMkLst>
            <pc:docMk/>
            <pc:sldMk cId="3461951052" sldId="272"/>
            <ac:spMk id="27" creationId="{955A2079-FA98-4876-80F0-72364A7D2EA4}"/>
          </ac:spMkLst>
        </pc:spChg>
        <pc:graphicFrameChg chg="add del">
          <ac:chgData name="Alex Yousefi" userId="5b0366e0c9a89451" providerId="LiveId" clId="{9F99E673-B262-4B89-801F-A1AC57244B2E}" dt="2022-09-19T22:37:00.732" v="88" actId="26606"/>
          <ac:graphicFrameMkLst>
            <pc:docMk/>
            <pc:sldMk cId="3461951052" sldId="272"/>
            <ac:graphicFrameMk id="5" creationId="{F6B89BD7-5FF3-26CB-1C78-74E4A68C584B}"/>
          </ac:graphicFrameMkLst>
        </pc:graphicFrameChg>
        <pc:graphicFrameChg chg="add mod modGraphic">
          <ac:chgData name="Alex Yousefi" userId="5b0366e0c9a89451" providerId="LiveId" clId="{9F99E673-B262-4B89-801F-A1AC57244B2E}" dt="2022-09-19T22:37:16.199" v="91" actId="26606"/>
          <ac:graphicFrameMkLst>
            <pc:docMk/>
            <pc:sldMk cId="3461951052" sldId="272"/>
            <ac:graphicFrameMk id="22" creationId="{9541E6D9-64FF-584B-37ED-3D1F8CE16357}"/>
          </ac:graphicFrameMkLst>
        </pc:graphicFrameChg>
        <pc:picChg chg="add del">
          <ac:chgData name="Alex Yousefi" userId="5b0366e0c9a89451" providerId="LiveId" clId="{9F99E673-B262-4B89-801F-A1AC57244B2E}" dt="2022-09-19T22:37:00.732" v="88" actId="26606"/>
          <ac:picMkLst>
            <pc:docMk/>
            <pc:sldMk cId="3461951052" sldId="272"/>
            <ac:picMk id="6" creationId="{DB477A19-4403-624A-52DF-A02CFC166983}"/>
          </ac:picMkLst>
        </pc:picChg>
      </pc:sldChg>
      <pc:sldChg chg="addSp modSp mod setBg">
        <pc:chgData name="Alex Yousefi" userId="5b0366e0c9a89451" providerId="LiveId" clId="{9F99E673-B262-4B89-801F-A1AC57244B2E}" dt="2022-09-19T22:36:26.513" v="80" actId="27636"/>
        <pc:sldMkLst>
          <pc:docMk/>
          <pc:sldMk cId="1288130813" sldId="273"/>
        </pc:sldMkLst>
        <pc:spChg chg="mod">
          <ac:chgData name="Alex Yousefi" userId="5b0366e0c9a89451" providerId="LiveId" clId="{9F99E673-B262-4B89-801F-A1AC57244B2E}" dt="2022-09-19T22:35:34.556" v="54" actId="26606"/>
          <ac:spMkLst>
            <pc:docMk/>
            <pc:sldMk cId="1288130813" sldId="273"/>
            <ac:spMk id="2" creationId="{A4D402BB-7878-42C3-8364-69123FD8C7BF}"/>
          </ac:spMkLst>
        </pc:spChg>
        <pc:spChg chg="mod">
          <ac:chgData name="Alex Yousefi" userId="5b0366e0c9a89451" providerId="LiveId" clId="{9F99E673-B262-4B89-801F-A1AC57244B2E}" dt="2022-09-19T22:36:26.513" v="80" actId="27636"/>
          <ac:spMkLst>
            <pc:docMk/>
            <pc:sldMk cId="1288130813" sldId="273"/>
            <ac:spMk id="3" creationId="{F80D5C44-26FB-47C2-BD02-DA7C209FA9B3}"/>
          </ac:spMkLst>
        </pc:spChg>
        <pc:spChg chg="add">
          <ac:chgData name="Alex Yousefi" userId="5b0366e0c9a89451" providerId="LiveId" clId="{9F99E673-B262-4B89-801F-A1AC57244B2E}" dt="2022-09-19T22:35:34.556" v="54" actId="26606"/>
          <ac:spMkLst>
            <pc:docMk/>
            <pc:sldMk cId="1288130813" sldId="273"/>
            <ac:spMk id="8" creationId="{76EFD3D9-44F0-4267-BCC1-1613E79D8274}"/>
          </ac:spMkLst>
        </pc:spChg>
        <pc:spChg chg="add">
          <ac:chgData name="Alex Yousefi" userId="5b0366e0c9a89451" providerId="LiveId" clId="{9F99E673-B262-4B89-801F-A1AC57244B2E}" dt="2022-09-19T22:35:34.556" v="54" actId="26606"/>
          <ac:spMkLst>
            <pc:docMk/>
            <pc:sldMk cId="1288130813" sldId="273"/>
            <ac:spMk id="10" creationId="{A779A851-95D6-41AF-937A-B0E4B7F6FA8D}"/>
          </ac:spMkLst>
        </pc:spChg>
        <pc:spChg chg="add">
          <ac:chgData name="Alex Yousefi" userId="5b0366e0c9a89451" providerId="LiveId" clId="{9F99E673-B262-4B89-801F-A1AC57244B2E}" dt="2022-09-19T22:35:34.556" v="54" actId="26606"/>
          <ac:spMkLst>
            <pc:docMk/>
            <pc:sldMk cId="1288130813" sldId="273"/>
            <ac:spMk id="12" creationId="{953FB2E7-B6CB-429C-81EB-D9516D6D5C8D}"/>
          </ac:spMkLst>
        </pc:spChg>
        <pc:spChg chg="add">
          <ac:chgData name="Alex Yousefi" userId="5b0366e0c9a89451" providerId="LiveId" clId="{9F99E673-B262-4B89-801F-A1AC57244B2E}" dt="2022-09-19T22:35:34.556" v="54" actId="26606"/>
          <ac:spMkLst>
            <pc:docMk/>
            <pc:sldMk cId="1288130813" sldId="273"/>
            <ac:spMk id="14" creationId="{2EC40DB1-B719-4A13-9A4D-0966B4B27866}"/>
          </ac:spMkLst>
        </pc:spChg>
        <pc:spChg chg="add">
          <ac:chgData name="Alex Yousefi" userId="5b0366e0c9a89451" providerId="LiveId" clId="{9F99E673-B262-4B89-801F-A1AC57244B2E}" dt="2022-09-19T22:35:34.556" v="54" actId="26606"/>
          <ac:spMkLst>
            <pc:docMk/>
            <pc:sldMk cId="1288130813" sldId="273"/>
            <ac:spMk id="16" creationId="{82211336-CFF3-412D-868A-6679C1004C45}"/>
          </ac:spMkLst>
        </pc:spChg>
      </pc:sldChg>
      <pc:sldChg chg="addSp delSp modSp mod setBg">
        <pc:chgData name="Alex Yousefi" userId="5b0366e0c9a89451" providerId="LiveId" clId="{9F99E673-B262-4B89-801F-A1AC57244B2E}" dt="2022-09-19T22:35:16.860" v="49" actId="255"/>
        <pc:sldMkLst>
          <pc:docMk/>
          <pc:sldMk cId="1740666753" sldId="274"/>
        </pc:sldMkLst>
        <pc:spChg chg="mod">
          <ac:chgData name="Alex Yousefi" userId="5b0366e0c9a89451" providerId="LiveId" clId="{9F99E673-B262-4B89-801F-A1AC57244B2E}" dt="2022-09-19T22:35:01.565" v="47" actId="14100"/>
          <ac:spMkLst>
            <pc:docMk/>
            <pc:sldMk cId="1740666753" sldId="274"/>
            <ac:spMk id="2" creationId="{9938DD21-ADBE-4DFE-98D7-5D61539C3081}"/>
          </ac:spMkLst>
        </pc:spChg>
        <pc:spChg chg="add del">
          <ac:chgData name="Alex Yousefi" userId="5b0366e0c9a89451" providerId="LiveId" clId="{9F99E673-B262-4B89-801F-A1AC57244B2E}" dt="2022-09-19T22:34:33.853" v="42" actId="26606"/>
          <ac:spMkLst>
            <pc:docMk/>
            <pc:sldMk cId="1740666753" sldId="274"/>
            <ac:spMk id="3" creationId="{2B2D76B6-0327-460B-9EB7-14335F8D8CE5}"/>
          </ac:spMkLst>
        </pc:spChg>
        <pc:spChg chg="add mod">
          <ac:chgData name="Alex Yousefi" userId="5b0366e0c9a89451" providerId="LiveId" clId="{9F99E673-B262-4B89-801F-A1AC57244B2E}" dt="2022-09-19T22:35:16.860" v="49" actId="255"/>
          <ac:spMkLst>
            <pc:docMk/>
            <pc:sldMk cId="1740666753" sldId="274"/>
            <ac:spMk id="12" creationId="{2B2D76B6-0327-460B-9EB7-14335F8D8CE5}"/>
          </ac:spMkLst>
        </pc:spChg>
        <pc:spChg chg="add del">
          <ac:chgData name="Alex Yousefi" userId="5b0366e0c9a89451" providerId="LiveId" clId="{9F99E673-B262-4B89-801F-A1AC57244B2E}" dt="2022-09-19T22:34:56.818" v="45" actId="26606"/>
          <ac:spMkLst>
            <pc:docMk/>
            <pc:sldMk cId="1740666753" sldId="274"/>
            <ac:spMk id="18" creationId="{C5E1D13B-3A3C-462E-A6FF-A3D5A3881F31}"/>
          </ac:spMkLst>
        </pc:spChg>
        <pc:spChg chg="add del">
          <ac:chgData name="Alex Yousefi" userId="5b0366e0c9a89451" providerId="LiveId" clId="{9F99E673-B262-4B89-801F-A1AC57244B2E}" dt="2022-09-19T22:34:56.818" v="45" actId="26606"/>
          <ac:spMkLst>
            <pc:docMk/>
            <pc:sldMk cId="1740666753" sldId="274"/>
            <ac:spMk id="20" creationId="{B82AB0A7-5ADB-43AA-A85D-9EB9D8BC09DC}"/>
          </ac:spMkLst>
        </pc:spChg>
        <pc:spChg chg="add del">
          <ac:chgData name="Alex Yousefi" userId="5b0366e0c9a89451" providerId="LiveId" clId="{9F99E673-B262-4B89-801F-A1AC57244B2E}" dt="2022-09-19T22:34:56.818" v="45" actId="26606"/>
          <ac:spMkLst>
            <pc:docMk/>
            <pc:sldMk cId="1740666753" sldId="274"/>
            <ac:spMk id="22" creationId="{94214E17-97F3-4B04-AAE9-03BA148AE969}"/>
          </ac:spMkLst>
        </pc:spChg>
        <pc:spChg chg="add del">
          <ac:chgData name="Alex Yousefi" userId="5b0366e0c9a89451" providerId="LiveId" clId="{9F99E673-B262-4B89-801F-A1AC57244B2E}" dt="2022-09-19T22:34:56.818" v="45" actId="26606"/>
          <ac:spMkLst>
            <pc:docMk/>
            <pc:sldMk cId="1740666753" sldId="274"/>
            <ac:spMk id="24" creationId="{EC9D92EA-1FC7-47BC-8749-59CAF27E94C9}"/>
          </ac:spMkLst>
        </pc:spChg>
        <pc:spChg chg="add">
          <ac:chgData name="Alex Yousefi" userId="5b0366e0c9a89451" providerId="LiveId" clId="{9F99E673-B262-4B89-801F-A1AC57244B2E}" dt="2022-09-19T22:34:56.828" v="46" actId="26606"/>
          <ac:spMkLst>
            <pc:docMk/>
            <pc:sldMk cId="1740666753" sldId="274"/>
            <ac:spMk id="26" creationId="{86C7B4A1-154A-4DF0-AC46-F88D75A2E0FD}"/>
          </ac:spMkLst>
        </pc:spChg>
        <pc:graphicFrameChg chg="add del">
          <ac:chgData name="Alex Yousefi" userId="5b0366e0c9a89451" providerId="LiveId" clId="{9F99E673-B262-4B89-801F-A1AC57244B2E}" dt="2022-09-19T22:34:33.842" v="41" actId="26606"/>
          <ac:graphicFrameMkLst>
            <pc:docMk/>
            <pc:sldMk cId="1740666753" sldId="274"/>
            <ac:graphicFrameMk id="5" creationId="{0586AF12-7746-597D-C651-4646F8E609DD}"/>
          </ac:graphicFrameMkLst>
        </pc:graphicFrameChg>
        <pc:picChg chg="add del">
          <ac:chgData name="Alex Yousefi" userId="5b0366e0c9a89451" providerId="LiveId" clId="{9F99E673-B262-4B89-801F-A1AC57244B2E}" dt="2022-09-19T22:34:33.842" v="41" actId="26606"/>
          <ac:picMkLst>
            <pc:docMk/>
            <pc:sldMk cId="1740666753" sldId="274"/>
            <ac:picMk id="6" creationId="{000C63C3-3D2C-6182-DF49-3FF4B0FDE5BF}"/>
          </ac:picMkLst>
        </pc:picChg>
        <pc:picChg chg="add mod ord">
          <ac:chgData name="Alex Yousefi" userId="5b0366e0c9a89451" providerId="LiveId" clId="{9F99E673-B262-4B89-801F-A1AC57244B2E}" dt="2022-09-19T22:34:56.828" v="46" actId="26606"/>
          <ac:picMkLst>
            <pc:docMk/>
            <pc:sldMk cId="1740666753" sldId="274"/>
            <ac:picMk id="13" creationId="{EAD37F33-C1E5-BA2C-3DB6-8B9361991397}"/>
          </ac:picMkLst>
        </pc:picChg>
        <pc:cxnChg chg="add del">
          <ac:chgData name="Alex Yousefi" userId="5b0366e0c9a89451" providerId="LiveId" clId="{9F99E673-B262-4B89-801F-A1AC57244B2E}" dt="2022-09-19T22:34:56.828" v="46" actId="26606"/>
          <ac:cxnSpMkLst>
            <pc:docMk/>
            <pc:sldMk cId="1740666753" sldId="274"/>
            <ac:cxnSpMk id="9" creationId="{A7F400EE-A8A5-48AF-B4D6-291B52C6F0B0}"/>
          </ac:cxnSpMkLst>
        </pc:cxnChg>
        <pc:cxnChg chg="add del">
          <ac:chgData name="Alex Yousefi" userId="5b0366e0c9a89451" providerId="LiveId" clId="{9F99E673-B262-4B89-801F-A1AC57244B2E}" dt="2022-09-19T22:34:33.842" v="41" actId="26606"/>
          <ac:cxnSpMkLst>
            <pc:docMk/>
            <pc:sldMk cId="1740666753" sldId="274"/>
            <ac:cxnSpMk id="10" creationId="{A7F400EE-A8A5-48AF-B4D6-291B52C6F0B0}"/>
          </ac:cxnSpMkLst>
        </pc:cxnChg>
      </pc:sldChg>
      <pc:sldChg chg="addSp modSp mod setBg">
        <pc:chgData name="Alex Yousefi" userId="5b0366e0c9a89451" providerId="LiveId" clId="{9F99E673-B262-4B89-801F-A1AC57244B2E}" dt="2022-09-19T22:34:23.293" v="39" actId="26606"/>
        <pc:sldMkLst>
          <pc:docMk/>
          <pc:sldMk cId="1458531182" sldId="275"/>
        </pc:sldMkLst>
        <pc:spChg chg="mod">
          <ac:chgData name="Alex Yousefi" userId="5b0366e0c9a89451" providerId="LiveId" clId="{9F99E673-B262-4B89-801F-A1AC57244B2E}" dt="2022-09-19T22:34:23.293" v="39" actId="26606"/>
          <ac:spMkLst>
            <pc:docMk/>
            <pc:sldMk cId="1458531182" sldId="275"/>
            <ac:spMk id="2" creationId="{5B7F3E05-B204-44FE-9C58-A7638598E703}"/>
          </ac:spMkLst>
        </pc:spChg>
        <pc:spChg chg="mod">
          <ac:chgData name="Alex Yousefi" userId="5b0366e0c9a89451" providerId="LiveId" clId="{9F99E673-B262-4B89-801F-A1AC57244B2E}" dt="2022-09-19T22:34:23.293" v="39" actId="26606"/>
          <ac:spMkLst>
            <pc:docMk/>
            <pc:sldMk cId="1458531182" sldId="275"/>
            <ac:spMk id="3" creationId="{F3EA810B-91F0-4288-AE92-D6CF3F540C64}"/>
          </ac:spMkLst>
        </pc:spChg>
        <pc:picChg chg="add">
          <ac:chgData name="Alex Yousefi" userId="5b0366e0c9a89451" providerId="LiveId" clId="{9F99E673-B262-4B89-801F-A1AC57244B2E}" dt="2022-09-19T22:34:23.293" v="39" actId="26606"/>
          <ac:picMkLst>
            <pc:docMk/>
            <pc:sldMk cId="1458531182" sldId="275"/>
            <ac:picMk id="5" creationId="{C32F83ED-F3BD-323F-75F5-EE59A5983BE8}"/>
          </ac:picMkLst>
        </pc:picChg>
        <pc:cxnChg chg="add">
          <ac:chgData name="Alex Yousefi" userId="5b0366e0c9a89451" providerId="LiveId" clId="{9F99E673-B262-4B89-801F-A1AC57244B2E}" dt="2022-09-19T22:34:23.293" v="39" actId="26606"/>
          <ac:cxnSpMkLst>
            <pc:docMk/>
            <pc:sldMk cId="1458531182" sldId="275"/>
            <ac:cxnSpMk id="9" creationId="{A7F400EE-A8A5-48AF-B4D6-291B52C6F0B0}"/>
          </ac:cxnSpMkLst>
        </pc:cxnChg>
      </pc:sldChg>
      <pc:sldChg chg="addSp modSp mod setBg">
        <pc:chgData name="Alex Yousefi" userId="5b0366e0c9a89451" providerId="LiveId" clId="{9F99E673-B262-4B89-801F-A1AC57244B2E}" dt="2022-09-19T22:34:17.605" v="38" actId="26606"/>
        <pc:sldMkLst>
          <pc:docMk/>
          <pc:sldMk cId="3844250459" sldId="276"/>
        </pc:sldMkLst>
        <pc:spChg chg="mod">
          <ac:chgData name="Alex Yousefi" userId="5b0366e0c9a89451" providerId="LiveId" clId="{9F99E673-B262-4B89-801F-A1AC57244B2E}" dt="2022-09-19T22:34:17.605" v="38" actId="26606"/>
          <ac:spMkLst>
            <pc:docMk/>
            <pc:sldMk cId="3844250459" sldId="276"/>
            <ac:spMk id="2" creationId="{07A4F86C-1E9B-446A-844B-FA066683BC0E}"/>
          </ac:spMkLst>
        </pc:spChg>
        <pc:spChg chg="mod">
          <ac:chgData name="Alex Yousefi" userId="5b0366e0c9a89451" providerId="LiveId" clId="{9F99E673-B262-4B89-801F-A1AC57244B2E}" dt="2022-09-19T22:34:17.605" v="38" actId="26606"/>
          <ac:spMkLst>
            <pc:docMk/>
            <pc:sldMk cId="3844250459" sldId="276"/>
            <ac:spMk id="3" creationId="{ABFA4ED9-BA18-4ED5-B12A-1D68391A0C73}"/>
          </ac:spMkLst>
        </pc:spChg>
        <pc:picChg chg="add">
          <ac:chgData name="Alex Yousefi" userId="5b0366e0c9a89451" providerId="LiveId" clId="{9F99E673-B262-4B89-801F-A1AC57244B2E}" dt="2022-09-19T22:34:17.605" v="38" actId="26606"/>
          <ac:picMkLst>
            <pc:docMk/>
            <pc:sldMk cId="3844250459" sldId="276"/>
            <ac:picMk id="5" creationId="{D180F494-A5CF-561B-7FBE-78CE64803455}"/>
          </ac:picMkLst>
        </pc:picChg>
        <pc:cxnChg chg="add">
          <ac:chgData name="Alex Yousefi" userId="5b0366e0c9a89451" providerId="LiveId" clId="{9F99E673-B262-4B89-801F-A1AC57244B2E}" dt="2022-09-19T22:34:17.605" v="38" actId="26606"/>
          <ac:cxnSpMkLst>
            <pc:docMk/>
            <pc:sldMk cId="3844250459" sldId="276"/>
            <ac:cxnSpMk id="9" creationId="{A7F400EE-A8A5-48AF-B4D6-291B52C6F0B0}"/>
          </ac:cxnSpMkLst>
        </pc:cxnChg>
      </pc:sldChg>
      <pc:sldChg chg="addSp modSp mod setBg">
        <pc:chgData name="Alex Yousefi" userId="5b0366e0c9a89451" providerId="LiveId" clId="{9F99E673-B262-4B89-801F-A1AC57244B2E}" dt="2022-09-19T22:34:09.148" v="37" actId="26606"/>
        <pc:sldMkLst>
          <pc:docMk/>
          <pc:sldMk cId="1541951212" sldId="277"/>
        </pc:sldMkLst>
        <pc:spChg chg="mod">
          <ac:chgData name="Alex Yousefi" userId="5b0366e0c9a89451" providerId="LiveId" clId="{9F99E673-B262-4B89-801F-A1AC57244B2E}" dt="2022-09-19T22:34:09.148" v="37" actId="26606"/>
          <ac:spMkLst>
            <pc:docMk/>
            <pc:sldMk cId="1541951212" sldId="277"/>
            <ac:spMk id="2" creationId="{4993C3F2-32E2-4BC9-9576-0A7921186312}"/>
          </ac:spMkLst>
        </pc:spChg>
        <pc:spChg chg="mod">
          <ac:chgData name="Alex Yousefi" userId="5b0366e0c9a89451" providerId="LiveId" clId="{9F99E673-B262-4B89-801F-A1AC57244B2E}" dt="2022-09-19T22:34:09.148" v="37" actId="26606"/>
          <ac:spMkLst>
            <pc:docMk/>
            <pc:sldMk cId="1541951212" sldId="277"/>
            <ac:spMk id="3" creationId="{82A2D8A9-9240-43B6-BE47-246CDA549314}"/>
          </ac:spMkLst>
        </pc:spChg>
        <pc:picChg chg="add">
          <ac:chgData name="Alex Yousefi" userId="5b0366e0c9a89451" providerId="LiveId" clId="{9F99E673-B262-4B89-801F-A1AC57244B2E}" dt="2022-09-19T22:34:09.148" v="37" actId="26606"/>
          <ac:picMkLst>
            <pc:docMk/>
            <pc:sldMk cId="1541951212" sldId="277"/>
            <ac:picMk id="5" creationId="{470EBA92-D2DF-E0DB-A4F3-D37398594C12}"/>
          </ac:picMkLst>
        </pc:picChg>
        <pc:cxnChg chg="add">
          <ac:chgData name="Alex Yousefi" userId="5b0366e0c9a89451" providerId="LiveId" clId="{9F99E673-B262-4B89-801F-A1AC57244B2E}" dt="2022-09-19T22:34:09.148" v="37" actId="26606"/>
          <ac:cxnSpMkLst>
            <pc:docMk/>
            <pc:sldMk cId="1541951212" sldId="277"/>
            <ac:cxnSpMk id="9" creationId="{A7F400EE-A8A5-48AF-B4D6-291B52C6F0B0}"/>
          </ac:cxnSpMkLst>
        </pc:cxnChg>
      </pc:sldChg>
      <pc:sldChg chg="addSp delSp modSp mod">
        <pc:chgData name="Alex Yousefi" userId="5b0366e0c9a89451" providerId="LiveId" clId="{9F99E673-B262-4B89-801F-A1AC57244B2E}" dt="2022-09-19T22:33:56.040" v="36"/>
        <pc:sldMkLst>
          <pc:docMk/>
          <pc:sldMk cId="1023322630" sldId="278"/>
        </pc:sldMkLst>
        <pc:spChg chg="mod">
          <ac:chgData name="Alex Yousefi" userId="5b0366e0c9a89451" providerId="LiveId" clId="{9F99E673-B262-4B89-801F-A1AC57244B2E}" dt="2022-09-19T22:32:49.271" v="21" actId="26606"/>
          <ac:spMkLst>
            <pc:docMk/>
            <pc:sldMk cId="1023322630" sldId="278"/>
            <ac:spMk id="2" creationId="{F803E3CD-BD06-4CB3-A3E2-35E4E66778FC}"/>
          </ac:spMkLst>
        </pc:spChg>
        <pc:spChg chg="add del mod">
          <ac:chgData name="Alex Yousefi" userId="5b0366e0c9a89451" providerId="LiveId" clId="{9F99E673-B262-4B89-801F-A1AC57244B2E}" dt="2022-09-19T22:32:49.271" v="21" actId="26606"/>
          <ac:spMkLst>
            <pc:docMk/>
            <pc:sldMk cId="1023322630" sldId="278"/>
            <ac:spMk id="3" creationId="{BD0C6813-20C6-49B0-86A4-20142827584B}"/>
          </ac:spMkLst>
        </pc:spChg>
        <pc:spChg chg="add del">
          <ac:chgData name="Alex Yousefi" userId="5b0366e0c9a89451" providerId="LiveId" clId="{9F99E673-B262-4B89-801F-A1AC57244B2E}" dt="2022-09-19T22:32:43.239" v="16" actId="26606"/>
          <ac:spMkLst>
            <pc:docMk/>
            <pc:sldMk cId="1023322630" sldId="278"/>
            <ac:spMk id="11" creationId="{B2D4AD41-40DA-4A81-92F5-B6E3BA1ED82A}"/>
          </ac:spMkLst>
        </pc:spChg>
        <pc:spChg chg="add del">
          <ac:chgData name="Alex Yousefi" userId="5b0366e0c9a89451" providerId="LiveId" clId="{9F99E673-B262-4B89-801F-A1AC57244B2E}" dt="2022-09-19T22:32:43.239" v="16" actId="26606"/>
          <ac:spMkLst>
            <pc:docMk/>
            <pc:sldMk cId="1023322630" sldId="278"/>
            <ac:spMk id="13" creationId="{7DA1F35B-C8F7-4A5A-9339-7DA4D785B300}"/>
          </ac:spMkLst>
        </pc:spChg>
        <pc:spChg chg="add del">
          <ac:chgData name="Alex Yousefi" userId="5b0366e0c9a89451" providerId="LiveId" clId="{9F99E673-B262-4B89-801F-A1AC57244B2E}" dt="2022-09-19T22:32:47.495" v="18" actId="26606"/>
          <ac:spMkLst>
            <pc:docMk/>
            <pc:sldMk cId="1023322630" sldId="278"/>
            <ac:spMk id="17" creationId="{BD0C6813-20C6-49B0-86A4-20142827584B}"/>
          </ac:spMkLst>
        </pc:spChg>
        <pc:spChg chg="add del">
          <ac:chgData name="Alex Yousefi" userId="5b0366e0c9a89451" providerId="LiveId" clId="{9F99E673-B262-4B89-801F-A1AC57244B2E}" dt="2022-09-19T22:32:49.234" v="20" actId="26606"/>
          <ac:spMkLst>
            <pc:docMk/>
            <pc:sldMk cId="1023322630" sldId="278"/>
            <ac:spMk id="23" creationId="{C2554CA6-288E-4202-BC52-2E5A8F0C0AED}"/>
          </ac:spMkLst>
        </pc:spChg>
        <pc:spChg chg="add del">
          <ac:chgData name="Alex Yousefi" userId="5b0366e0c9a89451" providerId="LiveId" clId="{9F99E673-B262-4B89-801F-A1AC57244B2E}" dt="2022-09-19T22:32:49.234" v="20" actId="26606"/>
          <ac:spMkLst>
            <pc:docMk/>
            <pc:sldMk cId="1023322630" sldId="278"/>
            <ac:spMk id="25" creationId="{B10BB131-AC8E-4A8E-A5D1-36260F720C3B}"/>
          </ac:spMkLst>
        </pc:spChg>
        <pc:spChg chg="add del">
          <ac:chgData name="Alex Yousefi" userId="5b0366e0c9a89451" providerId="LiveId" clId="{9F99E673-B262-4B89-801F-A1AC57244B2E}" dt="2022-09-19T22:32:49.234" v="20" actId="26606"/>
          <ac:spMkLst>
            <pc:docMk/>
            <pc:sldMk cId="1023322630" sldId="278"/>
            <ac:spMk id="27" creationId="{5B7778FC-632E-4DCA-A7CB-0D7731CCF970}"/>
          </ac:spMkLst>
        </pc:spChg>
        <pc:spChg chg="add del">
          <ac:chgData name="Alex Yousefi" userId="5b0366e0c9a89451" providerId="LiveId" clId="{9F99E673-B262-4B89-801F-A1AC57244B2E}" dt="2022-09-19T22:32:49.234" v="20" actId="26606"/>
          <ac:spMkLst>
            <pc:docMk/>
            <pc:sldMk cId="1023322630" sldId="278"/>
            <ac:spMk id="29" creationId="{FA23A907-97FB-4A8F-880A-DD77401C4296}"/>
          </ac:spMkLst>
        </pc:spChg>
        <pc:spChg chg="add del">
          <ac:chgData name="Alex Yousefi" userId="5b0366e0c9a89451" providerId="LiveId" clId="{9F99E673-B262-4B89-801F-A1AC57244B2E}" dt="2022-09-19T22:32:49.234" v="20" actId="26606"/>
          <ac:spMkLst>
            <pc:docMk/>
            <pc:sldMk cId="1023322630" sldId="278"/>
            <ac:spMk id="30" creationId="{BD0C6813-20C6-49B0-86A4-20142827584B}"/>
          </ac:spMkLst>
        </pc:spChg>
        <pc:graphicFrameChg chg="add del">
          <ac:chgData name="Alex Yousefi" userId="5b0366e0c9a89451" providerId="LiveId" clId="{9F99E673-B262-4B89-801F-A1AC57244B2E}" dt="2022-09-19T22:32:43.239" v="16" actId="26606"/>
          <ac:graphicFrameMkLst>
            <pc:docMk/>
            <pc:sldMk cId="1023322630" sldId="278"/>
            <ac:graphicFrameMk id="15" creationId="{F21F4F62-9BAF-B481-5799-88BF234CCF4F}"/>
          </ac:graphicFrameMkLst>
        </pc:graphicFrameChg>
        <pc:graphicFrameChg chg="add mod">
          <ac:chgData name="Alex Yousefi" userId="5b0366e0c9a89451" providerId="LiveId" clId="{9F99E673-B262-4B89-801F-A1AC57244B2E}" dt="2022-09-19T22:33:56.040" v="36"/>
          <ac:graphicFrameMkLst>
            <pc:docMk/>
            <pc:sldMk cId="1023322630" sldId="278"/>
            <ac:graphicFrameMk id="33" creationId="{95D66F73-4567-B396-761C-17AC46E381CF}"/>
          </ac:graphicFrameMkLst>
        </pc:graphicFrameChg>
        <pc:picChg chg="add del">
          <ac:chgData name="Alex Yousefi" userId="5b0366e0c9a89451" providerId="LiveId" clId="{9F99E673-B262-4B89-801F-A1AC57244B2E}" dt="2022-09-19T22:32:32.391" v="14" actId="26606"/>
          <ac:picMkLst>
            <pc:docMk/>
            <pc:sldMk cId="1023322630" sldId="278"/>
            <ac:picMk id="5" creationId="{DF953B7A-56CD-5E67-63BE-E9BF344F0799}"/>
          </ac:picMkLst>
        </pc:picChg>
        <pc:picChg chg="add">
          <ac:chgData name="Alex Yousefi" userId="5b0366e0c9a89451" providerId="LiveId" clId="{9F99E673-B262-4B89-801F-A1AC57244B2E}" dt="2022-09-19T22:32:49.271" v="21" actId="26606"/>
          <ac:picMkLst>
            <pc:docMk/>
            <pc:sldMk cId="1023322630" sldId="278"/>
            <ac:picMk id="6" creationId="{45A2C26D-DCEC-8AD8-139E-88F7AC7DFF22}"/>
          </ac:picMkLst>
        </pc:picChg>
        <pc:picChg chg="add del">
          <ac:chgData name="Alex Yousefi" userId="5b0366e0c9a89451" providerId="LiveId" clId="{9F99E673-B262-4B89-801F-A1AC57244B2E}" dt="2022-09-19T22:32:47.495" v="18" actId="26606"/>
          <ac:picMkLst>
            <pc:docMk/>
            <pc:sldMk cId="1023322630" sldId="278"/>
            <ac:picMk id="19" creationId="{DF953B7A-56CD-5E67-63BE-E9BF344F0799}"/>
          </ac:picMkLst>
        </pc:picChg>
        <pc:cxnChg chg="add del">
          <ac:chgData name="Alex Yousefi" userId="5b0366e0c9a89451" providerId="LiveId" clId="{9F99E673-B262-4B89-801F-A1AC57244B2E}" dt="2022-09-19T22:32:32.391" v="14" actId="26606"/>
          <ac:cxnSpMkLst>
            <pc:docMk/>
            <pc:sldMk cId="1023322630" sldId="278"/>
            <ac:cxnSpMk id="9" creationId="{A7F400EE-A8A5-48AF-B4D6-291B52C6F0B0}"/>
          </ac:cxnSpMkLst>
        </pc:cxnChg>
        <pc:cxnChg chg="add del">
          <ac:chgData name="Alex Yousefi" userId="5b0366e0c9a89451" providerId="LiveId" clId="{9F99E673-B262-4B89-801F-A1AC57244B2E}" dt="2022-09-19T22:32:47.495" v="18" actId="26606"/>
          <ac:cxnSpMkLst>
            <pc:docMk/>
            <pc:sldMk cId="1023322630" sldId="278"/>
            <ac:cxnSpMk id="21" creationId="{A7F400EE-A8A5-48AF-B4D6-291B52C6F0B0}"/>
          </ac:cxnSpMkLst>
        </pc:cxnChg>
        <pc:cxnChg chg="add">
          <ac:chgData name="Alex Yousefi" userId="5b0366e0c9a89451" providerId="LiveId" clId="{9F99E673-B262-4B89-801F-A1AC57244B2E}" dt="2022-09-19T22:32:49.271" v="21" actId="26606"/>
          <ac:cxnSpMkLst>
            <pc:docMk/>
            <pc:sldMk cId="1023322630" sldId="278"/>
            <ac:cxnSpMk id="32" creationId="{A7F400EE-A8A5-48AF-B4D6-291B52C6F0B0}"/>
          </ac:cxnSpMkLst>
        </pc:cxnChg>
      </pc:sldChg>
      <pc:sldChg chg="addSp delSp modSp mod setBg">
        <pc:chgData name="Alex Yousefi" userId="5b0366e0c9a89451" providerId="LiveId" clId="{9F99E673-B262-4B89-801F-A1AC57244B2E}" dt="2022-09-19T22:37:35.911" v="93" actId="26606"/>
        <pc:sldMkLst>
          <pc:docMk/>
          <pc:sldMk cId="340272906" sldId="281"/>
        </pc:sldMkLst>
        <pc:spChg chg="mod">
          <ac:chgData name="Alex Yousefi" userId="5b0366e0c9a89451" providerId="LiveId" clId="{9F99E673-B262-4B89-801F-A1AC57244B2E}" dt="2022-09-19T22:37:35.911" v="93" actId="26606"/>
          <ac:spMkLst>
            <pc:docMk/>
            <pc:sldMk cId="340272906" sldId="281"/>
            <ac:spMk id="2" creationId="{DD78E569-97C5-4470-AFBB-6D96F0DB546D}"/>
          </ac:spMkLst>
        </pc:spChg>
        <pc:spChg chg="del">
          <ac:chgData name="Alex Yousefi" userId="5b0366e0c9a89451" providerId="LiveId" clId="{9F99E673-B262-4B89-801F-A1AC57244B2E}" dt="2022-09-19T22:37:35.911" v="93" actId="26606"/>
          <ac:spMkLst>
            <pc:docMk/>
            <pc:sldMk cId="340272906" sldId="281"/>
            <ac:spMk id="3" creationId="{13B3F27E-092B-475A-90E9-3F1E29D736A0}"/>
          </ac:spMkLst>
        </pc:spChg>
        <pc:spChg chg="add">
          <ac:chgData name="Alex Yousefi" userId="5b0366e0c9a89451" providerId="LiveId" clId="{9F99E673-B262-4B89-801F-A1AC57244B2E}" dt="2022-09-19T22:37:35.911" v="93" actId="26606"/>
          <ac:spMkLst>
            <pc:docMk/>
            <pc:sldMk cId="340272906" sldId="281"/>
            <ac:spMk id="9" creationId="{B819A166-7571-4003-A6B8-B62034C3ED30}"/>
          </ac:spMkLst>
        </pc:spChg>
        <pc:graphicFrameChg chg="add">
          <ac:chgData name="Alex Yousefi" userId="5b0366e0c9a89451" providerId="LiveId" clId="{9F99E673-B262-4B89-801F-A1AC57244B2E}" dt="2022-09-19T22:37:35.911" v="93" actId="26606"/>
          <ac:graphicFrameMkLst>
            <pc:docMk/>
            <pc:sldMk cId="340272906" sldId="281"/>
            <ac:graphicFrameMk id="5" creationId="{4227E68E-BEF5-B064-0967-F597F5CAA618}"/>
          </ac:graphicFrameMkLst>
        </pc:graphicFrameChg>
      </pc:sldChg>
      <pc:sldChg chg="addSp delSp modSp mod setBg">
        <pc:chgData name="Alex Yousefi" userId="5b0366e0c9a89451" providerId="LiveId" clId="{9F99E673-B262-4B89-801F-A1AC57244B2E}" dt="2022-09-19T22:37:26.204" v="92" actId="26606"/>
        <pc:sldMkLst>
          <pc:docMk/>
          <pc:sldMk cId="519826988" sldId="282"/>
        </pc:sldMkLst>
        <pc:spChg chg="mod">
          <ac:chgData name="Alex Yousefi" userId="5b0366e0c9a89451" providerId="LiveId" clId="{9F99E673-B262-4B89-801F-A1AC57244B2E}" dt="2022-09-19T22:37:26.204" v="92" actId="26606"/>
          <ac:spMkLst>
            <pc:docMk/>
            <pc:sldMk cId="519826988" sldId="282"/>
            <ac:spMk id="2" creationId="{CCD31B53-5DFE-47FF-899E-90DBEB525E35}"/>
          </ac:spMkLst>
        </pc:spChg>
        <pc:spChg chg="del">
          <ac:chgData name="Alex Yousefi" userId="5b0366e0c9a89451" providerId="LiveId" clId="{9F99E673-B262-4B89-801F-A1AC57244B2E}" dt="2022-09-19T22:37:26.204" v="92" actId="26606"/>
          <ac:spMkLst>
            <pc:docMk/>
            <pc:sldMk cId="519826988" sldId="282"/>
            <ac:spMk id="3" creationId="{9F777330-67C8-49B6-8326-026CA4347C28}"/>
          </ac:spMkLst>
        </pc:spChg>
        <pc:spChg chg="add">
          <ac:chgData name="Alex Yousefi" userId="5b0366e0c9a89451" providerId="LiveId" clId="{9F99E673-B262-4B89-801F-A1AC57244B2E}" dt="2022-09-19T22:37:26.204" v="92" actId="26606"/>
          <ac:spMkLst>
            <pc:docMk/>
            <pc:sldMk cId="519826988" sldId="282"/>
            <ac:spMk id="9" creationId="{B819A166-7571-4003-A6B8-B62034C3ED30}"/>
          </ac:spMkLst>
        </pc:spChg>
        <pc:graphicFrameChg chg="add">
          <ac:chgData name="Alex Yousefi" userId="5b0366e0c9a89451" providerId="LiveId" clId="{9F99E673-B262-4B89-801F-A1AC57244B2E}" dt="2022-09-19T22:37:26.204" v="92" actId="26606"/>
          <ac:graphicFrameMkLst>
            <pc:docMk/>
            <pc:sldMk cId="519826988" sldId="282"/>
            <ac:graphicFrameMk id="5" creationId="{B7D425EF-8995-D032-77DA-E5E7121D7C88}"/>
          </ac:graphicFrameMkLst>
        </pc:graphicFrameChg>
      </pc:sldChg>
      <pc:sldChg chg="addSp delSp modSp mod setBg">
        <pc:chgData name="Alex Yousefi" userId="5b0366e0c9a89451" providerId="LiveId" clId="{9F99E673-B262-4B89-801F-A1AC57244B2E}" dt="2022-09-19T22:38:36.881" v="106" actId="27636"/>
        <pc:sldMkLst>
          <pc:docMk/>
          <pc:sldMk cId="540886966" sldId="283"/>
        </pc:sldMkLst>
        <pc:spChg chg="mod">
          <ac:chgData name="Alex Yousefi" userId="5b0366e0c9a89451" providerId="LiveId" clId="{9F99E673-B262-4B89-801F-A1AC57244B2E}" dt="2022-09-19T22:38:22.145" v="102" actId="26606"/>
          <ac:spMkLst>
            <pc:docMk/>
            <pc:sldMk cId="540886966" sldId="283"/>
            <ac:spMk id="2" creationId="{5B833B86-522B-4540-A18C-28A018EDDBF2}"/>
          </ac:spMkLst>
        </pc:spChg>
        <pc:spChg chg="mod">
          <ac:chgData name="Alex Yousefi" userId="5b0366e0c9a89451" providerId="LiveId" clId="{9F99E673-B262-4B89-801F-A1AC57244B2E}" dt="2022-09-19T22:38:36.881" v="106" actId="27636"/>
          <ac:spMkLst>
            <pc:docMk/>
            <pc:sldMk cId="540886966" sldId="283"/>
            <ac:spMk id="3" creationId="{FF5BA6DA-B939-4C88-8E37-35BDAD342178}"/>
          </ac:spMkLst>
        </pc:spChg>
        <pc:spChg chg="add del">
          <ac:chgData name="Alex Yousefi" userId="5b0366e0c9a89451" providerId="LiveId" clId="{9F99E673-B262-4B89-801F-A1AC57244B2E}" dt="2022-09-19T22:38:22.151" v="103" actId="26606"/>
          <ac:spMkLst>
            <pc:docMk/>
            <pc:sldMk cId="540886966" sldId="283"/>
            <ac:spMk id="8" creationId="{6A1473A6-3F22-483E-8A30-80B9D2B14592}"/>
          </ac:spMkLst>
        </pc:spChg>
        <pc:spChg chg="add del">
          <ac:chgData name="Alex Yousefi" userId="5b0366e0c9a89451" providerId="LiveId" clId="{9F99E673-B262-4B89-801F-A1AC57244B2E}" dt="2022-09-19T22:38:22.145" v="102" actId="26606"/>
          <ac:spMkLst>
            <pc:docMk/>
            <pc:sldMk cId="540886966" sldId="283"/>
            <ac:spMk id="18" creationId="{76EFD3D9-44F0-4267-BCC1-1613E79D8274}"/>
          </ac:spMkLst>
        </pc:spChg>
        <pc:spChg chg="add del">
          <ac:chgData name="Alex Yousefi" userId="5b0366e0c9a89451" providerId="LiveId" clId="{9F99E673-B262-4B89-801F-A1AC57244B2E}" dt="2022-09-19T22:38:22.145" v="102" actId="26606"/>
          <ac:spMkLst>
            <pc:docMk/>
            <pc:sldMk cId="540886966" sldId="283"/>
            <ac:spMk id="20" creationId="{A779A851-95D6-41AF-937A-B0E4B7F6FA8D}"/>
          </ac:spMkLst>
        </pc:spChg>
        <pc:spChg chg="add del">
          <ac:chgData name="Alex Yousefi" userId="5b0366e0c9a89451" providerId="LiveId" clId="{9F99E673-B262-4B89-801F-A1AC57244B2E}" dt="2022-09-19T22:38:22.145" v="102" actId="26606"/>
          <ac:spMkLst>
            <pc:docMk/>
            <pc:sldMk cId="540886966" sldId="283"/>
            <ac:spMk id="22" creationId="{953FB2E7-B6CB-429C-81EB-D9516D6D5C8D}"/>
          </ac:spMkLst>
        </pc:spChg>
        <pc:spChg chg="add del">
          <ac:chgData name="Alex Yousefi" userId="5b0366e0c9a89451" providerId="LiveId" clId="{9F99E673-B262-4B89-801F-A1AC57244B2E}" dt="2022-09-19T22:38:22.145" v="102" actId="26606"/>
          <ac:spMkLst>
            <pc:docMk/>
            <pc:sldMk cId="540886966" sldId="283"/>
            <ac:spMk id="24" creationId="{2EC40DB1-B719-4A13-9A4D-0966B4B27866}"/>
          </ac:spMkLst>
        </pc:spChg>
        <pc:spChg chg="add del">
          <ac:chgData name="Alex Yousefi" userId="5b0366e0c9a89451" providerId="LiveId" clId="{9F99E673-B262-4B89-801F-A1AC57244B2E}" dt="2022-09-19T22:38:22.145" v="102" actId="26606"/>
          <ac:spMkLst>
            <pc:docMk/>
            <pc:sldMk cId="540886966" sldId="283"/>
            <ac:spMk id="26" creationId="{82211336-CFF3-412D-868A-6679C1004C45}"/>
          </ac:spMkLst>
        </pc:spChg>
        <pc:spChg chg="add">
          <ac:chgData name="Alex Yousefi" userId="5b0366e0c9a89451" providerId="LiveId" clId="{9F99E673-B262-4B89-801F-A1AC57244B2E}" dt="2022-09-19T22:38:22.151" v="103" actId="26606"/>
          <ac:spMkLst>
            <pc:docMk/>
            <pc:sldMk cId="540886966" sldId="283"/>
            <ac:spMk id="28" creationId="{6A1473A6-3F22-483E-8A30-80B9D2B14592}"/>
          </ac:spMkLst>
        </pc:spChg>
        <pc:grpChg chg="add del">
          <ac:chgData name="Alex Yousefi" userId="5b0366e0c9a89451" providerId="LiveId" clId="{9F99E673-B262-4B89-801F-A1AC57244B2E}" dt="2022-09-19T22:38:22.151" v="103" actId="26606"/>
          <ac:grpSpMkLst>
            <pc:docMk/>
            <pc:sldMk cId="540886966" sldId="283"/>
            <ac:grpSpMk id="10" creationId="{AA1375E3-3E53-4D75-BAB7-E5929BFCB25F}"/>
          </ac:grpSpMkLst>
        </pc:grpChg>
        <pc:grpChg chg="add">
          <ac:chgData name="Alex Yousefi" userId="5b0366e0c9a89451" providerId="LiveId" clId="{9F99E673-B262-4B89-801F-A1AC57244B2E}" dt="2022-09-19T22:38:22.151" v="103" actId="26606"/>
          <ac:grpSpMkLst>
            <pc:docMk/>
            <pc:sldMk cId="540886966" sldId="283"/>
            <ac:grpSpMk id="29" creationId="{AA1375E3-3E53-4D75-BAB7-E5929BFCB25F}"/>
          </ac:grpSpMkLst>
        </pc:grpChg>
      </pc:sldChg>
      <pc:sldChg chg="addSp modSp mod setBg">
        <pc:chgData name="Alex Yousefi" userId="5b0366e0c9a89451" providerId="LiveId" clId="{9F99E673-B262-4B89-801F-A1AC57244B2E}" dt="2022-09-19T22:38:44.753" v="107" actId="26606"/>
        <pc:sldMkLst>
          <pc:docMk/>
          <pc:sldMk cId="1896319058" sldId="284"/>
        </pc:sldMkLst>
        <pc:spChg chg="mod">
          <ac:chgData name="Alex Yousefi" userId="5b0366e0c9a89451" providerId="LiveId" clId="{9F99E673-B262-4B89-801F-A1AC57244B2E}" dt="2022-09-19T22:38:44.753" v="107" actId="26606"/>
          <ac:spMkLst>
            <pc:docMk/>
            <pc:sldMk cId="1896319058" sldId="284"/>
            <ac:spMk id="2" creationId="{0396D435-1E15-4221-A14D-7D5210AD37AD}"/>
          </ac:spMkLst>
        </pc:spChg>
        <pc:spChg chg="mod">
          <ac:chgData name="Alex Yousefi" userId="5b0366e0c9a89451" providerId="LiveId" clId="{9F99E673-B262-4B89-801F-A1AC57244B2E}" dt="2022-09-19T22:38:44.753" v="107" actId="26606"/>
          <ac:spMkLst>
            <pc:docMk/>
            <pc:sldMk cId="1896319058" sldId="284"/>
            <ac:spMk id="3" creationId="{ACF37A04-D457-46E7-AD8F-9A4E9DB3BEE1}"/>
          </ac:spMkLst>
        </pc:spChg>
        <pc:spChg chg="add">
          <ac:chgData name="Alex Yousefi" userId="5b0366e0c9a89451" providerId="LiveId" clId="{9F99E673-B262-4B89-801F-A1AC57244B2E}" dt="2022-09-19T22:38:44.753" v="107" actId="26606"/>
          <ac:spMkLst>
            <pc:docMk/>
            <pc:sldMk cId="1896319058" sldId="284"/>
            <ac:spMk id="8" creationId="{6A1473A6-3F22-483E-8A30-80B9D2B14592}"/>
          </ac:spMkLst>
        </pc:spChg>
        <pc:grpChg chg="add">
          <ac:chgData name="Alex Yousefi" userId="5b0366e0c9a89451" providerId="LiveId" clId="{9F99E673-B262-4B89-801F-A1AC57244B2E}" dt="2022-09-19T22:38:44.753" v="107" actId="26606"/>
          <ac:grpSpMkLst>
            <pc:docMk/>
            <pc:sldMk cId="1896319058" sldId="284"/>
            <ac:grpSpMk id="10" creationId="{AA1375E3-3E53-4D75-BAB7-E5929BFCB25F}"/>
          </ac:grpSpMkLst>
        </pc:grpChg>
      </pc:sldChg>
      <pc:sldChg chg="addSp modSp mod setBg">
        <pc:chgData name="Alex Yousefi" userId="5b0366e0c9a89451" providerId="LiveId" clId="{9F99E673-B262-4B89-801F-A1AC57244B2E}" dt="2022-09-19T22:39:06.535" v="110" actId="207"/>
        <pc:sldMkLst>
          <pc:docMk/>
          <pc:sldMk cId="1055398485" sldId="285"/>
        </pc:sldMkLst>
        <pc:spChg chg="mod">
          <ac:chgData name="Alex Yousefi" userId="5b0366e0c9a89451" providerId="LiveId" clId="{9F99E673-B262-4B89-801F-A1AC57244B2E}" dt="2022-09-19T22:39:06.535" v="110" actId="207"/>
          <ac:spMkLst>
            <pc:docMk/>
            <pc:sldMk cId="1055398485" sldId="285"/>
            <ac:spMk id="2" creationId="{8C03B4C3-E026-4FE2-8A50-DC3FA11C3827}"/>
          </ac:spMkLst>
        </pc:spChg>
        <pc:spChg chg="mod">
          <ac:chgData name="Alex Yousefi" userId="5b0366e0c9a89451" providerId="LiveId" clId="{9F99E673-B262-4B89-801F-A1AC57244B2E}" dt="2022-09-19T22:38:50.065" v="108" actId="26606"/>
          <ac:spMkLst>
            <pc:docMk/>
            <pc:sldMk cId="1055398485" sldId="285"/>
            <ac:spMk id="3" creationId="{982FEC0C-CB3E-45F1-8FCB-F94D6FCFC59D}"/>
          </ac:spMkLst>
        </pc:spChg>
        <pc:spChg chg="add">
          <ac:chgData name="Alex Yousefi" userId="5b0366e0c9a89451" providerId="LiveId" clId="{9F99E673-B262-4B89-801F-A1AC57244B2E}" dt="2022-09-19T22:38:50.065" v="108" actId="26606"/>
          <ac:spMkLst>
            <pc:docMk/>
            <pc:sldMk cId="1055398485" sldId="285"/>
            <ac:spMk id="8" creationId="{827B839B-9ADE-406B-8590-F1CAEDED45A1}"/>
          </ac:spMkLst>
        </pc:spChg>
        <pc:spChg chg="add">
          <ac:chgData name="Alex Yousefi" userId="5b0366e0c9a89451" providerId="LiveId" clId="{9F99E673-B262-4B89-801F-A1AC57244B2E}" dt="2022-09-19T22:38:50.065" v="108" actId="26606"/>
          <ac:spMkLst>
            <pc:docMk/>
            <pc:sldMk cId="1055398485" sldId="285"/>
            <ac:spMk id="10" creationId="{CFE45BF0-46DB-408C-B5F7-7B11716805D4}"/>
          </ac:spMkLst>
        </pc:spChg>
        <pc:spChg chg="add">
          <ac:chgData name="Alex Yousefi" userId="5b0366e0c9a89451" providerId="LiveId" clId="{9F99E673-B262-4B89-801F-A1AC57244B2E}" dt="2022-09-19T22:38:50.065" v="108" actId="26606"/>
          <ac:spMkLst>
            <pc:docMk/>
            <pc:sldMk cId="1055398485" sldId="285"/>
            <ac:spMk id="12" creationId="{2AEBC8F2-97B1-41B4-93F1-2D289E197FBA}"/>
          </ac:spMkLst>
        </pc:spChg>
        <pc:spChg chg="add">
          <ac:chgData name="Alex Yousefi" userId="5b0366e0c9a89451" providerId="LiveId" clId="{9F99E673-B262-4B89-801F-A1AC57244B2E}" dt="2022-09-19T22:38:50.065" v="108" actId="26606"/>
          <ac:spMkLst>
            <pc:docMk/>
            <pc:sldMk cId="1055398485" sldId="285"/>
            <ac:spMk id="14" creationId="{472E3A19-F5D5-48FC-BB9C-48C2F68F598B}"/>
          </ac:spMkLst>
        </pc:spChg>
        <pc:spChg chg="add">
          <ac:chgData name="Alex Yousefi" userId="5b0366e0c9a89451" providerId="LiveId" clId="{9F99E673-B262-4B89-801F-A1AC57244B2E}" dt="2022-09-19T22:38:50.065" v="108" actId="26606"/>
          <ac:spMkLst>
            <pc:docMk/>
            <pc:sldMk cId="1055398485" sldId="285"/>
            <ac:spMk id="16" creationId="{7A62E32F-BB65-43A8-8EB5-92346890E549}"/>
          </ac:spMkLst>
        </pc:spChg>
        <pc:spChg chg="add">
          <ac:chgData name="Alex Yousefi" userId="5b0366e0c9a89451" providerId="LiveId" clId="{9F99E673-B262-4B89-801F-A1AC57244B2E}" dt="2022-09-19T22:38:50.065" v="108" actId="26606"/>
          <ac:spMkLst>
            <pc:docMk/>
            <pc:sldMk cId="1055398485" sldId="285"/>
            <ac:spMk id="18" creationId="{14E91B64-9FCC-451E-AFB4-A827D6329367}"/>
          </ac:spMkLst>
        </pc:spChg>
      </pc:sldChg>
      <pc:sldChg chg="addSp modSp mod setBg">
        <pc:chgData name="Alex Yousefi" userId="5b0366e0c9a89451" providerId="LiveId" clId="{9F99E673-B262-4B89-801F-A1AC57244B2E}" dt="2022-09-19T22:31:21.639" v="1" actId="26606"/>
        <pc:sldMkLst>
          <pc:docMk/>
          <pc:sldMk cId="857638862" sldId="286"/>
        </pc:sldMkLst>
        <pc:spChg chg="mod">
          <ac:chgData name="Alex Yousefi" userId="5b0366e0c9a89451" providerId="LiveId" clId="{9F99E673-B262-4B89-801F-A1AC57244B2E}" dt="2022-09-19T22:31:21.639" v="1" actId="26606"/>
          <ac:spMkLst>
            <pc:docMk/>
            <pc:sldMk cId="857638862" sldId="286"/>
            <ac:spMk id="2" creationId="{80E93F1F-D940-4335-B6E6-8D99EFDAC255}"/>
          </ac:spMkLst>
        </pc:spChg>
        <pc:spChg chg="mod">
          <ac:chgData name="Alex Yousefi" userId="5b0366e0c9a89451" providerId="LiveId" clId="{9F99E673-B262-4B89-801F-A1AC57244B2E}" dt="2022-09-19T22:31:21.639" v="1" actId="26606"/>
          <ac:spMkLst>
            <pc:docMk/>
            <pc:sldMk cId="857638862" sldId="286"/>
            <ac:spMk id="3" creationId="{66A2AD93-6ECC-4743-824F-9DFEA47A4536}"/>
          </ac:spMkLst>
        </pc:spChg>
        <pc:picChg chg="add">
          <ac:chgData name="Alex Yousefi" userId="5b0366e0c9a89451" providerId="LiveId" clId="{9F99E673-B262-4B89-801F-A1AC57244B2E}" dt="2022-09-19T22:31:21.639" v="1" actId="26606"/>
          <ac:picMkLst>
            <pc:docMk/>
            <pc:sldMk cId="857638862" sldId="286"/>
            <ac:picMk id="5" creationId="{FB8911A2-394F-2AE8-0B83-0B9305F39508}"/>
          </ac:picMkLst>
        </pc:picChg>
        <pc:cxnChg chg="add">
          <ac:chgData name="Alex Yousefi" userId="5b0366e0c9a89451" providerId="LiveId" clId="{9F99E673-B262-4B89-801F-A1AC57244B2E}" dt="2022-09-19T22:31:21.639" v="1" actId="26606"/>
          <ac:cxnSpMkLst>
            <pc:docMk/>
            <pc:sldMk cId="857638862" sldId="286"/>
            <ac:cxnSpMk id="9" creationId="{A7F400EE-A8A5-48AF-B4D6-291B52C6F0B0}"/>
          </ac:cxnSpMkLst>
        </pc:cxnChg>
      </pc:sldChg>
      <pc:sldChg chg="addSp delSp modSp mod setBg">
        <pc:chgData name="Alex Yousefi" userId="5b0366e0c9a89451" providerId="LiveId" clId="{9F99E673-B262-4B89-801F-A1AC57244B2E}" dt="2022-09-19T22:39:25.425" v="113" actId="26606"/>
        <pc:sldMkLst>
          <pc:docMk/>
          <pc:sldMk cId="365142172" sldId="287"/>
        </pc:sldMkLst>
        <pc:spChg chg="mod">
          <ac:chgData name="Alex Yousefi" userId="5b0366e0c9a89451" providerId="LiveId" clId="{9F99E673-B262-4B89-801F-A1AC57244B2E}" dt="2022-09-19T22:39:25.425" v="113" actId="26606"/>
          <ac:spMkLst>
            <pc:docMk/>
            <pc:sldMk cId="365142172" sldId="287"/>
            <ac:spMk id="2" creationId="{D78A10E1-9B20-4F44-8931-148E5365517F}"/>
          </ac:spMkLst>
        </pc:spChg>
        <pc:spChg chg="mod">
          <ac:chgData name="Alex Yousefi" userId="5b0366e0c9a89451" providerId="LiveId" clId="{9F99E673-B262-4B89-801F-A1AC57244B2E}" dt="2022-09-19T22:39:25.425" v="113" actId="26606"/>
          <ac:spMkLst>
            <pc:docMk/>
            <pc:sldMk cId="365142172" sldId="287"/>
            <ac:spMk id="3" creationId="{8548A21D-E5D9-4D30-A15B-42F63A2A0A87}"/>
          </ac:spMkLst>
        </pc:spChg>
        <pc:spChg chg="add">
          <ac:chgData name="Alex Yousefi" userId="5b0366e0c9a89451" providerId="LiveId" clId="{9F99E673-B262-4B89-801F-A1AC57244B2E}" dt="2022-09-19T22:39:25.425" v="113" actId="26606"/>
          <ac:spMkLst>
            <pc:docMk/>
            <pc:sldMk cId="365142172" sldId="287"/>
            <ac:spMk id="8" creationId="{827B839B-9ADE-406B-8590-F1CAEDED45A1}"/>
          </ac:spMkLst>
        </pc:spChg>
        <pc:spChg chg="add">
          <ac:chgData name="Alex Yousefi" userId="5b0366e0c9a89451" providerId="LiveId" clId="{9F99E673-B262-4B89-801F-A1AC57244B2E}" dt="2022-09-19T22:39:25.425" v="113" actId="26606"/>
          <ac:spMkLst>
            <pc:docMk/>
            <pc:sldMk cId="365142172" sldId="287"/>
            <ac:spMk id="10" creationId="{CFE45BF0-46DB-408C-B5F7-7B11716805D4}"/>
          </ac:spMkLst>
        </pc:spChg>
        <pc:spChg chg="add">
          <ac:chgData name="Alex Yousefi" userId="5b0366e0c9a89451" providerId="LiveId" clId="{9F99E673-B262-4B89-801F-A1AC57244B2E}" dt="2022-09-19T22:39:25.425" v="113" actId="26606"/>
          <ac:spMkLst>
            <pc:docMk/>
            <pc:sldMk cId="365142172" sldId="287"/>
            <ac:spMk id="12" creationId="{2AEBC8F2-97B1-41B4-93F1-2D289E197FBA}"/>
          </ac:spMkLst>
        </pc:spChg>
        <pc:spChg chg="add">
          <ac:chgData name="Alex Yousefi" userId="5b0366e0c9a89451" providerId="LiveId" clId="{9F99E673-B262-4B89-801F-A1AC57244B2E}" dt="2022-09-19T22:39:25.425" v="113" actId="26606"/>
          <ac:spMkLst>
            <pc:docMk/>
            <pc:sldMk cId="365142172" sldId="287"/>
            <ac:spMk id="14" creationId="{472E3A19-F5D5-48FC-BB9C-48C2F68F598B}"/>
          </ac:spMkLst>
        </pc:spChg>
        <pc:spChg chg="add">
          <ac:chgData name="Alex Yousefi" userId="5b0366e0c9a89451" providerId="LiveId" clId="{9F99E673-B262-4B89-801F-A1AC57244B2E}" dt="2022-09-19T22:39:25.425" v="113" actId="26606"/>
          <ac:spMkLst>
            <pc:docMk/>
            <pc:sldMk cId="365142172" sldId="287"/>
            <ac:spMk id="16" creationId="{7A62E32F-BB65-43A8-8EB5-92346890E549}"/>
          </ac:spMkLst>
        </pc:spChg>
        <pc:spChg chg="add">
          <ac:chgData name="Alex Yousefi" userId="5b0366e0c9a89451" providerId="LiveId" clId="{9F99E673-B262-4B89-801F-A1AC57244B2E}" dt="2022-09-19T22:39:25.425" v="113" actId="26606"/>
          <ac:spMkLst>
            <pc:docMk/>
            <pc:sldMk cId="365142172" sldId="287"/>
            <ac:spMk id="18" creationId="{14E91B64-9FCC-451E-AFB4-A827D6329367}"/>
          </ac:spMkLst>
        </pc:spChg>
        <pc:picChg chg="add del">
          <ac:chgData name="Alex Yousefi" userId="5b0366e0c9a89451" providerId="LiveId" clId="{9F99E673-B262-4B89-801F-A1AC57244B2E}" dt="2022-09-19T22:39:25.415" v="112" actId="26606"/>
          <ac:picMkLst>
            <pc:docMk/>
            <pc:sldMk cId="365142172" sldId="287"/>
            <ac:picMk id="5" creationId="{CBCCF3CC-68DD-6999-03D2-9D308E2374C8}"/>
          </ac:picMkLst>
        </pc:picChg>
        <pc:cxnChg chg="add del">
          <ac:chgData name="Alex Yousefi" userId="5b0366e0c9a89451" providerId="LiveId" clId="{9F99E673-B262-4B89-801F-A1AC57244B2E}" dt="2022-09-19T22:39:25.415" v="112" actId="26606"/>
          <ac:cxnSpMkLst>
            <pc:docMk/>
            <pc:sldMk cId="365142172" sldId="287"/>
            <ac:cxnSpMk id="9" creationId="{A7F400EE-A8A5-48AF-B4D6-291B52C6F0B0}"/>
          </ac:cxnSpMkLst>
        </pc:cxnChg>
      </pc:sldChg>
      <pc:sldChg chg="addSp modSp mod setBg">
        <pc:chgData name="Alex Yousefi" userId="5b0366e0c9a89451" providerId="LiveId" clId="{9F99E673-B262-4B89-801F-A1AC57244B2E}" dt="2022-09-19T22:39:45.153" v="114" actId="26606"/>
        <pc:sldMkLst>
          <pc:docMk/>
          <pc:sldMk cId="2088360902" sldId="290"/>
        </pc:sldMkLst>
        <pc:spChg chg="mod">
          <ac:chgData name="Alex Yousefi" userId="5b0366e0c9a89451" providerId="LiveId" clId="{9F99E673-B262-4B89-801F-A1AC57244B2E}" dt="2022-09-19T22:39:45.153" v="114" actId="26606"/>
          <ac:spMkLst>
            <pc:docMk/>
            <pc:sldMk cId="2088360902" sldId="290"/>
            <ac:spMk id="2" creationId="{C6C1CB0C-7BFE-4B18-9655-713DD5FF7611}"/>
          </ac:spMkLst>
        </pc:spChg>
        <pc:spChg chg="mod">
          <ac:chgData name="Alex Yousefi" userId="5b0366e0c9a89451" providerId="LiveId" clId="{9F99E673-B262-4B89-801F-A1AC57244B2E}" dt="2022-09-19T22:39:45.153" v="114" actId="26606"/>
          <ac:spMkLst>
            <pc:docMk/>
            <pc:sldMk cId="2088360902" sldId="290"/>
            <ac:spMk id="3" creationId="{7A34E074-2006-4F7F-AF10-C5FC1B0AF930}"/>
          </ac:spMkLst>
        </pc:spChg>
        <pc:spChg chg="add">
          <ac:chgData name="Alex Yousefi" userId="5b0366e0c9a89451" providerId="LiveId" clId="{9F99E673-B262-4B89-801F-A1AC57244B2E}" dt="2022-09-19T22:39:45.153" v="114" actId="26606"/>
          <ac:spMkLst>
            <pc:docMk/>
            <pc:sldMk cId="2088360902" sldId="290"/>
            <ac:spMk id="9" creationId="{04812C46-200A-4DEB-A05E-3ED6C68C2387}"/>
          </ac:spMkLst>
        </pc:spChg>
        <pc:spChg chg="add">
          <ac:chgData name="Alex Yousefi" userId="5b0366e0c9a89451" providerId="LiveId" clId="{9F99E673-B262-4B89-801F-A1AC57244B2E}" dt="2022-09-19T22:39:45.153" v="114" actId="26606"/>
          <ac:spMkLst>
            <pc:docMk/>
            <pc:sldMk cId="2088360902" sldId="290"/>
            <ac:spMk id="11" creationId="{D1EA859B-E555-4109-94F3-6700E046E008}"/>
          </ac:spMkLst>
        </pc:spChg>
        <pc:picChg chg="add">
          <ac:chgData name="Alex Yousefi" userId="5b0366e0c9a89451" providerId="LiveId" clId="{9F99E673-B262-4B89-801F-A1AC57244B2E}" dt="2022-09-19T22:39:45.153" v="114" actId="26606"/>
          <ac:picMkLst>
            <pc:docMk/>
            <pc:sldMk cId="2088360902" sldId="290"/>
            <ac:picMk id="5" creationId="{679CDC5C-D305-BAB0-3D8A-1FEA1E8D64EE}"/>
          </ac:picMkLst>
        </pc:picChg>
      </pc:sldChg>
      <pc:sldChg chg="addSp delSp modSp mod setBg">
        <pc:chgData name="Alex Yousefi" userId="5b0366e0c9a89451" providerId="LiveId" clId="{9F99E673-B262-4B89-801F-A1AC57244B2E}" dt="2022-09-19T22:40:08.523" v="118" actId="26606"/>
        <pc:sldMkLst>
          <pc:docMk/>
          <pc:sldMk cId="3082764953" sldId="291"/>
        </pc:sldMkLst>
        <pc:spChg chg="mod">
          <ac:chgData name="Alex Yousefi" userId="5b0366e0c9a89451" providerId="LiveId" clId="{9F99E673-B262-4B89-801F-A1AC57244B2E}" dt="2022-09-19T22:40:08.523" v="118" actId="26606"/>
          <ac:spMkLst>
            <pc:docMk/>
            <pc:sldMk cId="3082764953" sldId="291"/>
            <ac:spMk id="2" creationId="{F7E140EA-A755-4629-BD90-2C91ED1DEF7A}"/>
          </ac:spMkLst>
        </pc:spChg>
        <pc:spChg chg="del">
          <ac:chgData name="Alex Yousefi" userId="5b0366e0c9a89451" providerId="LiveId" clId="{9F99E673-B262-4B89-801F-A1AC57244B2E}" dt="2022-09-19T22:40:08.523" v="118" actId="26606"/>
          <ac:spMkLst>
            <pc:docMk/>
            <pc:sldMk cId="3082764953" sldId="291"/>
            <ac:spMk id="3" creationId="{2863A269-D00E-4250-93A0-078FBB618983}"/>
          </ac:spMkLst>
        </pc:spChg>
        <pc:spChg chg="add">
          <ac:chgData name="Alex Yousefi" userId="5b0366e0c9a89451" providerId="LiveId" clId="{9F99E673-B262-4B89-801F-A1AC57244B2E}" dt="2022-09-19T22:40:08.523" v="118" actId="26606"/>
          <ac:spMkLst>
            <pc:docMk/>
            <pc:sldMk cId="3082764953" sldId="291"/>
            <ac:spMk id="9" creationId="{B819A166-7571-4003-A6B8-B62034C3ED30}"/>
          </ac:spMkLst>
        </pc:spChg>
        <pc:graphicFrameChg chg="add">
          <ac:chgData name="Alex Yousefi" userId="5b0366e0c9a89451" providerId="LiveId" clId="{9F99E673-B262-4B89-801F-A1AC57244B2E}" dt="2022-09-19T22:40:08.523" v="118" actId="26606"/>
          <ac:graphicFrameMkLst>
            <pc:docMk/>
            <pc:sldMk cId="3082764953" sldId="291"/>
            <ac:graphicFrameMk id="5" creationId="{10B1E905-B65B-AC58-F077-FC1CAD87FB2C}"/>
          </ac:graphicFrameMkLst>
        </pc:graphicFrameChg>
      </pc:sldChg>
      <pc:sldChg chg="addSp delSp modSp mod setBg">
        <pc:chgData name="Alex Yousefi" userId="5b0366e0c9a89451" providerId="LiveId" clId="{9F99E673-B262-4B89-801F-A1AC57244B2E}" dt="2022-09-19T22:39:51.868" v="115" actId="26606"/>
        <pc:sldMkLst>
          <pc:docMk/>
          <pc:sldMk cId="3054766142" sldId="292"/>
        </pc:sldMkLst>
        <pc:spChg chg="mod">
          <ac:chgData name="Alex Yousefi" userId="5b0366e0c9a89451" providerId="LiveId" clId="{9F99E673-B262-4B89-801F-A1AC57244B2E}" dt="2022-09-19T22:39:51.868" v="115" actId="26606"/>
          <ac:spMkLst>
            <pc:docMk/>
            <pc:sldMk cId="3054766142" sldId="292"/>
            <ac:spMk id="2" creationId="{CE4003F5-3108-43D4-80FD-B2A36BF5E67D}"/>
          </ac:spMkLst>
        </pc:spChg>
        <pc:spChg chg="del">
          <ac:chgData name="Alex Yousefi" userId="5b0366e0c9a89451" providerId="LiveId" clId="{9F99E673-B262-4B89-801F-A1AC57244B2E}" dt="2022-09-19T22:39:51.868" v="115" actId="26606"/>
          <ac:spMkLst>
            <pc:docMk/>
            <pc:sldMk cId="3054766142" sldId="292"/>
            <ac:spMk id="3" creationId="{29B888FC-840F-4713-9B6C-2C12B8E04583}"/>
          </ac:spMkLst>
        </pc:spChg>
        <pc:spChg chg="add">
          <ac:chgData name="Alex Yousefi" userId="5b0366e0c9a89451" providerId="LiveId" clId="{9F99E673-B262-4B89-801F-A1AC57244B2E}" dt="2022-09-19T22:39:51.868" v="115" actId="26606"/>
          <ac:spMkLst>
            <pc:docMk/>
            <pc:sldMk cId="3054766142" sldId="292"/>
            <ac:spMk id="9" creationId="{56E9B3E6-E277-4D68-BA48-9CB43FFBD6E2}"/>
          </ac:spMkLst>
        </pc:spChg>
        <pc:spChg chg="add">
          <ac:chgData name="Alex Yousefi" userId="5b0366e0c9a89451" providerId="LiveId" clId="{9F99E673-B262-4B89-801F-A1AC57244B2E}" dt="2022-09-19T22:39:51.868" v="115" actId="26606"/>
          <ac:spMkLst>
            <pc:docMk/>
            <pc:sldMk cId="3054766142" sldId="292"/>
            <ac:spMk id="16" creationId="{D5B0017B-2ECA-49AF-B397-DC140825DF8D}"/>
          </ac:spMkLst>
        </pc:spChg>
        <pc:grpChg chg="add">
          <ac:chgData name="Alex Yousefi" userId="5b0366e0c9a89451" providerId="LiveId" clId="{9F99E673-B262-4B89-801F-A1AC57244B2E}" dt="2022-09-19T22:39:51.868" v="115" actId="26606"/>
          <ac:grpSpMkLst>
            <pc:docMk/>
            <pc:sldMk cId="3054766142" sldId="292"/>
            <ac:grpSpMk id="11" creationId="{AE1C45F0-260A-458C-96ED-C1F6D2151219}"/>
          </ac:grpSpMkLst>
        </pc:grpChg>
        <pc:graphicFrameChg chg="add">
          <ac:chgData name="Alex Yousefi" userId="5b0366e0c9a89451" providerId="LiveId" clId="{9F99E673-B262-4B89-801F-A1AC57244B2E}" dt="2022-09-19T22:39:51.868" v="115" actId="26606"/>
          <ac:graphicFrameMkLst>
            <pc:docMk/>
            <pc:sldMk cId="3054766142" sldId="292"/>
            <ac:graphicFrameMk id="5" creationId="{88EA5664-2F54-5842-86B9-0F4719155A98}"/>
          </ac:graphicFrameMkLst>
        </pc:graphicFrameChg>
        <pc:cxnChg chg="add">
          <ac:chgData name="Alex Yousefi" userId="5b0366e0c9a89451" providerId="LiveId" clId="{9F99E673-B262-4B89-801F-A1AC57244B2E}" dt="2022-09-19T22:39:51.868" v="115" actId="26606"/>
          <ac:cxnSpMkLst>
            <pc:docMk/>
            <pc:sldMk cId="3054766142" sldId="292"/>
            <ac:cxnSpMk id="18" creationId="{6CF1BAF6-AD41-4082-B212-8A1F9A2E8779}"/>
          </ac:cxnSpMkLst>
        </pc:cxnChg>
      </pc:sldChg>
      <pc:sldChg chg="addSp delSp modSp mod setBg">
        <pc:chgData name="Alex Yousefi" userId="5b0366e0c9a89451" providerId="LiveId" clId="{9F99E673-B262-4B89-801F-A1AC57244B2E}" dt="2022-09-19T22:39:55.894" v="116" actId="26606"/>
        <pc:sldMkLst>
          <pc:docMk/>
          <pc:sldMk cId="4179840140" sldId="293"/>
        </pc:sldMkLst>
        <pc:spChg chg="mod">
          <ac:chgData name="Alex Yousefi" userId="5b0366e0c9a89451" providerId="LiveId" clId="{9F99E673-B262-4B89-801F-A1AC57244B2E}" dt="2022-09-19T22:39:55.894" v="116" actId="26606"/>
          <ac:spMkLst>
            <pc:docMk/>
            <pc:sldMk cId="4179840140" sldId="293"/>
            <ac:spMk id="2" creationId="{C17B13FC-63CF-4426-84E0-7C08BA86A5CD}"/>
          </ac:spMkLst>
        </pc:spChg>
        <pc:spChg chg="del">
          <ac:chgData name="Alex Yousefi" userId="5b0366e0c9a89451" providerId="LiveId" clId="{9F99E673-B262-4B89-801F-A1AC57244B2E}" dt="2022-09-19T22:39:55.894" v="116" actId="26606"/>
          <ac:spMkLst>
            <pc:docMk/>
            <pc:sldMk cId="4179840140" sldId="293"/>
            <ac:spMk id="3" creationId="{9ACDA8BC-1FB2-41CF-97CC-81CAAD535A61}"/>
          </ac:spMkLst>
        </pc:spChg>
        <pc:spChg chg="add">
          <ac:chgData name="Alex Yousefi" userId="5b0366e0c9a89451" providerId="LiveId" clId="{9F99E673-B262-4B89-801F-A1AC57244B2E}" dt="2022-09-19T22:39:55.894" v="116" actId="26606"/>
          <ac:spMkLst>
            <pc:docMk/>
            <pc:sldMk cId="4179840140" sldId="293"/>
            <ac:spMk id="9" creationId="{B819A166-7571-4003-A6B8-B62034C3ED30}"/>
          </ac:spMkLst>
        </pc:spChg>
        <pc:graphicFrameChg chg="add">
          <ac:chgData name="Alex Yousefi" userId="5b0366e0c9a89451" providerId="LiveId" clId="{9F99E673-B262-4B89-801F-A1AC57244B2E}" dt="2022-09-19T22:39:55.894" v="116" actId="26606"/>
          <ac:graphicFrameMkLst>
            <pc:docMk/>
            <pc:sldMk cId="4179840140" sldId="293"/>
            <ac:graphicFrameMk id="5" creationId="{CF620CF9-C394-0F31-8B45-0FD929456981}"/>
          </ac:graphicFrameMkLst>
        </pc:graphicFrameChg>
      </pc:sldChg>
      <pc:sldChg chg="addSp delSp modSp mod setBg">
        <pc:chgData name="Alex Yousefi" userId="5b0366e0c9a89451" providerId="LiveId" clId="{9F99E673-B262-4B89-801F-A1AC57244B2E}" dt="2022-09-19T22:40:01.734" v="117" actId="26606"/>
        <pc:sldMkLst>
          <pc:docMk/>
          <pc:sldMk cId="4254081887" sldId="294"/>
        </pc:sldMkLst>
        <pc:spChg chg="mod">
          <ac:chgData name="Alex Yousefi" userId="5b0366e0c9a89451" providerId="LiveId" clId="{9F99E673-B262-4B89-801F-A1AC57244B2E}" dt="2022-09-19T22:40:01.734" v="117" actId="26606"/>
          <ac:spMkLst>
            <pc:docMk/>
            <pc:sldMk cId="4254081887" sldId="294"/>
            <ac:spMk id="2" creationId="{3FC04189-B0F5-4FE2-BC20-E3C59B59CFB4}"/>
          </ac:spMkLst>
        </pc:spChg>
        <pc:spChg chg="del">
          <ac:chgData name="Alex Yousefi" userId="5b0366e0c9a89451" providerId="LiveId" clId="{9F99E673-B262-4B89-801F-A1AC57244B2E}" dt="2022-09-19T22:40:01.734" v="117" actId="26606"/>
          <ac:spMkLst>
            <pc:docMk/>
            <pc:sldMk cId="4254081887" sldId="294"/>
            <ac:spMk id="3" creationId="{701589F9-5DAD-4C8C-A5CF-CF0CA236F5DA}"/>
          </ac:spMkLst>
        </pc:spChg>
        <pc:spChg chg="add">
          <ac:chgData name="Alex Yousefi" userId="5b0366e0c9a89451" providerId="LiveId" clId="{9F99E673-B262-4B89-801F-A1AC57244B2E}" dt="2022-09-19T22:40:01.734" v="117" actId="26606"/>
          <ac:spMkLst>
            <pc:docMk/>
            <pc:sldMk cId="4254081887" sldId="294"/>
            <ac:spMk id="9" creationId="{B819A166-7571-4003-A6B8-B62034C3ED30}"/>
          </ac:spMkLst>
        </pc:spChg>
        <pc:graphicFrameChg chg="add">
          <ac:chgData name="Alex Yousefi" userId="5b0366e0c9a89451" providerId="LiveId" clId="{9F99E673-B262-4B89-801F-A1AC57244B2E}" dt="2022-09-19T22:40:01.734" v="117" actId="26606"/>
          <ac:graphicFrameMkLst>
            <pc:docMk/>
            <pc:sldMk cId="4254081887" sldId="294"/>
            <ac:graphicFrameMk id="5" creationId="{20542CF8-332E-75F0-E848-94CF058E3EA2}"/>
          </ac:graphicFrameMkLst>
        </pc:graphicFrameChg>
      </pc:sldChg>
      <pc:sldChg chg="addSp delSp modSp new mod setBg">
        <pc:chgData name="Alex Yousefi" userId="5b0366e0c9a89451" providerId="LiveId" clId="{9F99E673-B262-4B89-801F-A1AC57244B2E}" dt="2022-09-19T22:36:48.764" v="84" actId="26606"/>
        <pc:sldMkLst>
          <pc:docMk/>
          <pc:sldMk cId="1642603044" sldId="295"/>
        </pc:sldMkLst>
        <pc:spChg chg="mod">
          <ac:chgData name="Alex Yousefi" userId="5b0366e0c9a89451" providerId="LiveId" clId="{9F99E673-B262-4B89-801F-A1AC57244B2E}" dt="2022-09-19T22:36:48.764" v="84" actId="26606"/>
          <ac:spMkLst>
            <pc:docMk/>
            <pc:sldMk cId="1642603044" sldId="295"/>
            <ac:spMk id="2" creationId="{E55DD3B3-9F1C-12F9-FBD3-99EB6910F2A8}"/>
          </ac:spMkLst>
        </pc:spChg>
        <pc:spChg chg="del mod">
          <ac:chgData name="Alex Yousefi" userId="5b0366e0c9a89451" providerId="LiveId" clId="{9F99E673-B262-4B89-801F-A1AC57244B2E}" dt="2022-09-19T22:36:48.764" v="84" actId="26606"/>
          <ac:spMkLst>
            <pc:docMk/>
            <pc:sldMk cId="1642603044" sldId="295"/>
            <ac:spMk id="3" creationId="{D5DB7B38-CB1E-C07D-F80E-43A5D65AA047}"/>
          </ac:spMkLst>
        </pc:spChg>
        <pc:spChg chg="add">
          <ac:chgData name="Alex Yousefi" userId="5b0366e0c9a89451" providerId="LiveId" clId="{9F99E673-B262-4B89-801F-A1AC57244B2E}" dt="2022-09-19T22:36:48.764" v="84" actId="26606"/>
          <ac:spMkLst>
            <pc:docMk/>
            <pc:sldMk cId="1642603044" sldId="295"/>
            <ac:spMk id="9" creationId="{56E9B3E6-E277-4D68-BA48-9CB43FFBD6E2}"/>
          </ac:spMkLst>
        </pc:spChg>
        <pc:spChg chg="add">
          <ac:chgData name="Alex Yousefi" userId="5b0366e0c9a89451" providerId="LiveId" clId="{9F99E673-B262-4B89-801F-A1AC57244B2E}" dt="2022-09-19T22:36:48.764" v="84" actId="26606"/>
          <ac:spMkLst>
            <pc:docMk/>
            <pc:sldMk cId="1642603044" sldId="295"/>
            <ac:spMk id="16" creationId="{D5B0017B-2ECA-49AF-B397-DC140825DF8D}"/>
          </ac:spMkLst>
        </pc:spChg>
        <pc:grpChg chg="add">
          <ac:chgData name="Alex Yousefi" userId="5b0366e0c9a89451" providerId="LiveId" clId="{9F99E673-B262-4B89-801F-A1AC57244B2E}" dt="2022-09-19T22:36:48.764" v="84" actId="26606"/>
          <ac:grpSpMkLst>
            <pc:docMk/>
            <pc:sldMk cId="1642603044" sldId="295"/>
            <ac:grpSpMk id="11" creationId="{AE1C45F0-260A-458C-96ED-C1F6D2151219}"/>
          </ac:grpSpMkLst>
        </pc:grpChg>
        <pc:graphicFrameChg chg="add">
          <ac:chgData name="Alex Yousefi" userId="5b0366e0c9a89451" providerId="LiveId" clId="{9F99E673-B262-4B89-801F-A1AC57244B2E}" dt="2022-09-19T22:36:48.764" v="84" actId="26606"/>
          <ac:graphicFrameMkLst>
            <pc:docMk/>
            <pc:sldMk cId="1642603044" sldId="295"/>
            <ac:graphicFrameMk id="5" creationId="{AB20D84F-85B7-9AF9-FE91-DFA19A597B0C}"/>
          </ac:graphicFrameMkLst>
        </pc:graphicFrameChg>
        <pc:cxnChg chg="add">
          <ac:chgData name="Alex Yousefi" userId="5b0366e0c9a89451" providerId="LiveId" clId="{9F99E673-B262-4B89-801F-A1AC57244B2E}" dt="2022-09-19T22:36:48.764" v="84" actId="26606"/>
          <ac:cxnSpMkLst>
            <pc:docMk/>
            <pc:sldMk cId="1642603044" sldId="295"/>
            <ac:cxnSpMk id="18" creationId="{6CF1BAF6-AD41-4082-B212-8A1F9A2E8779}"/>
          </ac:cxnSpMkLst>
        </pc:cxnChg>
      </pc:sldChg>
    </pc:docChg>
  </pc:docChgLst>
  <pc:docChgLst>
    <pc:chgData name="Alex Yousefi" userId="5b0366e0c9a89451" providerId="LiveId" clId="{09266542-D43D-4B99-B390-38BB9A18F172}"/>
    <pc:docChg chg="modSld">
      <pc:chgData name="Alex Yousefi" userId="5b0366e0c9a89451" providerId="LiveId" clId="{09266542-D43D-4B99-B390-38BB9A18F172}" dt="2024-09-04T17:32:45.274" v="4" actId="20577"/>
      <pc:docMkLst>
        <pc:docMk/>
      </pc:docMkLst>
      <pc:sldChg chg="modSp">
        <pc:chgData name="Alex Yousefi" userId="5b0366e0c9a89451" providerId="LiveId" clId="{09266542-D43D-4B99-B390-38BB9A18F172}" dt="2024-09-04T17:25:36.687" v="0" actId="33524"/>
        <pc:sldMkLst>
          <pc:docMk/>
          <pc:sldMk cId="3461951052" sldId="272"/>
        </pc:sldMkLst>
        <pc:graphicFrameChg chg="mod">
          <ac:chgData name="Alex Yousefi" userId="5b0366e0c9a89451" providerId="LiveId" clId="{09266542-D43D-4B99-B390-38BB9A18F172}" dt="2024-09-04T17:25:36.687" v="0" actId="33524"/>
          <ac:graphicFrameMkLst>
            <pc:docMk/>
            <pc:sldMk cId="3461951052" sldId="272"/>
            <ac:graphicFrameMk id="22" creationId="{9541E6D9-64FF-584B-37ED-3D1F8CE16357}"/>
          </ac:graphicFrameMkLst>
        </pc:graphicFrameChg>
      </pc:sldChg>
      <pc:sldChg chg="modSp mod">
        <pc:chgData name="Alex Yousefi" userId="5b0366e0c9a89451" providerId="LiveId" clId="{09266542-D43D-4B99-B390-38BB9A18F172}" dt="2024-09-04T17:32:45.274" v="4" actId="20577"/>
        <pc:sldMkLst>
          <pc:docMk/>
          <pc:sldMk cId="365142172" sldId="287"/>
        </pc:sldMkLst>
        <pc:spChg chg="mod">
          <ac:chgData name="Alex Yousefi" userId="5b0366e0c9a89451" providerId="LiveId" clId="{09266542-D43D-4B99-B390-38BB9A18F172}" dt="2024-09-04T17:32:45.274" v="4" actId="20577"/>
          <ac:spMkLst>
            <pc:docMk/>
            <pc:sldMk cId="365142172" sldId="287"/>
            <ac:spMk id="3" creationId="{8548A21D-E5D9-4D30-A15B-42F63A2A0A87}"/>
          </ac:spMkLst>
        </pc:spChg>
      </pc:sldChg>
    </pc:docChg>
  </pc:docChgLst>
  <pc:docChgLst>
    <pc:chgData name="Alex Yousefi" userId="5b0366e0c9a89451" providerId="LiveId" clId="{2E03F98B-6947-4934-A2BF-2956237311F2}"/>
    <pc:docChg chg="modSld">
      <pc:chgData name="Alex Yousefi" userId="5b0366e0c9a89451" providerId="LiveId" clId="{2E03F98B-6947-4934-A2BF-2956237311F2}" dt="2023-05-10T15:56:38.233" v="28" actId="20577"/>
      <pc:docMkLst>
        <pc:docMk/>
      </pc:docMkLst>
      <pc:sldChg chg="modSp modAnim">
        <pc:chgData name="Alex Yousefi" userId="5b0366e0c9a89451" providerId="LiveId" clId="{2E03F98B-6947-4934-A2BF-2956237311F2}" dt="2023-05-10T15:56:38.233" v="28" actId="20577"/>
        <pc:sldMkLst>
          <pc:docMk/>
          <pc:sldMk cId="4208734592" sldId="256"/>
        </pc:sldMkLst>
        <pc:spChg chg="mod">
          <ac:chgData name="Alex Yousefi" userId="5b0366e0c9a89451" providerId="LiveId" clId="{2E03F98B-6947-4934-A2BF-2956237311F2}" dt="2023-05-10T15:56:38.233" v="28" actId="20577"/>
          <ac:spMkLst>
            <pc:docMk/>
            <pc:sldMk cId="4208734592" sldId="256"/>
            <ac:spMk id="3" creationId="{59026835-A106-44A1-B687-1D6C7F8AE3F9}"/>
          </ac:spMkLst>
        </pc:spChg>
      </pc:sldChg>
    </pc:docChg>
  </pc:docChgLst>
  <pc:docChgLst>
    <pc:chgData name="Alex Yousefi" userId="5b0366e0c9a89451" providerId="LiveId" clId="{59DFCACB-DA6F-42BE-A9C1-5E57B6E1DC83}"/>
    <pc:docChg chg="undo custSel modSld">
      <pc:chgData name="Alex Yousefi" userId="5b0366e0c9a89451" providerId="LiveId" clId="{59DFCACB-DA6F-42BE-A9C1-5E57B6E1DC83}" dt="2024-05-30T16:56:43.515" v="32" actId="26606"/>
      <pc:docMkLst>
        <pc:docMk/>
      </pc:docMkLst>
      <pc:sldChg chg="addSp delSp modSp mod modMedia setBg delAnim setClrOvrMap">
        <pc:chgData name="Alex Yousefi" userId="5b0366e0c9a89451" providerId="LiveId" clId="{59DFCACB-DA6F-42BE-A9C1-5E57B6E1DC83}" dt="2024-05-30T16:55:21.823" v="21" actId="26606"/>
        <pc:sldMkLst>
          <pc:docMk/>
          <pc:sldMk cId="4208734592" sldId="256"/>
        </pc:sldMkLst>
        <pc:spChg chg="mod">
          <ac:chgData name="Alex Yousefi" userId="5b0366e0c9a89451" providerId="LiveId" clId="{59DFCACB-DA6F-42BE-A9C1-5E57B6E1DC83}" dt="2024-05-30T16:55:21.823" v="21" actId="26606"/>
          <ac:spMkLst>
            <pc:docMk/>
            <pc:sldMk cId="4208734592" sldId="256"/>
            <ac:spMk id="2" creationId="{142AB9CF-527E-4817-A516-F1E29FB87A15}"/>
          </ac:spMkLst>
        </pc:spChg>
        <pc:spChg chg="mod">
          <ac:chgData name="Alex Yousefi" userId="5b0366e0c9a89451" providerId="LiveId" clId="{59DFCACB-DA6F-42BE-A9C1-5E57B6E1DC83}" dt="2024-05-30T16:55:21.823" v="21" actId="26606"/>
          <ac:spMkLst>
            <pc:docMk/>
            <pc:sldMk cId="4208734592" sldId="256"/>
            <ac:spMk id="3" creationId="{59026835-A106-44A1-B687-1D6C7F8AE3F9}"/>
          </ac:spMkLst>
        </pc:spChg>
        <pc:spChg chg="add del">
          <ac:chgData name="Alex Yousefi" userId="5b0366e0c9a89451" providerId="LiveId" clId="{59DFCACB-DA6F-42BE-A9C1-5E57B6E1DC83}" dt="2024-05-30T16:55:20.034" v="18" actId="26606"/>
          <ac:spMkLst>
            <pc:docMk/>
            <pc:sldMk cId="4208734592" sldId="256"/>
            <ac:spMk id="9" creationId="{C1DD1A8A-57D5-4A81-AD04-532B043C5611}"/>
          </ac:spMkLst>
        </pc:spChg>
        <pc:spChg chg="add del">
          <ac:chgData name="Alex Yousefi" userId="5b0366e0c9a89451" providerId="LiveId" clId="{59DFCACB-DA6F-42BE-A9C1-5E57B6E1DC83}" dt="2024-05-30T16:55:20.034" v="18" actId="26606"/>
          <ac:spMkLst>
            <pc:docMk/>
            <pc:sldMk cId="4208734592" sldId="256"/>
            <ac:spMk id="11" creationId="{007891EC-4501-44ED-A8C8-B11B6DB767AB}"/>
          </ac:spMkLst>
        </pc:spChg>
        <pc:spChg chg="add del">
          <ac:chgData name="Alex Yousefi" userId="5b0366e0c9a89451" providerId="LiveId" clId="{59DFCACB-DA6F-42BE-A9C1-5E57B6E1DC83}" dt="2024-05-30T16:55:21.808" v="20" actId="26606"/>
          <ac:spMkLst>
            <pc:docMk/>
            <pc:sldMk cId="4208734592" sldId="256"/>
            <ac:spMk id="13" creationId="{C1DD1A8A-57D5-4A81-AD04-532B043C5611}"/>
          </ac:spMkLst>
        </pc:spChg>
        <pc:spChg chg="add del">
          <ac:chgData name="Alex Yousefi" userId="5b0366e0c9a89451" providerId="LiveId" clId="{59DFCACB-DA6F-42BE-A9C1-5E57B6E1DC83}" dt="2024-05-30T16:55:21.808" v="20" actId="26606"/>
          <ac:spMkLst>
            <pc:docMk/>
            <pc:sldMk cId="4208734592" sldId="256"/>
            <ac:spMk id="15" creationId="{007891EC-4501-44ED-A8C8-B11B6DB767AB}"/>
          </ac:spMkLst>
        </pc:spChg>
        <pc:spChg chg="add">
          <ac:chgData name="Alex Yousefi" userId="5b0366e0c9a89451" providerId="LiveId" clId="{59DFCACB-DA6F-42BE-A9C1-5E57B6E1DC83}" dt="2024-05-30T16:55:21.823" v="21" actId="26606"/>
          <ac:spMkLst>
            <pc:docMk/>
            <pc:sldMk cId="4208734592" sldId="256"/>
            <ac:spMk id="17" creationId="{71B2258F-86CA-4D4D-8270-BC05FCDEBFB3}"/>
          </ac:spMkLst>
        </pc:spChg>
        <pc:picChg chg="add del mod">
          <ac:chgData name="Alex Yousefi" userId="5b0366e0c9a89451" providerId="LiveId" clId="{59DFCACB-DA6F-42BE-A9C1-5E57B6E1DC83}" dt="2024-05-30T16:55:20.034" v="18" actId="26606"/>
          <ac:picMkLst>
            <pc:docMk/>
            <pc:sldMk cId="4208734592" sldId="256"/>
            <ac:picMk id="5" creationId="{809694B4-B21E-B1A0-CBB3-139103FE317D}"/>
          </ac:picMkLst>
        </pc:picChg>
        <pc:picChg chg="add del">
          <ac:chgData name="Alex Yousefi" userId="5b0366e0c9a89451" providerId="LiveId" clId="{59DFCACB-DA6F-42BE-A9C1-5E57B6E1DC83}" dt="2024-05-30T16:55:21.808" v="20" actId="26606"/>
          <ac:picMkLst>
            <pc:docMk/>
            <pc:sldMk cId="4208734592" sldId="256"/>
            <ac:picMk id="14" creationId="{12793623-CDE0-1911-7094-C11EC0B40D9A}"/>
          </ac:picMkLst>
        </pc:picChg>
        <pc:picChg chg="add">
          <ac:chgData name="Alex Yousefi" userId="5b0366e0c9a89451" providerId="LiveId" clId="{59DFCACB-DA6F-42BE-A9C1-5E57B6E1DC83}" dt="2024-05-30T16:55:21.823" v="21" actId="26606"/>
          <ac:picMkLst>
            <pc:docMk/>
            <pc:sldMk cId="4208734592" sldId="256"/>
            <ac:picMk id="18" creationId="{92016423-527E-ED55-54DF-1B532CBBEE74}"/>
          </ac:picMkLst>
        </pc:picChg>
      </pc:sldChg>
      <pc:sldChg chg="addSp delSp modSp mod setBg setClrOvrMap">
        <pc:chgData name="Alex Yousefi" userId="5b0366e0c9a89451" providerId="LiveId" clId="{59DFCACB-DA6F-42BE-A9C1-5E57B6E1DC83}" dt="2024-05-30T16:56:05.051" v="24" actId="26606"/>
        <pc:sldMkLst>
          <pc:docMk/>
          <pc:sldMk cId="2092178792" sldId="257"/>
        </pc:sldMkLst>
        <pc:spChg chg="mod">
          <ac:chgData name="Alex Yousefi" userId="5b0366e0c9a89451" providerId="LiveId" clId="{59DFCACB-DA6F-42BE-A9C1-5E57B6E1DC83}" dt="2024-05-30T16:56:05.051" v="24" actId="26606"/>
          <ac:spMkLst>
            <pc:docMk/>
            <pc:sldMk cId="2092178792" sldId="257"/>
            <ac:spMk id="2" creationId="{9EC0B6CD-EA83-4D51-BBBF-CB26F80E5443}"/>
          </ac:spMkLst>
        </pc:spChg>
        <pc:spChg chg="del mod">
          <ac:chgData name="Alex Yousefi" userId="5b0366e0c9a89451" providerId="LiveId" clId="{59DFCACB-DA6F-42BE-A9C1-5E57B6E1DC83}" dt="2024-05-30T16:56:05.051" v="24" actId="26606"/>
          <ac:spMkLst>
            <pc:docMk/>
            <pc:sldMk cId="2092178792" sldId="257"/>
            <ac:spMk id="3" creationId="{C06DFA67-7BD7-4FCD-B3C5-7E52126C3747}"/>
          </ac:spMkLst>
        </pc:spChg>
        <pc:spChg chg="add del">
          <ac:chgData name="Alex Yousefi" userId="5b0366e0c9a89451" providerId="LiveId" clId="{59DFCACB-DA6F-42BE-A9C1-5E57B6E1DC83}" dt="2024-05-30T16:56:05.051" v="24" actId="26606"/>
          <ac:spMkLst>
            <pc:docMk/>
            <pc:sldMk cId="2092178792" sldId="257"/>
            <ac:spMk id="7" creationId="{7FF47CB7-972F-479F-A36D-9E72D26EC8DA}"/>
          </ac:spMkLst>
        </pc:spChg>
        <pc:spChg chg="add del">
          <ac:chgData name="Alex Yousefi" userId="5b0366e0c9a89451" providerId="LiveId" clId="{59DFCACB-DA6F-42BE-A9C1-5E57B6E1DC83}" dt="2024-05-30T16:56:05.051" v="24" actId="26606"/>
          <ac:spMkLst>
            <pc:docMk/>
            <pc:sldMk cId="2092178792" sldId="257"/>
            <ac:spMk id="9" creationId="{0D153B68-5844-490D-8E67-F616D6D721CA}"/>
          </ac:spMkLst>
        </pc:spChg>
        <pc:spChg chg="add del">
          <ac:chgData name="Alex Yousefi" userId="5b0366e0c9a89451" providerId="LiveId" clId="{59DFCACB-DA6F-42BE-A9C1-5E57B6E1DC83}" dt="2024-05-30T16:56:05.051" v="24" actId="26606"/>
          <ac:spMkLst>
            <pc:docMk/>
            <pc:sldMk cId="2092178792" sldId="257"/>
            <ac:spMk id="11" creationId="{9A0D773F-7A7D-4DBB-9DEA-86BB8B8F4BC8}"/>
          </ac:spMkLst>
        </pc:spChg>
        <pc:spChg chg="add">
          <ac:chgData name="Alex Yousefi" userId="5b0366e0c9a89451" providerId="LiveId" clId="{59DFCACB-DA6F-42BE-A9C1-5E57B6E1DC83}" dt="2024-05-30T16:56:05.051" v="24" actId="26606"/>
          <ac:spMkLst>
            <pc:docMk/>
            <pc:sldMk cId="2092178792" sldId="257"/>
            <ac:spMk id="15" creationId="{9228552E-C8B1-4A80-8448-0787CE0FC704}"/>
          </ac:spMkLst>
        </pc:spChg>
        <pc:graphicFrameChg chg="add">
          <ac:chgData name="Alex Yousefi" userId="5b0366e0c9a89451" providerId="LiveId" clId="{59DFCACB-DA6F-42BE-A9C1-5E57B6E1DC83}" dt="2024-05-30T16:56:05.051" v="24" actId="26606"/>
          <ac:graphicFrameMkLst>
            <pc:docMk/>
            <pc:sldMk cId="2092178792" sldId="257"/>
            <ac:graphicFrameMk id="13" creationId="{A1773AAF-B301-BCF5-7DBD-EC5F2989008B}"/>
          </ac:graphicFrameMkLst>
        </pc:graphicFrameChg>
        <pc:picChg chg="add del mod ord replST">
          <ac:chgData name="Alex Yousefi" userId="5b0366e0c9a89451" providerId="LiveId" clId="{59DFCACB-DA6F-42BE-A9C1-5E57B6E1DC83}" dt="2024-05-30T16:56:01.286" v="23" actId="478"/>
          <ac:picMkLst>
            <pc:docMk/>
            <pc:sldMk cId="2092178792" sldId="257"/>
            <ac:picMk id="5" creationId="{68207C8E-A13F-7251-22D6-65A6CB233A07}"/>
          </ac:picMkLst>
        </pc:picChg>
        <pc:picChg chg="add">
          <ac:chgData name="Alex Yousefi" userId="5b0366e0c9a89451" providerId="LiveId" clId="{59DFCACB-DA6F-42BE-A9C1-5E57B6E1DC83}" dt="2024-05-30T16:56:05.051" v="24" actId="26606"/>
          <ac:picMkLst>
            <pc:docMk/>
            <pc:sldMk cId="2092178792" sldId="257"/>
            <ac:picMk id="17" creationId="{A89AB0AE-4D27-52BC-4F2E-4737B65864E9}"/>
          </ac:picMkLst>
        </pc:picChg>
      </pc:sldChg>
      <pc:sldChg chg="addSp delSp modSp mod setBg setClrOvrMap">
        <pc:chgData name="Alex Yousefi" userId="5b0366e0c9a89451" providerId="LiveId" clId="{59DFCACB-DA6F-42BE-A9C1-5E57B6E1DC83}" dt="2024-05-30T16:56:16.132" v="27" actId="26606"/>
        <pc:sldMkLst>
          <pc:docMk/>
          <pc:sldMk cId="3592559744" sldId="258"/>
        </pc:sldMkLst>
        <pc:spChg chg="mod">
          <ac:chgData name="Alex Yousefi" userId="5b0366e0c9a89451" providerId="LiveId" clId="{59DFCACB-DA6F-42BE-A9C1-5E57B6E1DC83}" dt="2024-05-30T16:56:16.132" v="27" actId="26606"/>
          <ac:spMkLst>
            <pc:docMk/>
            <pc:sldMk cId="3592559744" sldId="258"/>
            <ac:spMk id="2" creationId="{F7B0160F-543C-4EE1-BF69-CF579A7A386A}"/>
          </ac:spMkLst>
        </pc:spChg>
        <pc:spChg chg="mod">
          <ac:chgData name="Alex Yousefi" userId="5b0366e0c9a89451" providerId="LiveId" clId="{59DFCACB-DA6F-42BE-A9C1-5E57B6E1DC83}" dt="2024-05-30T16:56:16.132" v="27" actId="26606"/>
          <ac:spMkLst>
            <pc:docMk/>
            <pc:sldMk cId="3592559744" sldId="258"/>
            <ac:spMk id="3" creationId="{40CD9CC4-3421-4704-BA33-E5B410F6772B}"/>
          </ac:spMkLst>
        </pc:spChg>
        <pc:spChg chg="add">
          <ac:chgData name="Alex Yousefi" userId="5b0366e0c9a89451" providerId="LiveId" clId="{59DFCACB-DA6F-42BE-A9C1-5E57B6E1DC83}" dt="2024-05-30T16:56:16.132" v="27" actId="26606"/>
          <ac:spMkLst>
            <pc:docMk/>
            <pc:sldMk cId="3592559744" sldId="258"/>
            <ac:spMk id="14" creationId="{1A9F7B4E-B03D-4F64-BE33-00D074458D45}"/>
          </ac:spMkLst>
        </pc:spChg>
        <pc:spChg chg="add">
          <ac:chgData name="Alex Yousefi" userId="5b0366e0c9a89451" providerId="LiveId" clId="{59DFCACB-DA6F-42BE-A9C1-5E57B6E1DC83}" dt="2024-05-30T16:56:16.132" v="27" actId="26606"/>
          <ac:spMkLst>
            <pc:docMk/>
            <pc:sldMk cId="3592559744" sldId="258"/>
            <ac:spMk id="16" creationId="{7E2BE7F7-CA89-4002-ACCE-A478AEA24F5E}"/>
          </ac:spMkLst>
        </pc:spChg>
        <pc:picChg chg="mod ord">
          <ac:chgData name="Alex Yousefi" userId="5b0366e0c9a89451" providerId="LiveId" clId="{59DFCACB-DA6F-42BE-A9C1-5E57B6E1DC83}" dt="2024-05-30T16:56:16.132" v="27" actId="26606"/>
          <ac:picMkLst>
            <pc:docMk/>
            <pc:sldMk cId="3592559744" sldId="258"/>
            <ac:picMk id="5" creationId="{536EBBD8-0A82-18F9-C896-025532A54283}"/>
          </ac:picMkLst>
        </pc:picChg>
        <pc:cxnChg chg="add del">
          <ac:chgData name="Alex Yousefi" userId="5b0366e0c9a89451" providerId="LiveId" clId="{59DFCACB-DA6F-42BE-A9C1-5E57B6E1DC83}" dt="2024-05-30T16:56:16.132" v="27" actId="26606"/>
          <ac:cxnSpMkLst>
            <pc:docMk/>
            <pc:sldMk cId="3592559744" sldId="258"/>
            <ac:cxnSpMk id="9" creationId="{A7F400EE-A8A5-48AF-B4D6-291B52C6F0B0}"/>
          </ac:cxnSpMkLst>
        </pc:cxnChg>
      </pc:sldChg>
      <pc:sldChg chg="addSp delSp modSp mod setClrOvrMap">
        <pc:chgData name="Alex Yousefi" userId="5b0366e0c9a89451" providerId="LiveId" clId="{59DFCACB-DA6F-42BE-A9C1-5E57B6E1DC83}" dt="2024-05-30T16:56:43.515" v="32" actId="26606"/>
        <pc:sldMkLst>
          <pc:docMk/>
          <pc:sldMk cId="3982735487" sldId="259"/>
        </pc:sldMkLst>
        <pc:spChg chg="mod">
          <ac:chgData name="Alex Yousefi" userId="5b0366e0c9a89451" providerId="LiveId" clId="{59DFCACB-DA6F-42BE-A9C1-5E57B6E1DC83}" dt="2024-05-30T16:56:43.515" v="32" actId="26606"/>
          <ac:spMkLst>
            <pc:docMk/>
            <pc:sldMk cId="3982735487" sldId="259"/>
            <ac:spMk id="2" creationId="{C29B5761-CC0D-4FB8-AF16-5347816D4D22}"/>
          </ac:spMkLst>
        </pc:spChg>
        <pc:spChg chg="mod">
          <ac:chgData name="Alex Yousefi" userId="5b0366e0c9a89451" providerId="LiveId" clId="{59DFCACB-DA6F-42BE-A9C1-5E57B6E1DC83}" dt="2024-05-30T16:56:43.515" v="32" actId="26606"/>
          <ac:spMkLst>
            <pc:docMk/>
            <pc:sldMk cId="3982735487" sldId="259"/>
            <ac:spMk id="3" creationId="{C09B7B68-A387-466C-B05B-7FACC42B8C87}"/>
          </ac:spMkLst>
        </pc:spChg>
        <pc:spChg chg="add del">
          <ac:chgData name="Alex Yousefi" userId="5b0366e0c9a89451" providerId="LiveId" clId="{59DFCACB-DA6F-42BE-A9C1-5E57B6E1DC83}" dt="2024-05-30T16:56:40.854" v="29" actId="26606"/>
          <ac:spMkLst>
            <pc:docMk/>
            <pc:sldMk cId="3982735487" sldId="259"/>
            <ac:spMk id="14" creationId="{1A9F7B4E-B03D-4F64-BE33-00D074458D45}"/>
          </ac:spMkLst>
        </pc:spChg>
        <pc:spChg chg="add del">
          <ac:chgData name="Alex Yousefi" userId="5b0366e0c9a89451" providerId="LiveId" clId="{59DFCACB-DA6F-42BE-A9C1-5E57B6E1DC83}" dt="2024-05-30T16:56:40.854" v="29" actId="26606"/>
          <ac:spMkLst>
            <pc:docMk/>
            <pc:sldMk cId="3982735487" sldId="259"/>
            <ac:spMk id="16" creationId="{7E2BE7F7-CA89-4002-ACCE-A478AEA24F5E}"/>
          </ac:spMkLst>
        </pc:spChg>
        <pc:spChg chg="add del">
          <ac:chgData name="Alex Yousefi" userId="5b0366e0c9a89451" providerId="LiveId" clId="{59DFCACB-DA6F-42BE-A9C1-5E57B6E1DC83}" dt="2024-05-30T16:56:43.515" v="31" actId="26606"/>
          <ac:spMkLst>
            <pc:docMk/>
            <pc:sldMk cId="3982735487" sldId="259"/>
            <ac:spMk id="18" creationId="{9228552E-C8B1-4A80-8448-0787CE0FC704}"/>
          </ac:spMkLst>
        </pc:spChg>
        <pc:spChg chg="add">
          <ac:chgData name="Alex Yousefi" userId="5b0366e0c9a89451" providerId="LiveId" clId="{59DFCACB-DA6F-42BE-A9C1-5E57B6E1DC83}" dt="2024-05-30T16:56:43.515" v="32" actId="26606"/>
          <ac:spMkLst>
            <pc:docMk/>
            <pc:sldMk cId="3982735487" sldId="259"/>
            <ac:spMk id="20" creationId="{3ECBE1F1-D69B-4AFA-ABD5-8E41720EF6DE}"/>
          </ac:spMkLst>
        </pc:spChg>
        <pc:spChg chg="add">
          <ac:chgData name="Alex Yousefi" userId="5b0366e0c9a89451" providerId="LiveId" clId="{59DFCACB-DA6F-42BE-A9C1-5E57B6E1DC83}" dt="2024-05-30T16:56:43.515" v="32" actId="26606"/>
          <ac:spMkLst>
            <pc:docMk/>
            <pc:sldMk cId="3982735487" sldId="259"/>
            <ac:spMk id="21" creationId="{603A6265-E10C-4B85-9C20-E75FCAF9CC63}"/>
          </ac:spMkLst>
        </pc:spChg>
        <pc:picChg chg="mod ord">
          <ac:chgData name="Alex Yousefi" userId="5b0366e0c9a89451" providerId="LiveId" clId="{59DFCACB-DA6F-42BE-A9C1-5E57B6E1DC83}" dt="2024-05-30T16:56:43.515" v="32" actId="26606"/>
          <ac:picMkLst>
            <pc:docMk/>
            <pc:sldMk cId="3982735487" sldId="259"/>
            <ac:picMk id="5" creationId="{6E2128E6-8423-1ADD-E319-3145CDD5E41F}"/>
          </ac:picMkLst>
        </pc:picChg>
        <pc:cxnChg chg="add del">
          <ac:chgData name="Alex Yousefi" userId="5b0366e0c9a89451" providerId="LiveId" clId="{59DFCACB-DA6F-42BE-A9C1-5E57B6E1DC83}" dt="2024-05-30T16:56:43.515" v="32" actId="26606"/>
          <ac:cxnSpMkLst>
            <pc:docMk/>
            <pc:sldMk cId="3982735487" sldId="259"/>
            <ac:cxnSpMk id="9" creationId="{A7F400EE-A8A5-48AF-B4D6-291B52C6F0B0}"/>
          </ac:cxnSpMkLst>
        </pc:cxnChg>
      </pc:sldChg>
      <pc:sldChg chg="modSp mod">
        <pc:chgData name="Alex Yousefi" userId="5b0366e0c9a89451" providerId="LiveId" clId="{59DFCACB-DA6F-42BE-A9C1-5E57B6E1DC83}" dt="2024-05-30T16:52:22.689" v="10" actId="27636"/>
        <pc:sldMkLst>
          <pc:docMk/>
          <pc:sldMk cId="3576723804" sldId="269"/>
        </pc:sldMkLst>
        <pc:spChg chg="mod">
          <ac:chgData name="Alex Yousefi" userId="5b0366e0c9a89451" providerId="LiveId" clId="{59DFCACB-DA6F-42BE-A9C1-5E57B6E1DC83}" dt="2024-05-30T16:52:22.689" v="10" actId="27636"/>
          <ac:spMkLst>
            <pc:docMk/>
            <pc:sldMk cId="3576723804" sldId="269"/>
            <ac:spMk id="3" creationId="{A3BAC5BB-6A95-45F0-886B-28456E60A689}"/>
          </ac:spMkLst>
        </pc:spChg>
      </pc:sldChg>
    </pc:docChg>
  </pc:docChgLst>
  <pc:docChgLst>
    <pc:chgData name="Alex Yousefi" userId="5b0366e0c9a89451" providerId="LiveId" clId="{C0E49F13-18E4-4394-AE02-B52F109798DD}"/>
    <pc:docChg chg="undo custSel modSld">
      <pc:chgData name="Alex Yousefi" userId="5b0366e0c9a89451" providerId="LiveId" clId="{C0E49F13-18E4-4394-AE02-B52F109798DD}" dt="2022-03-01T14:42:13.032" v="206" actId="255"/>
      <pc:docMkLst>
        <pc:docMk/>
      </pc:docMkLst>
      <pc:sldChg chg="modSp mod">
        <pc:chgData name="Alex Yousefi" userId="5b0366e0c9a89451" providerId="LiveId" clId="{C0E49F13-18E4-4394-AE02-B52F109798DD}" dt="2022-03-01T14:37:46.685" v="130" actId="20577"/>
        <pc:sldMkLst>
          <pc:docMk/>
          <pc:sldMk cId="2733146085" sldId="260"/>
        </pc:sldMkLst>
        <pc:spChg chg="mod">
          <ac:chgData name="Alex Yousefi" userId="5b0366e0c9a89451" providerId="LiveId" clId="{C0E49F13-18E4-4394-AE02-B52F109798DD}" dt="2022-03-01T14:37:46.685" v="130" actId="20577"/>
          <ac:spMkLst>
            <pc:docMk/>
            <pc:sldMk cId="2733146085" sldId="260"/>
            <ac:spMk id="3" creationId="{37727F4E-A2E7-4495-BD2C-D225403D9249}"/>
          </ac:spMkLst>
        </pc:spChg>
      </pc:sldChg>
      <pc:sldChg chg="modSp mod">
        <pc:chgData name="Alex Yousefi" userId="5b0366e0c9a89451" providerId="LiveId" clId="{C0E49F13-18E4-4394-AE02-B52F109798DD}" dt="2022-03-01T14:33:15.693" v="6" actId="20577"/>
        <pc:sldMkLst>
          <pc:docMk/>
          <pc:sldMk cId="110255407" sldId="261"/>
        </pc:sldMkLst>
        <pc:spChg chg="mod">
          <ac:chgData name="Alex Yousefi" userId="5b0366e0c9a89451" providerId="LiveId" clId="{C0E49F13-18E4-4394-AE02-B52F109798DD}" dt="2022-03-01T14:33:15.693" v="6" actId="20577"/>
          <ac:spMkLst>
            <pc:docMk/>
            <pc:sldMk cId="110255407" sldId="261"/>
            <ac:spMk id="3" creationId="{9091C7A7-D295-4890-A20F-D747E049ECF3}"/>
          </ac:spMkLst>
        </pc:spChg>
      </pc:sldChg>
      <pc:sldChg chg="modSp mod">
        <pc:chgData name="Alex Yousefi" userId="5b0366e0c9a89451" providerId="LiveId" clId="{C0E49F13-18E4-4394-AE02-B52F109798DD}" dt="2022-03-01T14:38:13.827" v="143" actId="6549"/>
        <pc:sldMkLst>
          <pc:docMk/>
          <pc:sldMk cId="973327202" sldId="264"/>
        </pc:sldMkLst>
        <pc:spChg chg="mod">
          <ac:chgData name="Alex Yousefi" userId="5b0366e0c9a89451" providerId="LiveId" clId="{C0E49F13-18E4-4394-AE02-B52F109798DD}" dt="2022-03-01T14:38:13.827" v="143" actId="6549"/>
          <ac:spMkLst>
            <pc:docMk/>
            <pc:sldMk cId="973327202" sldId="264"/>
            <ac:spMk id="3" creationId="{541E55D8-F936-4462-866E-3A0EE708D769}"/>
          </ac:spMkLst>
        </pc:spChg>
      </pc:sldChg>
      <pc:sldChg chg="modSp mod">
        <pc:chgData name="Alex Yousefi" userId="5b0366e0c9a89451" providerId="LiveId" clId="{C0E49F13-18E4-4394-AE02-B52F109798DD}" dt="2022-03-01T14:34:24.041" v="92" actId="20577"/>
        <pc:sldMkLst>
          <pc:docMk/>
          <pc:sldMk cId="484766476" sldId="265"/>
        </pc:sldMkLst>
        <pc:spChg chg="mod">
          <ac:chgData name="Alex Yousefi" userId="5b0366e0c9a89451" providerId="LiveId" clId="{C0E49F13-18E4-4394-AE02-B52F109798DD}" dt="2022-03-01T14:34:24.041" v="92" actId="20577"/>
          <ac:spMkLst>
            <pc:docMk/>
            <pc:sldMk cId="484766476" sldId="265"/>
            <ac:spMk id="3" creationId="{43C83146-26AA-499C-BE54-A70D03F86E93}"/>
          </ac:spMkLst>
        </pc:spChg>
      </pc:sldChg>
      <pc:sldChg chg="modSp mod">
        <pc:chgData name="Alex Yousefi" userId="5b0366e0c9a89451" providerId="LiveId" clId="{C0E49F13-18E4-4394-AE02-B52F109798DD}" dt="2022-03-01T14:39:14.088" v="166" actId="14100"/>
        <pc:sldMkLst>
          <pc:docMk/>
          <pc:sldMk cId="3461951052" sldId="272"/>
        </pc:sldMkLst>
        <pc:spChg chg="mod">
          <ac:chgData name="Alex Yousefi" userId="5b0366e0c9a89451" providerId="LiveId" clId="{C0E49F13-18E4-4394-AE02-B52F109798DD}" dt="2022-03-01T14:39:14.088" v="166" actId="14100"/>
          <ac:spMkLst>
            <pc:docMk/>
            <pc:sldMk cId="3461951052" sldId="272"/>
            <ac:spMk id="3" creationId="{6C1C6F4A-4C68-472C-978E-831C5F5D1B3C}"/>
          </ac:spMkLst>
        </pc:spChg>
      </pc:sldChg>
      <pc:sldChg chg="modSp mod">
        <pc:chgData name="Alex Yousefi" userId="5b0366e0c9a89451" providerId="LiveId" clId="{C0E49F13-18E4-4394-AE02-B52F109798DD}" dt="2022-03-01T14:38:40.653" v="147" actId="255"/>
        <pc:sldMkLst>
          <pc:docMk/>
          <pc:sldMk cId="1288130813" sldId="273"/>
        </pc:sldMkLst>
        <pc:spChg chg="mod">
          <ac:chgData name="Alex Yousefi" userId="5b0366e0c9a89451" providerId="LiveId" clId="{C0E49F13-18E4-4394-AE02-B52F109798DD}" dt="2022-03-01T14:38:40.653" v="147" actId="255"/>
          <ac:spMkLst>
            <pc:docMk/>
            <pc:sldMk cId="1288130813" sldId="273"/>
            <ac:spMk id="3" creationId="{F80D5C44-26FB-47C2-BD02-DA7C209FA9B3}"/>
          </ac:spMkLst>
        </pc:spChg>
      </pc:sldChg>
      <pc:sldChg chg="modSp mod">
        <pc:chgData name="Alex Yousefi" userId="5b0366e0c9a89451" providerId="LiveId" clId="{C0E49F13-18E4-4394-AE02-B52F109798DD}" dt="2022-03-01T14:37:05.067" v="126" actId="255"/>
        <pc:sldMkLst>
          <pc:docMk/>
          <pc:sldMk cId="1740666753" sldId="274"/>
        </pc:sldMkLst>
        <pc:spChg chg="mod">
          <ac:chgData name="Alex Yousefi" userId="5b0366e0c9a89451" providerId="LiveId" clId="{C0E49F13-18E4-4394-AE02-B52F109798DD}" dt="2022-03-01T14:37:05.067" v="126" actId="255"/>
          <ac:spMkLst>
            <pc:docMk/>
            <pc:sldMk cId="1740666753" sldId="274"/>
            <ac:spMk id="3" creationId="{2B2D76B6-0327-460B-9EB7-14335F8D8CE5}"/>
          </ac:spMkLst>
        </pc:spChg>
      </pc:sldChg>
      <pc:sldChg chg="modSp mod">
        <pc:chgData name="Alex Yousefi" userId="5b0366e0c9a89451" providerId="LiveId" clId="{C0E49F13-18E4-4394-AE02-B52F109798DD}" dt="2022-03-01T14:36:22.835" v="113" actId="255"/>
        <pc:sldMkLst>
          <pc:docMk/>
          <pc:sldMk cId="1458531182" sldId="275"/>
        </pc:sldMkLst>
        <pc:spChg chg="mod">
          <ac:chgData name="Alex Yousefi" userId="5b0366e0c9a89451" providerId="LiveId" clId="{C0E49F13-18E4-4394-AE02-B52F109798DD}" dt="2022-03-01T14:36:22.835" v="113" actId="255"/>
          <ac:spMkLst>
            <pc:docMk/>
            <pc:sldMk cId="1458531182" sldId="275"/>
            <ac:spMk id="3" creationId="{F3EA810B-91F0-4288-AE92-D6CF3F540C64}"/>
          </ac:spMkLst>
        </pc:spChg>
      </pc:sldChg>
      <pc:sldChg chg="modSp mod">
        <pc:chgData name="Alex Yousefi" userId="5b0366e0c9a89451" providerId="LiveId" clId="{C0E49F13-18E4-4394-AE02-B52F109798DD}" dt="2022-03-01T14:36:06.632" v="101" actId="255"/>
        <pc:sldMkLst>
          <pc:docMk/>
          <pc:sldMk cId="3844250459" sldId="276"/>
        </pc:sldMkLst>
        <pc:spChg chg="mod">
          <ac:chgData name="Alex Yousefi" userId="5b0366e0c9a89451" providerId="LiveId" clId="{C0E49F13-18E4-4394-AE02-B52F109798DD}" dt="2022-03-01T14:36:06.632" v="101" actId="255"/>
          <ac:spMkLst>
            <pc:docMk/>
            <pc:sldMk cId="3844250459" sldId="276"/>
            <ac:spMk id="3" creationId="{ABFA4ED9-BA18-4ED5-B12A-1D68391A0C73}"/>
          </ac:spMkLst>
        </pc:spChg>
      </pc:sldChg>
      <pc:sldChg chg="modSp mod">
        <pc:chgData name="Alex Yousefi" userId="5b0366e0c9a89451" providerId="LiveId" clId="{C0E49F13-18E4-4394-AE02-B52F109798DD}" dt="2022-03-01T14:35:52.929" v="99" actId="255"/>
        <pc:sldMkLst>
          <pc:docMk/>
          <pc:sldMk cId="1541951212" sldId="277"/>
        </pc:sldMkLst>
        <pc:spChg chg="mod">
          <ac:chgData name="Alex Yousefi" userId="5b0366e0c9a89451" providerId="LiveId" clId="{C0E49F13-18E4-4394-AE02-B52F109798DD}" dt="2022-03-01T14:35:52.929" v="99" actId="255"/>
          <ac:spMkLst>
            <pc:docMk/>
            <pc:sldMk cId="1541951212" sldId="277"/>
            <ac:spMk id="3" creationId="{82A2D8A9-9240-43B6-BE47-246CDA549314}"/>
          </ac:spMkLst>
        </pc:spChg>
      </pc:sldChg>
      <pc:sldChg chg="modSp mod">
        <pc:chgData name="Alex Yousefi" userId="5b0366e0c9a89451" providerId="LiveId" clId="{C0E49F13-18E4-4394-AE02-B52F109798DD}" dt="2022-03-01T14:35:35.381" v="97" actId="255"/>
        <pc:sldMkLst>
          <pc:docMk/>
          <pc:sldMk cId="1023322630" sldId="278"/>
        </pc:sldMkLst>
        <pc:spChg chg="mod">
          <ac:chgData name="Alex Yousefi" userId="5b0366e0c9a89451" providerId="LiveId" clId="{C0E49F13-18E4-4394-AE02-B52F109798DD}" dt="2022-03-01T14:35:35.381" v="97" actId="255"/>
          <ac:spMkLst>
            <pc:docMk/>
            <pc:sldMk cId="1023322630" sldId="278"/>
            <ac:spMk id="3" creationId="{BD0C6813-20C6-49B0-86A4-20142827584B}"/>
          </ac:spMkLst>
        </pc:spChg>
      </pc:sldChg>
      <pc:sldChg chg="modSp mod">
        <pc:chgData name="Alex Yousefi" userId="5b0366e0c9a89451" providerId="LiveId" clId="{C0E49F13-18E4-4394-AE02-B52F109798DD}" dt="2022-03-01T14:35:12.758" v="94" actId="255"/>
        <pc:sldMkLst>
          <pc:docMk/>
          <pc:sldMk cId="912461562" sldId="279"/>
        </pc:sldMkLst>
        <pc:spChg chg="mod">
          <ac:chgData name="Alex Yousefi" userId="5b0366e0c9a89451" providerId="LiveId" clId="{C0E49F13-18E4-4394-AE02-B52F109798DD}" dt="2022-03-01T14:35:12.758" v="94" actId="255"/>
          <ac:spMkLst>
            <pc:docMk/>
            <pc:sldMk cId="912461562" sldId="279"/>
            <ac:spMk id="3" creationId="{787A08DD-3505-4210-9FDB-DA07A0D95220}"/>
          </ac:spMkLst>
        </pc:spChg>
      </pc:sldChg>
      <pc:sldChg chg="modSp mod">
        <pc:chgData name="Alex Yousefi" userId="5b0366e0c9a89451" providerId="LiveId" clId="{C0E49F13-18E4-4394-AE02-B52F109798DD}" dt="2022-03-01T14:39:38.174" v="180" actId="255"/>
        <pc:sldMkLst>
          <pc:docMk/>
          <pc:sldMk cId="340272906" sldId="281"/>
        </pc:sldMkLst>
        <pc:spChg chg="mod">
          <ac:chgData name="Alex Yousefi" userId="5b0366e0c9a89451" providerId="LiveId" clId="{C0E49F13-18E4-4394-AE02-B52F109798DD}" dt="2022-03-01T14:39:38.174" v="180" actId="255"/>
          <ac:spMkLst>
            <pc:docMk/>
            <pc:sldMk cId="340272906" sldId="281"/>
            <ac:spMk id="3" creationId="{13B3F27E-092B-475A-90E9-3F1E29D736A0}"/>
          </ac:spMkLst>
        </pc:spChg>
      </pc:sldChg>
      <pc:sldChg chg="modSp mod">
        <pc:chgData name="Alex Yousefi" userId="5b0366e0c9a89451" providerId="LiveId" clId="{C0E49F13-18E4-4394-AE02-B52F109798DD}" dt="2022-03-01T14:39:55.068" v="183" actId="14100"/>
        <pc:sldMkLst>
          <pc:docMk/>
          <pc:sldMk cId="540886966" sldId="283"/>
        </pc:sldMkLst>
        <pc:spChg chg="mod">
          <ac:chgData name="Alex Yousefi" userId="5b0366e0c9a89451" providerId="LiveId" clId="{C0E49F13-18E4-4394-AE02-B52F109798DD}" dt="2022-03-01T14:39:55.068" v="183" actId="14100"/>
          <ac:spMkLst>
            <pc:docMk/>
            <pc:sldMk cId="540886966" sldId="283"/>
            <ac:spMk id="3" creationId="{FF5BA6DA-B939-4C88-8E37-35BDAD342178}"/>
          </ac:spMkLst>
        </pc:spChg>
      </pc:sldChg>
      <pc:sldChg chg="modSp mod">
        <pc:chgData name="Alex Yousefi" userId="5b0366e0c9a89451" providerId="LiveId" clId="{C0E49F13-18E4-4394-AE02-B52F109798DD}" dt="2022-03-01T14:40:36.211" v="194" actId="15"/>
        <pc:sldMkLst>
          <pc:docMk/>
          <pc:sldMk cId="1055398485" sldId="285"/>
        </pc:sldMkLst>
        <pc:spChg chg="mod">
          <ac:chgData name="Alex Yousefi" userId="5b0366e0c9a89451" providerId="LiveId" clId="{C0E49F13-18E4-4394-AE02-B52F109798DD}" dt="2022-03-01T14:40:36.211" v="194" actId="15"/>
          <ac:spMkLst>
            <pc:docMk/>
            <pc:sldMk cId="1055398485" sldId="285"/>
            <ac:spMk id="3" creationId="{982FEC0C-CB3E-45F1-8FCB-F94D6FCFC59D}"/>
          </ac:spMkLst>
        </pc:spChg>
      </pc:sldChg>
      <pc:sldChg chg="modSp mod">
        <pc:chgData name="Alex Yousefi" userId="5b0366e0c9a89451" providerId="LiveId" clId="{C0E49F13-18E4-4394-AE02-B52F109798DD}" dt="2022-03-01T14:40:51.111" v="198" actId="255"/>
        <pc:sldMkLst>
          <pc:docMk/>
          <pc:sldMk cId="365142172" sldId="287"/>
        </pc:sldMkLst>
        <pc:spChg chg="mod">
          <ac:chgData name="Alex Yousefi" userId="5b0366e0c9a89451" providerId="LiveId" clId="{C0E49F13-18E4-4394-AE02-B52F109798DD}" dt="2022-03-01T14:40:51.111" v="198" actId="255"/>
          <ac:spMkLst>
            <pc:docMk/>
            <pc:sldMk cId="365142172" sldId="287"/>
            <ac:spMk id="3" creationId="{8548A21D-E5D9-4D30-A15B-42F63A2A0A87}"/>
          </ac:spMkLst>
        </pc:spChg>
      </pc:sldChg>
      <pc:sldChg chg="modSp mod">
        <pc:chgData name="Alex Yousefi" userId="5b0366e0c9a89451" providerId="LiveId" clId="{C0E49F13-18E4-4394-AE02-B52F109798DD}" dt="2022-03-01T14:42:13.032" v="206" actId="255"/>
        <pc:sldMkLst>
          <pc:docMk/>
          <pc:sldMk cId="3082764953" sldId="291"/>
        </pc:sldMkLst>
        <pc:spChg chg="mod">
          <ac:chgData name="Alex Yousefi" userId="5b0366e0c9a89451" providerId="LiveId" clId="{C0E49F13-18E4-4394-AE02-B52F109798DD}" dt="2022-03-01T14:42:13.032" v="206" actId="255"/>
          <ac:spMkLst>
            <pc:docMk/>
            <pc:sldMk cId="3082764953" sldId="291"/>
            <ac:spMk id="3" creationId="{2863A269-D00E-4250-93A0-078FBB618983}"/>
          </ac:spMkLst>
        </pc:spChg>
      </pc:sldChg>
      <pc:sldChg chg="modSp mod">
        <pc:chgData name="Alex Yousefi" userId="5b0366e0c9a89451" providerId="LiveId" clId="{C0E49F13-18E4-4394-AE02-B52F109798DD}" dt="2022-03-01T14:41:09.136" v="199" actId="255"/>
        <pc:sldMkLst>
          <pc:docMk/>
          <pc:sldMk cId="3054766142" sldId="292"/>
        </pc:sldMkLst>
        <pc:spChg chg="mod">
          <ac:chgData name="Alex Yousefi" userId="5b0366e0c9a89451" providerId="LiveId" clId="{C0E49F13-18E4-4394-AE02-B52F109798DD}" dt="2022-03-01T14:41:09.136" v="199" actId="255"/>
          <ac:spMkLst>
            <pc:docMk/>
            <pc:sldMk cId="3054766142" sldId="292"/>
            <ac:spMk id="3" creationId="{29B888FC-840F-4713-9B6C-2C12B8E04583}"/>
          </ac:spMkLst>
        </pc:spChg>
      </pc:sldChg>
      <pc:sldChg chg="modSp mod">
        <pc:chgData name="Alex Yousefi" userId="5b0366e0c9a89451" providerId="LiveId" clId="{C0E49F13-18E4-4394-AE02-B52F109798DD}" dt="2022-03-01T14:41:20.484" v="200" actId="255"/>
        <pc:sldMkLst>
          <pc:docMk/>
          <pc:sldMk cId="4179840140" sldId="293"/>
        </pc:sldMkLst>
        <pc:spChg chg="mod">
          <ac:chgData name="Alex Yousefi" userId="5b0366e0c9a89451" providerId="LiveId" clId="{C0E49F13-18E4-4394-AE02-B52F109798DD}" dt="2022-03-01T14:41:20.484" v="200" actId="255"/>
          <ac:spMkLst>
            <pc:docMk/>
            <pc:sldMk cId="4179840140" sldId="293"/>
            <ac:spMk id="3" creationId="{9ACDA8BC-1FB2-41CF-97CC-81CAAD535A61}"/>
          </ac:spMkLst>
        </pc:spChg>
      </pc:sldChg>
      <pc:sldChg chg="modSp mod">
        <pc:chgData name="Alex Yousefi" userId="5b0366e0c9a89451" providerId="LiveId" clId="{C0E49F13-18E4-4394-AE02-B52F109798DD}" dt="2022-03-01T14:41:53.642" v="204" actId="255"/>
        <pc:sldMkLst>
          <pc:docMk/>
          <pc:sldMk cId="4254081887" sldId="294"/>
        </pc:sldMkLst>
        <pc:spChg chg="mod">
          <ac:chgData name="Alex Yousefi" userId="5b0366e0c9a89451" providerId="LiveId" clId="{C0E49F13-18E4-4394-AE02-B52F109798DD}" dt="2022-03-01T14:41:53.642" v="204" actId="255"/>
          <ac:spMkLst>
            <pc:docMk/>
            <pc:sldMk cId="4254081887" sldId="294"/>
            <ac:spMk id="3" creationId="{701589F9-5DAD-4C8C-A5CF-CF0CA236F5DA}"/>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B850F-B36A-40A7-965A-64BB1061C4AD}" type="doc">
      <dgm:prSet loTypeId="urn:microsoft.com/office/officeart/2016/7/layout/VerticalSolidActionList" loCatId="List" qsTypeId="urn:microsoft.com/office/officeart/2005/8/quickstyle/simple2" qsCatId="simple" csTypeId="urn:microsoft.com/office/officeart/2005/8/colors/colorful5" csCatId="colorful"/>
      <dgm:spPr/>
      <dgm:t>
        <a:bodyPr/>
        <a:lstStyle/>
        <a:p>
          <a:endParaRPr lang="en-US"/>
        </a:p>
      </dgm:t>
    </dgm:pt>
    <dgm:pt modelId="{41F29FA6-FF17-4ED1-A618-275C66B723BC}">
      <dgm:prSet/>
      <dgm:spPr/>
      <dgm:t>
        <a:bodyPr/>
        <a:lstStyle/>
        <a:p>
          <a:r>
            <a:rPr lang="en-US"/>
            <a:t>Be</a:t>
          </a:r>
        </a:p>
      </dgm:t>
    </dgm:pt>
    <dgm:pt modelId="{E408120B-DF83-4B73-A535-755260D1DBB4}" type="parTrans" cxnId="{52925AD6-BE21-4F5D-92CA-A866786DF5A6}">
      <dgm:prSet/>
      <dgm:spPr/>
      <dgm:t>
        <a:bodyPr/>
        <a:lstStyle/>
        <a:p>
          <a:endParaRPr lang="en-US"/>
        </a:p>
      </dgm:t>
    </dgm:pt>
    <dgm:pt modelId="{AFF86571-BE27-4D00-A7A6-DFF8476081C9}" type="sibTrans" cxnId="{52925AD6-BE21-4F5D-92CA-A866786DF5A6}">
      <dgm:prSet/>
      <dgm:spPr/>
      <dgm:t>
        <a:bodyPr/>
        <a:lstStyle/>
        <a:p>
          <a:endParaRPr lang="en-US"/>
        </a:p>
      </dgm:t>
    </dgm:pt>
    <dgm:pt modelId="{757E7B42-F691-4226-B049-4C8A6B1B0B16}">
      <dgm:prSet/>
      <dgm:spPr/>
      <dgm:t>
        <a:bodyPr/>
        <a:lstStyle/>
        <a:p>
          <a:r>
            <a:rPr lang="en-US"/>
            <a:t>Students will be expected to post their primary Discussion Board posting by Thursday of each week. </a:t>
          </a:r>
        </a:p>
      </dgm:t>
    </dgm:pt>
    <dgm:pt modelId="{8808F80F-1FE5-4B0A-A7CF-BCB3BB17F3DC}" type="parTrans" cxnId="{C9F7F7C5-3044-4AEA-B1AA-E7123F529A72}">
      <dgm:prSet/>
      <dgm:spPr/>
      <dgm:t>
        <a:bodyPr/>
        <a:lstStyle/>
        <a:p>
          <a:endParaRPr lang="en-US"/>
        </a:p>
      </dgm:t>
    </dgm:pt>
    <dgm:pt modelId="{AF41D00C-A59E-4A2D-9423-76BEA985B45B}" type="sibTrans" cxnId="{C9F7F7C5-3044-4AEA-B1AA-E7123F529A72}">
      <dgm:prSet/>
      <dgm:spPr/>
      <dgm:t>
        <a:bodyPr/>
        <a:lstStyle/>
        <a:p>
          <a:endParaRPr lang="en-US"/>
        </a:p>
      </dgm:t>
    </dgm:pt>
    <dgm:pt modelId="{8E6D5CCD-D56C-4D7C-B901-5956B13F41B4}">
      <dgm:prSet/>
      <dgm:spPr/>
      <dgm:t>
        <a:bodyPr/>
        <a:lstStyle/>
        <a:p>
          <a:r>
            <a:rPr lang="en-US"/>
            <a:t>Be</a:t>
          </a:r>
        </a:p>
      </dgm:t>
    </dgm:pt>
    <dgm:pt modelId="{39301AA8-C59B-46DF-9305-BAD85C48B93D}" type="parTrans" cxnId="{E372CF49-BF9C-46BE-85D4-A8E49B23B085}">
      <dgm:prSet/>
      <dgm:spPr/>
      <dgm:t>
        <a:bodyPr/>
        <a:lstStyle/>
        <a:p>
          <a:endParaRPr lang="en-US"/>
        </a:p>
      </dgm:t>
    </dgm:pt>
    <dgm:pt modelId="{61916400-E59A-40B1-8592-8EEA860C25F3}" type="sibTrans" cxnId="{E372CF49-BF9C-46BE-85D4-A8E49B23B085}">
      <dgm:prSet/>
      <dgm:spPr/>
      <dgm:t>
        <a:bodyPr/>
        <a:lstStyle/>
        <a:p>
          <a:endParaRPr lang="en-US"/>
        </a:p>
      </dgm:t>
    </dgm:pt>
    <dgm:pt modelId="{20C1418C-9364-4B25-A14D-7E8AE2963776}">
      <dgm:prSet/>
      <dgm:spPr/>
      <dgm:t>
        <a:bodyPr/>
        <a:lstStyle/>
        <a:p>
          <a:r>
            <a:rPr lang="en-US"/>
            <a:t>Discussion posts will be graded, and late submissions will be assigned a late penalty in accordance with the Late Penalty Policy found in the syllabus. </a:t>
          </a:r>
        </a:p>
      </dgm:t>
    </dgm:pt>
    <dgm:pt modelId="{E715E250-21B6-4CA7-B37C-6D9791211969}" type="parTrans" cxnId="{8A979F1C-7EB1-45D6-AC64-A60124E9F99C}">
      <dgm:prSet/>
      <dgm:spPr/>
      <dgm:t>
        <a:bodyPr/>
        <a:lstStyle/>
        <a:p>
          <a:endParaRPr lang="en-US"/>
        </a:p>
      </dgm:t>
    </dgm:pt>
    <dgm:pt modelId="{1C1D736D-E867-40DE-ADC8-EEA559B470D1}" type="sibTrans" cxnId="{8A979F1C-7EB1-45D6-AC64-A60124E9F99C}">
      <dgm:prSet/>
      <dgm:spPr/>
      <dgm:t>
        <a:bodyPr/>
        <a:lstStyle/>
        <a:p>
          <a:endParaRPr lang="en-US"/>
        </a:p>
      </dgm:t>
    </dgm:pt>
    <dgm:pt modelId="{473E126C-F9BA-4BDE-9A5D-B677688D4AC7}">
      <dgm:prSet/>
      <dgm:spPr/>
      <dgm:t>
        <a:bodyPr/>
        <a:lstStyle/>
        <a:p>
          <a:r>
            <a:rPr lang="en-US"/>
            <a:t>NOTE</a:t>
          </a:r>
        </a:p>
      </dgm:t>
    </dgm:pt>
    <dgm:pt modelId="{C75B21FA-4FA4-46A8-814B-91A0C92CA989}" type="parTrans" cxnId="{30EAB6F1-5E75-4E3B-BE07-35C8DDB0CB71}">
      <dgm:prSet/>
      <dgm:spPr/>
      <dgm:t>
        <a:bodyPr/>
        <a:lstStyle/>
        <a:p>
          <a:endParaRPr lang="en-US"/>
        </a:p>
      </dgm:t>
    </dgm:pt>
    <dgm:pt modelId="{13177965-D16C-42A0-B46F-86854D07D0F3}" type="sibTrans" cxnId="{30EAB6F1-5E75-4E3B-BE07-35C8DDB0CB71}">
      <dgm:prSet/>
      <dgm:spPr/>
      <dgm:t>
        <a:bodyPr/>
        <a:lstStyle/>
        <a:p>
          <a:endParaRPr lang="en-US"/>
        </a:p>
      </dgm:t>
    </dgm:pt>
    <dgm:pt modelId="{C1088FB9-3B2D-40A5-83CA-1902BB7699DB}">
      <dgm:prSet/>
      <dgm:spPr/>
      <dgm:t>
        <a:bodyPr/>
        <a:lstStyle/>
        <a:p>
          <a:r>
            <a:rPr lang="en-US"/>
            <a:t>NOTE: All submission posting times are based on midnight Central Time. </a:t>
          </a:r>
        </a:p>
      </dgm:t>
    </dgm:pt>
    <dgm:pt modelId="{A401C2DA-C27A-4AAB-9B86-95BF05FDB4DC}" type="parTrans" cxnId="{3847E31F-309E-4C9B-B399-3E5D32CF24C6}">
      <dgm:prSet/>
      <dgm:spPr/>
      <dgm:t>
        <a:bodyPr/>
        <a:lstStyle/>
        <a:p>
          <a:endParaRPr lang="en-US"/>
        </a:p>
      </dgm:t>
    </dgm:pt>
    <dgm:pt modelId="{27B43DDD-F831-4352-B2B9-A30DD457E072}" type="sibTrans" cxnId="{3847E31F-309E-4C9B-B399-3E5D32CF24C6}">
      <dgm:prSet/>
      <dgm:spPr/>
      <dgm:t>
        <a:bodyPr/>
        <a:lstStyle/>
        <a:p>
          <a:endParaRPr lang="en-US"/>
        </a:p>
      </dgm:t>
    </dgm:pt>
    <dgm:pt modelId="{BF1A2000-B5EF-4D24-ABFC-CA0991175268}" type="pres">
      <dgm:prSet presAssocID="{935B850F-B36A-40A7-965A-64BB1061C4AD}" presName="Name0" presStyleCnt="0">
        <dgm:presLayoutVars>
          <dgm:dir/>
          <dgm:animLvl val="lvl"/>
          <dgm:resizeHandles val="exact"/>
        </dgm:presLayoutVars>
      </dgm:prSet>
      <dgm:spPr/>
    </dgm:pt>
    <dgm:pt modelId="{C5D5CDAF-96D1-4290-9D76-FFCB50463F48}" type="pres">
      <dgm:prSet presAssocID="{41F29FA6-FF17-4ED1-A618-275C66B723BC}" presName="linNode" presStyleCnt="0"/>
      <dgm:spPr/>
    </dgm:pt>
    <dgm:pt modelId="{6B56CFEF-A991-4464-B41C-7B47936D0E62}" type="pres">
      <dgm:prSet presAssocID="{41F29FA6-FF17-4ED1-A618-275C66B723BC}" presName="parentText" presStyleLbl="alignNode1" presStyleIdx="0" presStyleCnt="3">
        <dgm:presLayoutVars>
          <dgm:chMax val="1"/>
          <dgm:bulletEnabled/>
        </dgm:presLayoutVars>
      </dgm:prSet>
      <dgm:spPr/>
    </dgm:pt>
    <dgm:pt modelId="{BEC5DEDB-91DD-4F92-9717-08E1F8B09C9F}" type="pres">
      <dgm:prSet presAssocID="{41F29FA6-FF17-4ED1-A618-275C66B723BC}" presName="descendantText" presStyleLbl="alignAccFollowNode1" presStyleIdx="0" presStyleCnt="3">
        <dgm:presLayoutVars>
          <dgm:bulletEnabled/>
        </dgm:presLayoutVars>
      </dgm:prSet>
      <dgm:spPr/>
    </dgm:pt>
    <dgm:pt modelId="{8AD102B3-FD75-4F88-B490-69B1A13CD153}" type="pres">
      <dgm:prSet presAssocID="{AFF86571-BE27-4D00-A7A6-DFF8476081C9}" presName="sp" presStyleCnt="0"/>
      <dgm:spPr/>
    </dgm:pt>
    <dgm:pt modelId="{D946F801-426F-413D-A8A8-AE773E0CC01D}" type="pres">
      <dgm:prSet presAssocID="{8E6D5CCD-D56C-4D7C-B901-5956B13F41B4}" presName="linNode" presStyleCnt="0"/>
      <dgm:spPr/>
    </dgm:pt>
    <dgm:pt modelId="{05F755E2-CAC2-4A5F-846B-B7849BAC113A}" type="pres">
      <dgm:prSet presAssocID="{8E6D5CCD-D56C-4D7C-B901-5956B13F41B4}" presName="parentText" presStyleLbl="alignNode1" presStyleIdx="1" presStyleCnt="3">
        <dgm:presLayoutVars>
          <dgm:chMax val="1"/>
          <dgm:bulletEnabled/>
        </dgm:presLayoutVars>
      </dgm:prSet>
      <dgm:spPr/>
    </dgm:pt>
    <dgm:pt modelId="{DB2AC5DC-D841-4916-B748-56BC3B688602}" type="pres">
      <dgm:prSet presAssocID="{8E6D5CCD-D56C-4D7C-B901-5956B13F41B4}" presName="descendantText" presStyleLbl="alignAccFollowNode1" presStyleIdx="1" presStyleCnt="3">
        <dgm:presLayoutVars>
          <dgm:bulletEnabled/>
        </dgm:presLayoutVars>
      </dgm:prSet>
      <dgm:spPr/>
    </dgm:pt>
    <dgm:pt modelId="{A9DDC99B-D19E-443B-A2EE-36213749BDD6}" type="pres">
      <dgm:prSet presAssocID="{61916400-E59A-40B1-8592-8EEA860C25F3}" presName="sp" presStyleCnt="0"/>
      <dgm:spPr/>
    </dgm:pt>
    <dgm:pt modelId="{ABDBE2BC-B2E2-45DA-9DA0-A08FE7BC4467}" type="pres">
      <dgm:prSet presAssocID="{473E126C-F9BA-4BDE-9A5D-B677688D4AC7}" presName="linNode" presStyleCnt="0"/>
      <dgm:spPr/>
    </dgm:pt>
    <dgm:pt modelId="{979FFDB6-F095-49DF-905E-A90180E20AFF}" type="pres">
      <dgm:prSet presAssocID="{473E126C-F9BA-4BDE-9A5D-B677688D4AC7}" presName="parentText" presStyleLbl="alignNode1" presStyleIdx="2" presStyleCnt="3">
        <dgm:presLayoutVars>
          <dgm:chMax val="1"/>
          <dgm:bulletEnabled/>
        </dgm:presLayoutVars>
      </dgm:prSet>
      <dgm:spPr/>
    </dgm:pt>
    <dgm:pt modelId="{743E2CC8-12D0-4317-8875-C9A0F280D593}" type="pres">
      <dgm:prSet presAssocID="{473E126C-F9BA-4BDE-9A5D-B677688D4AC7}" presName="descendantText" presStyleLbl="alignAccFollowNode1" presStyleIdx="2" presStyleCnt="3">
        <dgm:presLayoutVars>
          <dgm:bulletEnabled/>
        </dgm:presLayoutVars>
      </dgm:prSet>
      <dgm:spPr/>
    </dgm:pt>
  </dgm:ptLst>
  <dgm:cxnLst>
    <dgm:cxn modelId="{8A979F1C-7EB1-45D6-AC64-A60124E9F99C}" srcId="{8E6D5CCD-D56C-4D7C-B901-5956B13F41B4}" destId="{20C1418C-9364-4B25-A14D-7E8AE2963776}" srcOrd="0" destOrd="0" parTransId="{E715E250-21B6-4CA7-B37C-6D9791211969}" sibTransId="{1C1D736D-E867-40DE-ADC8-EEA559B470D1}"/>
    <dgm:cxn modelId="{3847E31F-309E-4C9B-B399-3E5D32CF24C6}" srcId="{473E126C-F9BA-4BDE-9A5D-B677688D4AC7}" destId="{C1088FB9-3B2D-40A5-83CA-1902BB7699DB}" srcOrd="0" destOrd="0" parTransId="{A401C2DA-C27A-4AAB-9B86-95BF05FDB4DC}" sibTransId="{27B43DDD-F831-4352-B2B9-A30DD457E072}"/>
    <dgm:cxn modelId="{593F2745-C8A0-48A0-9EA7-99392074CE24}" type="presOf" srcId="{757E7B42-F691-4226-B049-4C8A6B1B0B16}" destId="{BEC5DEDB-91DD-4F92-9717-08E1F8B09C9F}" srcOrd="0" destOrd="0" presId="urn:microsoft.com/office/officeart/2016/7/layout/VerticalSolidActionList"/>
    <dgm:cxn modelId="{E372CF49-BF9C-46BE-85D4-A8E49B23B085}" srcId="{935B850F-B36A-40A7-965A-64BB1061C4AD}" destId="{8E6D5CCD-D56C-4D7C-B901-5956B13F41B4}" srcOrd="1" destOrd="0" parTransId="{39301AA8-C59B-46DF-9305-BAD85C48B93D}" sibTransId="{61916400-E59A-40B1-8592-8EEA860C25F3}"/>
    <dgm:cxn modelId="{53D96A82-B47D-4AFB-AE6D-649B06EF1CD1}" type="presOf" srcId="{C1088FB9-3B2D-40A5-83CA-1902BB7699DB}" destId="{743E2CC8-12D0-4317-8875-C9A0F280D593}" srcOrd="0" destOrd="0" presId="urn:microsoft.com/office/officeart/2016/7/layout/VerticalSolidActionList"/>
    <dgm:cxn modelId="{038E1788-303F-4097-92BF-6ACBA359C5E6}" type="presOf" srcId="{8E6D5CCD-D56C-4D7C-B901-5956B13F41B4}" destId="{05F755E2-CAC2-4A5F-846B-B7849BAC113A}" srcOrd="0" destOrd="0" presId="urn:microsoft.com/office/officeart/2016/7/layout/VerticalSolidActionList"/>
    <dgm:cxn modelId="{6AD08A9A-1D64-4EA1-83D5-3FEB9C4DEDDB}" type="presOf" srcId="{935B850F-B36A-40A7-965A-64BB1061C4AD}" destId="{BF1A2000-B5EF-4D24-ABFC-CA0991175268}" srcOrd="0" destOrd="0" presId="urn:microsoft.com/office/officeart/2016/7/layout/VerticalSolidActionList"/>
    <dgm:cxn modelId="{202FCE9D-9ADB-4416-8735-209A3BE5D484}" type="presOf" srcId="{41F29FA6-FF17-4ED1-A618-275C66B723BC}" destId="{6B56CFEF-A991-4464-B41C-7B47936D0E62}" srcOrd="0" destOrd="0" presId="urn:microsoft.com/office/officeart/2016/7/layout/VerticalSolidActionList"/>
    <dgm:cxn modelId="{C85711A3-F096-44D4-A70A-6389D4D49047}" type="presOf" srcId="{20C1418C-9364-4B25-A14D-7E8AE2963776}" destId="{DB2AC5DC-D841-4916-B748-56BC3B688602}" srcOrd="0" destOrd="0" presId="urn:microsoft.com/office/officeart/2016/7/layout/VerticalSolidActionList"/>
    <dgm:cxn modelId="{C9F7F7C5-3044-4AEA-B1AA-E7123F529A72}" srcId="{41F29FA6-FF17-4ED1-A618-275C66B723BC}" destId="{757E7B42-F691-4226-B049-4C8A6B1B0B16}" srcOrd="0" destOrd="0" parTransId="{8808F80F-1FE5-4B0A-A7CF-BCB3BB17F3DC}" sibTransId="{AF41D00C-A59E-4A2D-9423-76BEA985B45B}"/>
    <dgm:cxn modelId="{52925AD6-BE21-4F5D-92CA-A866786DF5A6}" srcId="{935B850F-B36A-40A7-965A-64BB1061C4AD}" destId="{41F29FA6-FF17-4ED1-A618-275C66B723BC}" srcOrd="0" destOrd="0" parTransId="{E408120B-DF83-4B73-A535-755260D1DBB4}" sibTransId="{AFF86571-BE27-4D00-A7A6-DFF8476081C9}"/>
    <dgm:cxn modelId="{30EAB6F1-5E75-4E3B-BE07-35C8DDB0CB71}" srcId="{935B850F-B36A-40A7-965A-64BB1061C4AD}" destId="{473E126C-F9BA-4BDE-9A5D-B677688D4AC7}" srcOrd="2" destOrd="0" parTransId="{C75B21FA-4FA4-46A8-814B-91A0C92CA989}" sibTransId="{13177965-D16C-42A0-B46F-86854D07D0F3}"/>
    <dgm:cxn modelId="{B6D317F6-3971-4BB9-B38A-011D30F4AD18}" type="presOf" srcId="{473E126C-F9BA-4BDE-9A5D-B677688D4AC7}" destId="{979FFDB6-F095-49DF-905E-A90180E20AFF}" srcOrd="0" destOrd="0" presId="urn:microsoft.com/office/officeart/2016/7/layout/VerticalSolidActionList"/>
    <dgm:cxn modelId="{2ACB78C1-A3A7-44B2-8A5F-7ECAB578E19A}" type="presParOf" srcId="{BF1A2000-B5EF-4D24-ABFC-CA0991175268}" destId="{C5D5CDAF-96D1-4290-9D76-FFCB50463F48}" srcOrd="0" destOrd="0" presId="urn:microsoft.com/office/officeart/2016/7/layout/VerticalSolidActionList"/>
    <dgm:cxn modelId="{050DF873-D20C-4ECF-B209-0CB6B3F75FE5}" type="presParOf" srcId="{C5D5CDAF-96D1-4290-9D76-FFCB50463F48}" destId="{6B56CFEF-A991-4464-B41C-7B47936D0E62}" srcOrd="0" destOrd="0" presId="urn:microsoft.com/office/officeart/2016/7/layout/VerticalSolidActionList"/>
    <dgm:cxn modelId="{7EEA71A7-E3E2-4FEA-BBD7-799EAED906D0}" type="presParOf" srcId="{C5D5CDAF-96D1-4290-9D76-FFCB50463F48}" destId="{BEC5DEDB-91DD-4F92-9717-08E1F8B09C9F}" srcOrd="1" destOrd="0" presId="urn:microsoft.com/office/officeart/2016/7/layout/VerticalSolidActionList"/>
    <dgm:cxn modelId="{04732C20-F2E4-4634-94C9-FBA02101C424}" type="presParOf" srcId="{BF1A2000-B5EF-4D24-ABFC-CA0991175268}" destId="{8AD102B3-FD75-4F88-B490-69B1A13CD153}" srcOrd="1" destOrd="0" presId="urn:microsoft.com/office/officeart/2016/7/layout/VerticalSolidActionList"/>
    <dgm:cxn modelId="{FF1AEFB8-0DF0-4AFC-8214-0C7D3F4584FF}" type="presParOf" srcId="{BF1A2000-B5EF-4D24-ABFC-CA0991175268}" destId="{D946F801-426F-413D-A8A8-AE773E0CC01D}" srcOrd="2" destOrd="0" presId="urn:microsoft.com/office/officeart/2016/7/layout/VerticalSolidActionList"/>
    <dgm:cxn modelId="{DED35641-28D3-45DD-BC5D-4670503353A1}" type="presParOf" srcId="{D946F801-426F-413D-A8A8-AE773E0CC01D}" destId="{05F755E2-CAC2-4A5F-846B-B7849BAC113A}" srcOrd="0" destOrd="0" presId="urn:microsoft.com/office/officeart/2016/7/layout/VerticalSolidActionList"/>
    <dgm:cxn modelId="{8FD78006-D434-4114-8761-16F948EDE1E9}" type="presParOf" srcId="{D946F801-426F-413D-A8A8-AE773E0CC01D}" destId="{DB2AC5DC-D841-4916-B748-56BC3B688602}" srcOrd="1" destOrd="0" presId="urn:microsoft.com/office/officeart/2016/7/layout/VerticalSolidActionList"/>
    <dgm:cxn modelId="{16F9CD5A-F8DD-4B98-ADDE-C1F962E4E01D}" type="presParOf" srcId="{BF1A2000-B5EF-4D24-ABFC-CA0991175268}" destId="{A9DDC99B-D19E-443B-A2EE-36213749BDD6}" srcOrd="3" destOrd="0" presId="urn:microsoft.com/office/officeart/2016/7/layout/VerticalSolidActionList"/>
    <dgm:cxn modelId="{26037E9A-BB34-4972-8034-639406AB5B59}" type="presParOf" srcId="{BF1A2000-B5EF-4D24-ABFC-CA0991175268}" destId="{ABDBE2BC-B2E2-45DA-9DA0-A08FE7BC4467}" srcOrd="4" destOrd="0" presId="urn:microsoft.com/office/officeart/2016/7/layout/VerticalSolidActionList"/>
    <dgm:cxn modelId="{3C790030-6BEF-4157-9EA1-2EFD00968F88}" type="presParOf" srcId="{ABDBE2BC-B2E2-45DA-9DA0-A08FE7BC4467}" destId="{979FFDB6-F095-49DF-905E-A90180E20AFF}" srcOrd="0" destOrd="0" presId="urn:microsoft.com/office/officeart/2016/7/layout/VerticalSolidActionList"/>
    <dgm:cxn modelId="{A1547B5C-5D55-4AFD-80E5-D7990E18BEA0}" type="presParOf" srcId="{ABDBE2BC-B2E2-45DA-9DA0-A08FE7BC4467}" destId="{743E2CC8-12D0-4317-8875-C9A0F280D593}"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53759E-BD54-42F1-BDE4-D0B97D1308C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6BF954E-3F74-48B5-8B40-3ED4F44713C1}">
      <dgm:prSet/>
      <dgm:spPr/>
      <dgm:t>
        <a:bodyPr/>
        <a:lstStyle/>
        <a:p>
          <a:r>
            <a:rPr lang="en-US" b="1"/>
            <a:t>IoT sensors</a:t>
          </a:r>
          <a:endParaRPr lang="en-US"/>
        </a:p>
      </dgm:t>
    </dgm:pt>
    <dgm:pt modelId="{FA2C71ED-FE3A-4ED6-A6D6-491016B9C7D5}" type="parTrans" cxnId="{246E6C88-FBF2-4B6E-B34D-3A23632C7DBC}">
      <dgm:prSet/>
      <dgm:spPr/>
      <dgm:t>
        <a:bodyPr/>
        <a:lstStyle/>
        <a:p>
          <a:endParaRPr lang="en-US"/>
        </a:p>
      </dgm:t>
    </dgm:pt>
    <dgm:pt modelId="{4DAE1E48-CE2C-4FE2-8921-7585491A853F}" type="sibTrans" cxnId="{246E6C88-FBF2-4B6E-B34D-3A23632C7DBC}">
      <dgm:prSet/>
      <dgm:spPr/>
      <dgm:t>
        <a:bodyPr/>
        <a:lstStyle/>
        <a:p>
          <a:endParaRPr lang="en-US"/>
        </a:p>
      </dgm:t>
    </dgm:pt>
    <dgm:pt modelId="{8BA11605-522D-4DBE-9EF1-8BAE43509542}">
      <dgm:prSet/>
      <dgm:spPr/>
      <dgm:t>
        <a:bodyPr/>
        <a:lstStyle/>
        <a:p>
          <a:r>
            <a:rPr lang="en-US" b="1"/>
            <a:t>Server and security logs</a:t>
          </a:r>
          <a:endParaRPr lang="en-US"/>
        </a:p>
      </dgm:t>
    </dgm:pt>
    <dgm:pt modelId="{D43A578D-D4E8-4CB1-B5CF-DDA637B6B3E1}" type="parTrans" cxnId="{D4B6E34A-D3AE-4539-A96D-ADD5A7F571FB}">
      <dgm:prSet/>
      <dgm:spPr/>
      <dgm:t>
        <a:bodyPr/>
        <a:lstStyle/>
        <a:p>
          <a:endParaRPr lang="en-US"/>
        </a:p>
      </dgm:t>
    </dgm:pt>
    <dgm:pt modelId="{E8AB0C56-A70C-4BAD-91EB-2FD18061BEEE}" type="sibTrans" cxnId="{D4B6E34A-D3AE-4539-A96D-ADD5A7F571FB}">
      <dgm:prSet/>
      <dgm:spPr/>
      <dgm:t>
        <a:bodyPr/>
        <a:lstStyle/>
        <a:p>
          <a:endParaRPr lang="en-US"/>
        </a:p>
      </dgm:t>
    </dgm:pt>
    <dgm:pt modelId="{0B7AA9F2-8E28-4B6B-A88F-DC6DAE09835F}">
      <dgm:prSet/>
      <dgm:spPr/>
      <dgm:t>
        <a:bodyPr/>
        <a:lstStyle/>
        <a:p>
          <a:r>
            <a:rPr lang="en-US" b="1"/>
            <a:t>Real-time advertising</a:t>
          </a:r>
          <a:endParaRPr lang="en-US"/>
        </a:p>
      </dgm:t>
    </dgm:pt>
    <dgm:pt modelId="{F467A8E1-4D65-41E9-8D5D-3C99FE0A0F13}" type="parTrans" cxnId="{4FC491D2-98BA-47B9-8058-DE62F60B8DEF}">
      <dgm:prSet/>
      <dgm:spPr/>
      <dgm:t>
        <a:bodyPr/>
        <a:lstStyle/>
        <a:p>
          <a:endParaRPr lang="en-US"/>
        </a:p>
      </dgm:t>
    </dgm:pt>
    <dgm:pt modelId="{BD353888-AB0C-47AC-9CAA-0536F1BAFC4D}" type="sibTrans" cxnId="{4FC491D2-98BA-47B9-8058-DE62F60B8DEF}">
      <dgm:prSet/>
      <dgm:spPr/>
      <dgm:t>
        <a:bodyPr/>
        <a:lstStyle/>
        <a:p>
          <a:endParaRPr lang="en-US"/>
        </a:p>
      </dgm:t>
    </dgm:pt>
    <dgm:pt modelId="{86F1CA85-7E23-4D7A-9D09-9B6AA6FE9FB1}">
      <dgm:prSet/>
      <dgm:spPr/>
      <dgm:t>
        <a:bodyPr/>
        <a:lstStyle/>
        <a:p>
          <a:r>
            <a:rPr lang="en-US" b="1"/>
            <a:t>Click-stream data from apps and websites</a:t>
          </a:r>
          <a:endParaRPr lang="en-US"/>
        </a:p>
      </dgm:t>
    </dgm:pt>
    <dgm:pt modelId="{3D6D700A-6B21-402D-B068-7477CFACC747}" type="parTrans" cxnId="{060B1585-1454-49F0-8857-A664A4AC980C}">
      <dgm:prSet/>
      <dgm:spPr/>
      <dgm:t>
        <a:bodyPr/>
        <a:lstStyle/>
        <a:p>
          <a:endParaRPr lang="en-US"/>
        </a:p>
      </dgm:t>
    </dgm:pt>
    <dgm:pt modelId="{067D6DF7-8191-4315-95CB-D607CB929FA6}" type="sibTrans" cxnId="{060B1585-1454-49F0-8857-A664A4AC980C}">
      <dgm:prSet/>
      <dgm:spPr/>
      <dgm:t>
        <a:bodyPr/>
        <a:lstStyle/>
        <a:p>
          <a:endParaRPr lang="en-US"/>
        </a:p>
      </dgm:t>
    </dgm:pt>
    <dgm:pt modelId="{C3338926-625A-4952-9354-8C95BAA72B0B}" type="pres">
      <dgm:prSet presAssocID="{9153759E-BD54-42F1-BDE4-D0B97D1308CB}" presName="linear" presStyleCnt="0">
        <dgm:presLayoutVars>
          <dgm:animLvl val="lvl"/>
          <dgm:resizeHandles val="exact"/>
        </dgm:presLayoutVars>
      </dgm:prSet>
      <dgm:spPr/>
    </dgm:pt>
    <dgm:pt modelId="{6EAD717C-C8D9-475C-9F1E-BBBB9A01DD61}" type="pres">
      <dgm:prSet presAssocID="{16BF954E-3F74-48B5-8B40-3ED4F44713C1}" presName="parentText" presStyleLbl="node1" presStyleIdx="0" presStyleCnt="4">
        <dgm:presLayoutVars>
          <dgm:chMax val="0"/>
          <dgm:bulletEnabled val="1"/>
        </dgm:presLayoutVars>
      </dgm:prSet>
      <dgm:spPr/>
    </dgm:pt>
    <dgm:pt modelId="{D8BA7B4D-5303-47A7-8C99-AB9140B0D0EB}" type="pres">
      <dgm:prSet presAssocID="{4DAE1E48-CE2C-4FE2-8921-7585491A853F}" presName="spacer" presStyleCnt="0"/>
      <dgm:spPr/>
    </dgm:pt>
    <dgm:pt modelId="{19926F9F-44B5-4B24-A6AA-BAD51BAA11DD}" type="pres">
      <dgm:prSet presAssocID="{8BA11605-522D-4DBE-9EF1-8BAE43509542}" presName="parentText" presStyleLbl="node1" presStyleIdx="1" presStyleCnt="4">
        <dgm:presLayoutVars>
          <dgm:chMax val="0"/>
          <dgm:bulletEnabled val="1"/>
        </dgm:presLayoutVars>
      </dgm:prSet>
      <dgm:spPr/>
    </dgm:pt>
    <dgm:pt modelId="{8DA4F963-2FEC-47CA-AAE3-E3B5C22F0468}" type="pres">
      <dgm:prSet presAssocID="{E8AB0C56-A70C-4BAD-91EB-2FD18061BEEE}" presName="spacer" presStyleCnt="0"/>
      <dgm:spPr/>
    </dgm:pt>
    <dgm:pt modelId="{92052DB8-B8E3-4D00-BA65-23A409960F07}" type="pres">
      <dgm:prSet presAssocID="{0B7AA9F2-8E28-4B6B-A88F-DC6DAE09835F}" presName="parentText" presStyleLbl="node1" presStyleIdx="2" presStyleCnt="4">
        <dgm:presLayoutVars>
          <dgm:chMax val="0"/>
          <dgm:bulletEnabled val="1"/>
        </dgm:presLayoutVars>
      </dgm:prSet>
      <dgm:spPr/>
    </dgm:pt>
    <dgm:pt modelId="{5514D67B-4CD2-4674-BE5F-CBEB4ABB834E}" type="pres">
      <dgm:prSet presAssocID="{BD353888-AB0C-47AC-9CAA-0536F1BAFC4D}" presName="spacer" presStyleCnt="0"/>
      <dgm:spPr/>
    </dgm:pt>
    <dgm:pt modelId="{8121243E-5B4E-4457-9B7C-075A87038A40}" type="pres">
      <dgm:prSet presAssocID="{86F1CA85-7E23-4D7A-9D09-9B6AA6FE9FB1}" presName="parentText" presStyleLbl="node1" presStyleIdx="3" presStyleCnt="4">
        <dgm:presLayoutVars>
          <dgm:chMax val="0"/>
          <dgm:bulletEnabled val="1"/>
        </dgm:presLayoutVars>
      </dgm:prSet>
      <dgm:spPr/>
    </dgm:pt>
  </dgm:ptLst>
  <dgm:cxnLst>
    <dgm:cxn modelId="{18CD592B-6EE7-4DCD-8095-2BA5AF305F53}" type="presOf" srcId="{8BA11605-522D-4DBE-9EF1-8BAE43509542}" destId="{19926F9F-44B5-4B24-A6AA-BAD51BAA11DD}" srcOrd="0" destOrd="0" presId="urn:microsoft.com/office/officeart/2005/8/layout/vList2"/>
    <dgm:cxn modelId="{D4B6E34A-D3AE-4539-A96D-ADD5A7F571FB}" srcId="{9153759E-BD54-42F1-BDE4-D0B97D1308CB}" destId="{8BA11605-522D-4DBE-9EF1-8BAE43509542}" srcOrd="1" destOrd="0" parTransId="{D43A578D-D4E8-4CB1-B5CF-DDA637B6B3E1}" sibTransId="{E8AB0C56-A70C-4BAD-91EB-2FD18061BEEE}"/>
    <dgm:cxn modelId="{6BE12677-B0CE-4734-8A55-CDABA3291602}" type="presOf" srcId="{9153759E-BD54-42F1-BDE4-D0B97D1308CB}" destId="{C3338926-625A-4952-9354-8C95BAA72B0B}" srcOrd="0" destOrd="0" presId="urn:microsoft.com/office/officeart/2005/8/layout/vList2"/>
    <dgm:cxn modelId="{060B1585-1454-49F0-8857-A664A4AC980C}" srcId="{9153759E-BD54-42F1-BDE4-D0B97D1308CB}" destId="{86F1CA85-7E23-4D7A-9D09-9B6AA6FE9FB1}" srcOrd="3" destOrd="0" parTransId="{3D6D700A-6B21-402D-B068-7477CFACC747}" sibTransId="{067D6DF7-8191-4315-95CB-D607CB929FA6}"/>
    <dgm:cxn modelId="{246E6C88-FBF2-4B6E-B34D-3A23632C7DBC}" srcId="{9153759E-BD54-42F1-BDE4-D0B97D1308CB}" destId="{16BF954E-3F74-48B5-8B40-3ED4F44713C1}" srcOrd="0" destOrd="0" parTransId="{FA2C71ED-FE3A-4ED6-A6D6-491016B9C7D5}" sibTransId="{4DAE1E48-CE2C-4FE2-8921-7585491A853F}"/>
    <dgm:cxn modelId="{3F4B9DB6-BC4B-4794-A97A-2F63233CE674}" type="presOf" srcId="{86F1CA85-7E23-4D7A-9D09-9B6AA6FE9FB1}" destId="{8121243E-5B4E-4457-9B7C-075A87038A40}" srcOrd="0" destOrd="0" presId="urn:microsoft.com/office/officeart/2005/8/layout/vList2"/>
    <dgm:cxn modelId="{4FC491D2-98BA-47B9-8058-DE62F60B8DEF}" srcId="{9153759E-BD54-42F1-BDE4-D0B97D1308CB}" destId="{0B7AA9F2-8E28-4B6B-A88F-DC6DAE09835F}" srcOrd="2" destOrd="0" parTransId="{F467A8E1-4D65-41E9-8D5D-3C99FE0A0F13}" sibTransId="{BD353888-AB0C-47AC-9CAA-0536F1BAFC4D}"/>
    <dgm:cxn modelId="{FE40DED8-320C-4853-9705-82305632FBA7}" type="presOf" srcId="{16BF954E-3F74-48B5-8B40-3ED4F44713C1}" destId="{6EAD717C-C8D9-475C-9F1E-BBBB9A01DD61}" srcOrd="0" destOrd="0" presId="urn:microsoft.com/office/officeart/2005/8/layout/vList2"/>
    <dgm:cxn modelId="{BC1527F9-D7D0-4CFA-A41E-42C692412E1C}" type="presOf" srcId="{0B7AA9F2-8E28-4B6B-A88F-DC6DAE09835F}" destId="{92052DB8-B8E3-4D00-BA65-23A409960F07}" srcOrd="0" destOrd="0" presId="urn:microsoft.com/office/officeart/2005/8/layout/vList2"/>
    <dgm:cxn modelId="{65FE7891-2639-4642-A363-5EA38B8B72D9}" type="presParOf" srcId="{C3338926-625A-4952-9354-8C95BAA72B0B}" destId="{6EAD717C-C8D9-475C-9F1E-BBBB9A01DD61}" srcOrd="0" destOrd="0" presId="urn:microsoft.com/office/officeart/2005/8/layout/vList2"/>
    <dgm:cxn modelId="{C7A5CBC3-74CF-459D-8BA3-5D34CD6FD3BF}" type="presParOf" srcId="{C3338926-625A-4952-9354-8C95BAA72B0B}" destId="{D8BA7B4D-5303-47A7-8C99-AB9140B0D0EB}" srcOrd="1" destOrd="0" presId="urn:microsoft.com/office/officeart/2005/8/layout/vList2"/>
    <dgm:cxn modelId="{BC054BFB-EE53-4D28-A46E-08ADB95D10FE}" type="presParOf" srcId="{C3338926-625A-4952-9354-8C95BAA72B0B}" destId="{19926F9F-44B5-4B24-A6AA-BAD51BAA11DD}" srcOrd="2" destOrd="0" presId="urn:microsoft.com/office/officeart/2005/8/layout/vList2"/>
    <dgm:cxn modelId="{03CFD0CC-FF6F-4A8F-9064-2BA2C407552B}" type="presParOf" srcId="{C3338926-625A-4952-9354-8C95BAA72B0B}" destId="{8DA4F963-2FEC-47CA-AAE3-E3B5C22F0468}" srcOrd="3" destOrd="0" presId="urn:microsoft.com/office/officeart/2005/8/layout/vList2"/>
    <dgm:cxn modelId="{1528B27A-B2EA-4A81-B22E-E9C99F487DCD}" type="presParOf" srcId="{C3338926-625A-4952-9354-8C95BAA72B0B}" destId="{92052DB8-B8E3-4D00-BA65-23A409960F07}" srcOrd="4" destOrd="0" presId="urn:microsoft.com/office/officeart/2005/8/layout/vList2"/>
    <dgm:cxn modelId="{3533EE29-CC11-4CA6-B239-855BEA3B32AE}" type="presParOf" srcId="{C3338926-625A-4952-9354-8C95BAA72B0B}" destId="{5514D67B-4CD2-4674-BE5F-CBEB4ABB834E}" srcOrd="5" destOrd="0" presId="urn:microsoft.com/office/officeart/2005/8/layout/vList2"/>
    <dgm:cxn modelId="{01C540E9-D141-4B1E-83E5-48B9C4241D98}" type="presParOf" srcId="{C3338926-625A-4952-9354-8C95BAA72B0B}" destId="{8121243E-5B4E-4457-9B7C-075A87038A4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97E1A6-B590-4B7E-8A5F-1E714513B68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BA82B1-7E2F-4602-A4CD-17C819A4F1A3}">
      <dgm:prSet/>
      <dgm:spPr/>
      <dgm:t>
        <a:bodyPr/>
        <a:lstStyle/>
        <a:p>
          <a:r>
            <a:rPr lang="en-US" b="1"/>
            <a:t>A streaming data architecture is a framework of software components built to ingest and process large volumes of streaming data from multiple sources.</a:t>
          </a:r>
          <a:endParaRPr lang="en-US"/>
        </a:p>
      </dgm:t>
    </dgm:pt>
    <dgm:pt modelId="{7FC8E971-B7AF-40D2-B15F-75AE20326ACE}" type="parTrans" cxnId="{619AC70D-F7A4-446D-B890-D0EDCA787B8B}">
      <dgm:prSet/>
      <dgm:spPr/>
      <dgm:t>
        <a:bodyPr/>
        <a:lstStyle/>
        <a:p>
          <a:endParaRPr lang="en-US"/>
        </a:p>
      </dgm:t>
    </dgm:pt>
    <dgm:pt modelId="{5D32F284-720A-4D7A-9437-5BAB2EC41AF2}" type="sibTrans" cxnId="{619AC70D-F7A4-446D-B890-D0EDCA787B8B}">
      <dgm:prSet/>
      <dgm:spPr/>
      <dgm:t>
        <a:bodyPr/>
        <a:lstStyle/>
        <a:p>
          <a:endParaRPr lang="en-US"/>
        </a:p>
      </dgm:t>
    </dgm:pt>
    <dgm:pt modelId="{C27F54B5-1E5E-459B-82F5-F4EC4F89E289}">
      <dgm:prSet/>
      <dgm:spPr/>
      <dgm:t>
        <a:bodyPr/>
        <a:lstStyle/>
        <a:p>
          <a:r>
            <a:rPr lang="en-US" b="1"/>
            <a:t>While traditional data solutions focused on writing and reading data in batches, a streaming data architecture consumes data immediately as it is generated, persists it to storage, and may include various additional components per use case – such as tools for real-time processing, data manipulation, and analytics.</a:t>
          </a:r>
          <a:endParaRPr lang="en-US"/>
        </a:p>
      </dgm:t>
    </dgm:pt>
    <dgm:pt modelId="{8DE44577-EF7A-4D44-853C-073C6C3DC8AC}" type="parTrans" cxnId="{B66C6EAA-57CD-4A81-B696-CA814D9D080B}">
      <dgm:prSet/>
      <dgm:spPr/>
      <dgm:t>
        <a:bodyPr/>
        <a:lstStyle/>
        <a:p>
          <a:endParaRPr lang="en-US"/>
        </a:p>
      </dgm:t>
    </dgm:pt>
    <dgm:pt modelId="{D4688912-BC3B-45AF-8B05-86A0F8F66A2A}" type="sibTrans" cxnId="{B66C6EAA-57CD-4A81-B696-CA814D9D080B}">
      <dgm:prSet/>
      <dgm:spPr/>
      <dgm:t>
        <a:bodyPr/>
        <a:lstStyle/>
        <a:p>
          <a:endParaRPr lang="en-US"/>
        </a:p>
      </dgm:t>
    </dgm:pt>
    <dgm:pt modelId="{26052769-F0FE-41B4-8866-5998A483C0E9}" type="pres">
      <dgm:prSet presAssocID="{F797E1A6-B590-4B7E-8A5F-1E714513B688}" presName="linear" presStyleCnt="0">
        <dgm:presLayoutVars>
          <dgm:animLvl val="lvl"/>
          <dgm:resizeHandles val="exact"/>
        </dgm:presLayoutVars>
      </dgm:prSet>
      <dgm:spPr/>
    </dgm:pt>
    <dgm:pt modelId="{5E04C629-587F-4D70-849A-6D7BC87EDE61}" type="pres">
      <dgm:prSet presAssocID="{93BA82B1-7E2F-4602-A4CD-17C819A4F1A3}" presName="parentText" presStyleLbl="node1" presStyleIdx="0" presStyleCnt="2">
        <dgm:presLayoutVars>
          <dgm:chMax val="0"/>
          <dgm:bulletEnabled val="1"/>
        </dgm:presLayoutVars>
      </dgm:prSet>
      <dgm:spPr/>
    </dgm:pt>
    <dgm:pt modelId="{FC51686D-41BA-445E-A635-EA24D9C18498}" type="pres">
      <dgm:prSet presAssocID="{5D32F284-720A-4D7A-9437-5BAB2EC41AF2}" presName="spacer" presStyleCnt="0"/>
      <dgm:spPr/>
    </dgm:pt>
    <dgm:pt modelId="{69CD49FC-8624-4107-A630-7C34BBD2A01C}" type="pres">
      <dgm:prSet presAssocID="{C27F54B5-1E5E-459B-82F5-F4EC4F89E289}" presName="parentText" presStyleLbl="node1" presStyleIdx="1" presStyleCnt="2">
        <dgm:presLayoutVars>
          <dgm:chMax val="0"/>
          <dgm:bulletEnabled val="1"/>
        </dgm:presLayoutVars>
      </dgm:prSet>
      <dgm:spPr/>
    </dgm:pt>
  </dgm:ptLst>
  <dgm:cxnLst>
    <dgm:cxn modelId="{619AC70D-F7A4-446D-B890-D0EDCA787B8B}" srcId="{F797E1A6-B590-4B7E-8A5F-1E714513B688}" destId="{93BA82B1-7E2F-4602-A4CD-17C819A4F1A3}" srcOrd="0" destOrd="0" parTransId="{7FC8E971-B7AF-40D2-B15F-75AE20326ACE}" sibTransId="{5D32F284-720A-4D7A-9437-5BAB2EC41AF2}"/>
    <dgm:cxn modelId="{52D2D20E-58D7-4446-A792-9D11409D30B4}" type="presOf" srcId="{F797E1A6-B590-4B7E-8A5F-1E714513B688}" destId="{26052769-F0FE-41B4-8866-5998A483C0E9}" srcOrd="0" destOrd="0" presId="urn:microsoft.com/office/officeart/2005/8/layout/vList2"/>
    <dgm:cxn modelId="{B66C6EAA-57CD-4A81-B696-CA814D9D080B}" srcId="{F797E1A6-B590-4B7E-8A5F-1E714513B688}" destId="{C27F54B5-1E5E-459B-82F5-F4EC4F89E289}" srcOrd="1" destOrd="0" parTransId="{8DE44577-EF7A-4D44-853C-073C6C3DC8AC}" sibTransId="{D4688912-BC3B-45AF-8B05-86A0F8F66A2A}"/>
    <dgm:cxn modelId="{61F692EB-1595-42D0-96CB-4D2CBE86788E}" type="presOf" srcId="{C27F54B5-1E5E-459B-82F5-F4EC4F89E289}" destId="{69CD49FC-8624-4107-A630-7C34BBD2A01C}" srcOrd="0" destOrd="0" presId="urn:microsoft.com/office/officeart/2005/8/layout/vList2"/>
    <dgm:cxn modelId="{DC5EFCF0-AFBA-4531-A218-23A21F0A89CA}" type="presOf" srcId="{93BA82B1-7E2F-4602-A4CD-17C819A4F1A3}" destId="{5E04C629-587F-4D70-849A-6D7BC87EDE61}" srcOrd="0" destOrd="0" presId="urn:microsoft.com/office/officeart/2005/8/layout/vList2"/>
    <dgm:cxn modelId="{74786B37-8914-4AA4-B9AA-0F636FFD1728}" type="presParOf" srcId="{26052769-F0FE-41B4-8866-5998A483C0E9}" destId="{5E04C629-587F-4D70-849A-6D7BC87EDE61}" srcOrd="0" destOrd="0" presId="urn:microsoft.com/office/officeart/2005/8/layout/vList2"/>
    <dgm:cxn modelId="{93BC2FFF-A26E-4FBF-9573-0E809AB14EC6}" type="presParOf" srcId="{26052769-F0FE-41B4-8866-5998A483C0E9}" destId="{FC51686D-41BA-445E-A635-EA24D9C18498}" srcOrd="1" destOrd="0" presId="urn:microsoft.com/office/officeart/2005/8/layout/vList2"/>
    <dgm:cxn modelId="{DAEF1CB4-A3E3-47CB-AA81-4CF64238FBBC}" type="presParOf" srcId="{26052769-F0FE-41B4-8866-5998A483C0E9}" destId="{69CD49FC-8624-4107-A630-7C34BBD2A0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5198B8-F537-4B5E-B568-663C8750AF5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275BF67-4A5C-4F1E-82AC-04333C78BE94}">
      <dgm:prSet/>
      <dgm:spPr/>
      <dgm:t>
        <a:bodyPr/>
        <a:lstStyle/>
        <a:p>
          <a:r>
            <a:rPr lang="en-US"/>
            <a:t>Streaming architectures need to be able to account for the unique characteristics of data streams, which tend to generate massive amounts of data (terabytes to petabytes) that it is at best semi-structured and requires significant pre-processing and ETL to become useful.</a:t>
          </a:r>
        </a:p>
      </dgm:t>
    </dgm:pt>
    <dgm:pt modelId="{3D2174A2-9437-4F43-8B6D-7F1420481926}" type="parTrans" cxnId="{A9C91227-BA38-4F37-9074-C9462AEC3C48}">
      <dgm:prSet/>
      <dgm:spPr/>
      <dgm:t>
        <a:bodyPr/>
        <a:lstStyle/>
        <a:p>
          <a:endParaRPr lang="en-US"/>
        </a:p>
      </dgm:t>
    </dgm:pt>
    <dgm:pt modelId="{1D37AD8E-8DD1-4DBD-AEB9-FF5753EB5CAE}" type="sibTrans" cxnId="{A9C91227-BA38-4F37-9074-C9462AEC3C48}">
      <dgm:prSet/>
      <dgm:spPr/>
      <dgm:t>
        <a:bodyPr/>
        <a:lstStyle/>
        <a:p>
          <a:endParaRPr lang="en-US"/>
        </a:p>
      </dgm:t>
    </dgm:pt>
    <dgm:pt modelId="{0D15B7D8-488F-48FC-8668-5D6A0BF35446}">
      <dgm:prSet/>
      <dgm:spPr/>
      <dgm:t>
        <a:bodyPr/>
        <a:lstStyle/>
        <a:p>
          <a:r>
            <a:rPr lang="en-US"/>
            <a:t>Stream processing is a complex challenge rarely solved with a single database or ETL tool – hence the need to ‘architect’ a solution consisting of multiple building blocks. </a:t>
          </a:r>
        </a:p>
      </dgm:t>
    </dgm:pt>
    <dgm:pt modelId="{40366442-152A-4DEA-B0CA-B52D43730ADC}" type="parTrans" cxnId="{4032BCB3-689E-4C16-A646-8314C9585DFE}">
      <dgm:prSet/>
      <dgm:spPr/>
      <dgm:t>
        <a:bodyPr/>
        <a:lstStyle/>
        <a:p>
          <a:endParaRPr lang="en-US"/>
        </a:p>
      </dgm:t>
    </dgm:pt>
    <dgm:pt modelId="{A93D44BA-CA6A-4394-8018-CB948DACEB6F}" type="sibTrans" cxnId="{4032BCB3-689E-4C16-A646-8314C9585DFE}">
      <dgm:prSet/>
      <dgm:spPr/>
      <dgm:t>
        <a:bodyPr/>
        <a:lstStyle/>
        <a:p>
          <a:endParaRPr lang="en-US"/>
        </a:p>
      </dgm:t>
    </dgm:pt>
    <dgm:pt modelId="{FEDBCDCD-26AE-4BC9-A391-B9146E58C8A2}">
      <dgm:prSet/>
      <dgm:spPr/>
      <dgm:t>
        <a:bodyPr/>
        <a:lstStyle/>
        <a:p>
          <a:r>
            <a:rPr lang="en-US"/>
            <a:t>Part of the thinking behind Up solver is that many of these building blocks can be combined and replaced with declarative functions within the platform, and we will demonstrate how this approach manifests within each part of the streaming data supply chain.</a:t>
          </a:r>
        </a:p>
      </dgm:t>
    </dgm:pt>
    <dgm:pt modelId="{4CE4C584-38E3-4556-9646-C2F2B4A8052B}" type="parTrans" cxnId="{87808BE5-134C-4D5E-8482-E727672B1D66}">
      <dgm:prSet/>
      <dgm:spPr/>
      <dgm:t>
        <a:bodyPr/>
        <a:lstStyle/>
        <a:p>
          <a:endParaRPr lang="en-US"/>
        </a:p>
      </dgm:t>
    </dgm:pt>
    <dgm:pt modelId="{BAFBD489-C430-4D33-925E-EEC06A8C6255}" type="sibTrans" cxnId="{87808BE5-134C-4D5E-8482-E727672B1D66}">
      <dgm:prSet/>
      <dgm:spPr/>
      <dgm:t>
        <a:bodyPr/>
        <a:lstStyle/>
        <a:p>
          <a:endParaRPr lang="en-US"/>
        </a:p>
      </dgm:t>
    </dgm:pt>
    <dgm:pt modelId="{10965EC4-279D-41E6-83BB-25720FC1D7B1}" type="pres">
      <dgm:prSet presAssocID="{C55198B8-F537-4B5E-B568-663C8750AF52}" presName="vert0" presStyleCnt="0">
        <dgm:presLayoutVars>
          <dgm:dir/>
          <dgm:animOne val="branch"/>
          <dgm:animLvl val="lvl"/>
        </dgm:presLayoutVars>
      </dgm:prSet>
      <dgm:spPr/>
    </dgm:pt>
    <dgm:pt modelId="{7EE3E59B-9FBF-4C64-80FC-21FEFCBA68F1}" type="pres">
      <dgm:prSet presAssocID="{E275BF67-4A5C-4F1E-82AC-04333C78BE94}" presName="thickLine" presStyleLbl="alignNode1" presStyleIdx="0" presStyleCnt="3"/>
      <dgm:spPr/>
    </dgm:pt>
    <dgm:pt modelId="{E4D661F7-8F46-4CC2-8774-99EE4FA05B05}" type="pres">
      <dgm:prSet presAssocID="{E275BF67-4A5C-4F1E-82AC-04333C78BE94}" presName="horz1" presStyleCnt="0"/>
      <dgm:spPr/>
    </dgm:pt>
    <dgm:pt modelId="{76571EED-4428-4580-B372-F804D4EED293}" type="pres">
      <dgm:prSet presAssocID="{E275BF67-4A5C-4F1E-82AC-04333C78BE94}" presName="tx1" presStyleLbl="revTx" presStyleIdx="0" presStyleCnt="3"/>
      <dgm:spPr/>
    </dgm:pt>
    <dgm:pt modelId="{86BDBC57-9503-4D95-B7EE-F964A30A5F1C}" type="pres">
      <dgm:prSet presAssocID="{E275BF67-4A5C-4F1E-82AC-04333C78BE94}" presName="vert1" presStyleCnt="0"/>
      <dgm:spPr/>
    </dgm:pt>
    <dgm:pt modelId="{FE392105-6203-45B7-A13C-410EFC520095}" type="pres">
      <dgm:prSet presAssocID="{0D15B7D8-488F-48FC-8668-5D6A0BF35446}" presName="thickLine" presStyleLbl="alignNode1" presStyleIdx="1" presStyleCnt="3"/>
      <dgm:spPr/>
    </dgm:pt>
    <dgm:pt modelId="{8CF6432C-46D1-4CFE-BD7E-5E9EA5F066C3}" type="pres">
      <dgm:prSet presAssocID="{0D15B7D8-488F-48FC-8668-5D6A0BF35446}" presName="horz1" presStyleCnt="0"/>
      <dgm:spPr/>
    </dgm:pt>
    <dgm:pt modelId="{01123601-4EFB-4D98-8D04-4DC911722124}" type="pres">
      <dgm:prSet presAssocID="{0D15B7D8-488F-48FC-8668-5D6A0BF35446}" presName="tx1" presStyleLbl="revTx" presStyleIdx="1" presStyleCnt="3"/>
      <dgm:spPr/>
    </dgm:pt>
    <dgm:pt modelId="{A8E4EF27-5089-48F3-96A1-B8AA1E2967E4}" type="pres">
      <dgm:prSet presAssocID="{0D15B7D8-488F-48FC-8668-5D6A0BF35446}" presName="vert1" presStyleCnt="0"/>
      <dgm:spPr/>
    </dgm:pt>
    <dgm:pt modelId="{4B0D250B-9C35-4E66-95CD-1103058C7C32}" type="pres">
      <dgm:prSet presAssocID="{FEDBCDCD-26AE-4BC9-A391-B9146E58C8A2}" presName="thickLine" presStyleLbl="alignNode1" presStyleIdx="2" presStyleCnt="3"/>
      <dgm:spPr/>
    </dgm:pt>
    <dgm:pt modelId="{D4A592CF-B028-4F69-A9C5-91E245CC9F83}" type="pres">
      <dgm:prSet presAssocID="{FEDBCDCD-26AE-4BC9-A391-B9146E58C8A2}" presName="horz1" presStyleCnt="0"/>
      <dgm:spPr/>
    </dgm:pt>
    <dgm:pt modelId="{36943E2A-F216-49FB-8758-49F58DCBC235}" type="pres">
      <dgm:prSet presAssocID="{FEDBCDCD-26AE-4BC9-A391-B9146E58C8A2}" presName="tx1" presStyleLbl="revTx" presStyleIdx="2" presStyleCnt="3"/>
      <dgm:spPr/>
    </dgm:pt>
    <dgm:pt modelId="{6D4EC9EC-B788-4DAB-B897-88B5DA0394DE}" type="pres">
      <dgm:prSet presAssocID="{FEDBCDCD-26AE-4BC9-A391-B9146E58C8A2}" presName="vert1" presStyleCnt="0"/>
      <dgm:spPr/>
    </dgm:pt>
  </dgm:ptLst>
  <dgm:cxnLst>
    <dgm:cxn modelId="{A9C91227-BA38-4F37-9074-C9462AEC3C48}" srcId="{C55198B8-F537-4B5E-B568-663C8750AF52}" destId="{E275BF67-4A5C-4F1E-82AC-04333C78BE94}" srcOrd="0" destOrd="0" parTransId="{3D2174A2-9437-4F43-8B6D-7F1420481926}" sibTransId="{1D37AD8E-8DD1-4DBD-AEB9-FF5753EB5CAE}"/>
    <dgm:cxn modelId="{40EFF165-029E-4E9C-86BE-BCA7F1A51265}" type="presOf" srcId="{C55198B8-F537-4B5E-B568-663C8750AF52}" destId="{10965EC4-279D-41E6-83BB-25720FC1D7B1}" srcOrd="0" destOrd="0" presId="urn:microsoft.com/office/officeart/2008/layout/LinedList"/>
    <dgm:cxn modelId="{EC6A1570-D64E-46C1-96E7-8E4697D7C0AD}" type="presOf" srcId="{FEDBCDCD-26AE-4BC9-A391-B9146E58C8A2}" destId="{36943E2A-F216-49FB-8758-49F58DCBC235}" srcOrd="0" destOrd="0" presId="urn:microsoft.com/office/officeart/2008/layout/LinedList"/>
    <dgm:cxn modelId="{10650698-AEC8-48B3-AD7E-446435ACD5EF}" type="presOf" srcId="{0D15B7D8-488F-48FC-8668-5D6A0BF35446}" destId="{01123601-4EFB-4D98-8D04-4DC911722124}" srcOrd="0" destOrd="0" presId="urn:microsoft.com/office/officeart/2008/layout/LinedList"/>
    <dgm:cxn modelId="{9FCFAFA9-605E-41A6-B4AE-6EDE0A094542}" type="presOf" srcId="{E275BF67-4A5C-4F1E-82AC-04333C78BE94}" destId="{76571EED-4428-4580-B372-F804D4EED293}" srcOrd="0" destOrd="0" presId="urn:microsoft.com/office/officeart/2008/layout/LinedList"/>
    <dgm:cxn modelId="{4032BCB3-689E-4C16-A646-8314C9585DFE}" srcId="{C55198B8-F537-4B5E-B568-663C8750AF52}" destId="{0D15B7D8-488F-48FC-8668-5D6A0BF35446}" srcOrd="1" destOrd="0" parTransId="{40366442-152A-4DEA-B0CA-B52D43730ADC}" sibTransId="{A93D44BA-CA6A-4394-8018-CB948DACEB6F}"/>
    <dgm:cxn modelId="{87808BE5-134C-4D5E-8482-E727672B1D66}" srcId="{C55198B8-F537-4B5E-B568-663C8750AF52}" destId="{FEDBCDCD-26AE-4BC9-A391-B9146E58C8A2}" srcOrd="2" destOrd="0" parTransId="{4CE4C584-38E3-4556-9646-C2F2B4A8052B}" sibTransId="{BAFBD489-C430-4D33-925E-EEC06A8C6255}"/>
    <dgm:cxn modelId="{EA25E236-97BC-4E28-A0AD-5082716B0EE4}" type="presParOf" srcId="{10965EC4-279D-41E6-83BB-25720FC1D7B1}" destId="{7EE3E59B-9FBF-4C64-80FC-21FEFCBA68F1}" srcOrd="0" destOrd="0" presId="urn:microsoft.com/office/officeart/2008/layout/LinedList"/>
    <dgm:cxn modelId="{A1B74F41-DEF0-4082-B972-BA4CD2ED8FE9}" type="presParOf" srcId="{10965EC4-279D-41E6-83BB-25720FC1D7B1}" destId="{E4D661F7-8F46-4CC2-8774-99EE4FA05B05}" srcOrd="1" destOrd="0" presId="urn:microsoft.com/office/officeart/2008/layout/LinedList"/>
    <dgm:cxn modelId="{74B21C62-5569-462D-B8D6-309862A54209}" type="presParOf" srcId="{E4D661F7-8F46-4CC2-8774-99EE4FA05B05}" destId="{76571EED-4428-4580-B372-F804D4EED293}" srcOrd="0" destOrd="0" presId="urn:microsoft.com/office/officeart/2008/layout/LinedList"/>
    <dgm:cxn modelId="{39FBC90B-3E10-42E2-B1C8-322581D13F75}" type="presParOf" srcId="{E4D661F7-8F46-4CC2-8774-99EE4FA05B05}" destId="{86BDBC57-9503-4D95-B7EE-F964A30A5F1C}" srcOrd="1" destOrd="0" presId="urn:microsoft.com/office/officeart/2008/layout/LinedList"/>
    <dgm:cxn modelId="{477176B5-F5E1-4D1D-942D-2C403537DCDF}" type="presParOf" srcId="{10965EC4-279D-41E6-83BB-25720FC1D7B1}" destId="{FE392105-6203-45B7-A13C-410EFC520095}" srcOrd="2" destOrd="0" presId="urn:microsoft.com/office/officeart/2008/layout/LinedList"/>
    <dgm:cxn modelId="{304E5923-E741-45B2-96F5-DC30716A2542}" type="presParOf" srcId="{10965EC4-279D-41E6-83BB-25720FC1D7B1}" destId="{8CF6432C-46D1-4CFE-BD7E-5E9EA5F066C3}" srcOrd="3" destOrd="0" presId="urn:microsoft.com/office/officeart/2008/layout/LinedList"/>
    <dgm:cxn modelId="{276CEF72-65F2-40CC-9A66-8E6E6E757AC4}" type="presParOf" srcId="{8CF6432C-46D1-4CFE-BD7E-5E9EA5F066C3}" destId="{01123601-4EFB-4D98-8D04-4DC911722124}" srcOrd="0" destOrd="0" presId="urn:microsoft.com/office/officeart/2008/layout/LinedList"/>
    <dgm:cxn modelId="{B2C7A1D6-DF22-498C-B234-8258C417A12A}" type="presParOf" srcId="{8CF6432C-46D1-4CFE-BD7E-5E9EA5F066C3}" destId="{A8E4EF27-5089-48F3-96A1-B8AA1E2967E4}" srcOrd="1" destOrd="0" presId="urn:microsoft.com/office/officeart/2008/layout/LinedList"/>
    <dgm:cxn modelId="{38D9245B-5251-4E7F-B1C9-618382F5A29D}" type="presParOf" srcId="{10965EC4-279D-41E6-83BB-25720FC1D7B1}" destId="{4B0D250B-9C35-4E66-95CD-1103058C7C32}" srcOrd="4" destOrd="0" presId="urn:microsoft.com/office/officeart/2008/layout/LinedList"/>
    <dgm:cxn modelId="{D95C887C-108C-4BE3-BD42-FF3749EAE084}" type="presParOf" srcId="{10965EC4-279D-41E6-83BB-25720FC1D7B1}" destId="{D4A592CF-B028-4F69-A9C5-91E245CC9F83}" srcOrd="5" destOrd="0" presId="urn:microsoft.com/office/officeart/2008/layout/LinedList"/>
    <dgm:cxn modelId="{909D18C0-1E0D-4A4C-AAD9-BA2A118CF8AE}" type="presParOf" srcId="{D4A592CF-B028-4F69-A9C5-91E245CC9F83}" destId="{36943E2A-F216-49FB-8758-49F58DCBC235}" srcOrd="0" destOrd="0" presId="urn:microsoft.com/office/officeart/2008/layout/LinedList"/>
    <dgm:cxn modelId="{5DA8F8B0-A8D0-4A14-963B-2EBA288D8CD5}" type="presParOf" srcId="{D4A592CF-B028-4F69-A9C5-91E245CC9F83}" destId="{6D4EC9EC-B788-4DAB-B897-88B5DA0394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72834F-78F2-4A91-8FF2-A2F8150DF1D9}"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326842AB-A1AB-49F1-A3CF-42764EFEA1ED}">
      <dgm:prSet/>
      <dgm:spPr/>
      <dgm:t>
        <a:bodyPr/>
        <a:lstStyle/>
        <a:p>
          <a:r>
            <a:rPr lang="en-US" b="1" i="0"/>
            <a:t>Human-generated Unstructured Data</a:t>
          </a:r>
          <a:endParaRPr lang="en-US"/>
        </a:p>
      </dgm:t>
    </dgm:pt>
    <dgm:pt modelId="{A0CD3B6C-0444-411C-8330-935545691A01}" type="parTrans" cxnId="{3A76D0C6-5DFE-4D88-A2D6-BCBABA2B934A}">
      <dgm:prSet/>
      <dgm:spPr/>
      <dgm:t>
        <a:bodyPr/>
        <a:lstStyle/>
        <a:p>
          <a:endParaRPr lang="en-US"/>
        </a:p>
      </dgm:t>
    </dgm:pt>
    <dgm:pt modelId="{E815397C-1091-4712-B27C-234451B2504E}" type="sibTrans" cxnId="{3A76D0C6-5DFE-4D88-A2D6-BCBABA2B934A}">
      <dgm:prSet/>
      <dgm:spPr/>
      <dgm:t>
        <a:bodyPr/>
        <a:lstStyle/>
        <a:p>
          <a:endParaRPr lang="en-US"/>
        </a:p>
      </dgm:t>
    </dgm:pt>
    <dgm:pt modelId="{61B50665-0223-4B4A-BAE7-D1FF93924B5A}">
      <dgm:prSet/>
      <dgm:spPr/>
      <dgm:t>
        <a:bodyPr/>
        <a:lstStyle/>
        <a:p>
          <a:r>
            <a:rPr lang="en-US" b="1" i="0"/>
            <a:t>Machine-generated Unstructured Data</a:t>
          </a:r>
          <a:endParaRPr lang="en-US"/>
        </a:p>
      </dgm:t>
    </dgm:pt>
    <dgm:pt modelId="{9FCA5813-DDA2-495C-B229-6D8683F86504}" type="parTrans" cxnId="{B3129FDC-F3B2-4F5E-A152-D15DBFD11C25}">
      <dgm:prSet/>
      <dgm:spPr/>
      <dgm:t>
        <a:bodyPr/>
        <a:lstStyle/>
        <a:p>
          <a:endParaRPr lang="en-US"/>
        </a:p>
      </dgm:t>
    </dgm:pt>
    <dgm:pt modelId="{AE8FC6CD-3A0A-4122-9538-BE5A9E13BCB3}" type="sibTrans" cxnId="{B3129FDC-F3B2-4F5E-A152-D15DBFD11C25}">
      <dgm:prSet/>
      <dgm:spPr/>
      <dgm:t>
        <a:bodyPr/>
        <a:lstStyle/>
        <a:p>
          <a:endParaRPr lang="en-US"/>
        </a:p>
      </dgm:t>
    </dgm:pt>
    <dgm:pt modelId="{7F838A45-E407-452F-A546-0D495C38E470}" type="pres">
      <dgm:prSet presAssocID="{B672834F-78F2-4A91-8FF2-A2F8150DF1D9}" presName="diagram" presStyleCnt="0">
        <dgm:presLayoutVars>
          <dgm:dir/>
          <dgm:resizeHandles val="exact"/>
        </dgm:presLayoutVars>
      </dgm:prSet>
      <dgm:spPr/>
    </dgm:pt>
    <dgm:pt modelId="{2C121DBF-6DCD-49DD-A93C-3C0503C209A6}" type="pres">
      <dgm:prSet presAssocID="{326842AB-A1AB-49F1-A3CF-42764EFEA1ED}" presName="node" presStyleLbl="node1" presStyleIdx="0" presStyleCnt="2">
        <dgm:presLayoutVars>
          <dgm:bulletEnabled val="1"/>
        </dgm:presLayoutVars>
      </dgm:prSet>
      <dgm:spPr/>
    </dgm:pt>
    <dgm:pt modelId="{64C609E0-EE1C-4D07-AFBF-0231085EE689}" type="pres">
      <dgm:prSet presAssocID="{E815397C-1091-4712-B27C-234451B2504E}" presName="sibTrans" presStyleCnt="0"/>
      <dgm:spPr/>
    </dgm:pt>
    <dgm:pt modelId="{3E3B163C-EE01-489A-9B42-0D5AE1829722}" type="pres">
      <dgm:prSet presAssocID="{61B50665-0223-4B4A-BAE7-D1FF93924B5A}" presName="node" presStyleLbl="node1" presStyleIdx="1" presStyleCnt="2">
        <dgm:presLayoutVars>
          <dgm:bulletEnabled val="1"/>
        </dgm:presLayoutVars>
      </dgm:prSet>
      <dgm:spPr/>
    </dgm:pt>
  </dgm:ptLst>
  <dgm:cxnLst>
    <dgm:cxn modelId="{76018722-87A5-4BE7-8AAE-4353AEEF0B75}" type="presOf" srcId="{B672834F-78F2-4A91-8FF2-A2F8150DF1D9}" destId="{7F838A45-E407-452F-A546-0D495C38E470}" srcOrd="0" destOrd="0" presId="urn:microsoft.com/office/officeart/2005/8/layout/default"/>
    <dgm:cxn modelId="{EE6FE4A1-1A0B-4B1B-B678-94375368C067}" type="presOf" srcId="{326842AB-A1AB-49F1-A3CF-42764EFEA1ED}" destId="{2C121DBF-6DCD-49DD-A93C-3C0503C209A6}" srcOrd="0" destOrd="0" presId="urn:microsoft.com/office/officeart/2005/8/layout/default"/>
    <dgm:cxn modelId="{3A76D0C6-5DFE-4D88-A2D6-BCBABA2B934A}" srcId="{B672834F-78F2-4A91-8FF2-A2F8150DF1D9}" destId="{326842AB-A1AB-49F1-A3CF-42764EFEA1ED}" srcOrd="0" destOrd="0" parTransId="{A0CD3B6C-0444-411C-8330-935545691A01}" sibTransId="{E815397C-1091-4712-B27C-234451B2504E}"/>
    <dgm:cxn modelId="{C7D637DA-810E-47DD-AD7D-9BFD2E2AC517}" type="presOf" srcId="{61B50665-0223-4B4A-BAE7-D1FF93924B5A}" destId="{3E3B163C-EE01-489A-9B42-0D5AE1829722}" srcOrd="0" destOrd="0" presId="urn:microsoft.com/office/officeart/2005/8/layout/default"/>
    <dgm:cxn modelId="{B3129FDC-F3B2-4F5E-A152-D15DBFD11C25}" srcId="{B672834F-78F2-4A91-8FF2-A2F8150DF1D9}" destId="{61B50665-0223-4B4A-BAE7-D1FF93924B5A}" srcOrd="1" destOrd="0" parTransId="{9FCA5813-DDA2-495C-B229-6D8683F86504}" sibTransId="{AE8FC6CD-3A0A-4122-9538-BE5A9E13BCB3}"/>
    <dgm:cxn modelId="{BFC69AFC-0FB5-44A4-B07E-7C996085104D}" type="presParOf" srcId="{7F838A45-E407-452F-A546-0D495C38E470}" destId="{2C121DBF-6DCD-49DD-A93C-3C0503C209A6}" srcOrd="0" destOrd="0" presId="urn:microsoft.com/office/officeart/2005/8/layout/default"/>
    <dgm:cxn modelId="{85921ECE-6F67-4D64-8F49-97EDA37F0D16}" type="presParOf" srcId="{7F838A45-E407-452F-A546-0D495C38E470}" destId="{64C609E0-EE1C-4D07-AFBF-0231085EE689}" srcOrd="1" destOrd="0" presId="urn:microsoft.com/office/officeart/2005/8/layout/default"/>
    <dgm:cxn modelId="{60BA59E4-DA75-4805-A896-4562C380552E}" type="presParOf" srcId="{7F838A45-E407-452F-A546-0D495C38E470}" destId="{3E3B163C-EE01-489A-9B42-0D5AE182972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6D403-46BE-4480-8248-90390AF610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FA13AD8-7770-4508-996B-9B9709A1BFCF}">
      <dgm:prSet/>
      <dgm:spPr/>
      <dgm:t>
        <a:bodyPr/>
        <a:lstStyle/>
        <a:p>
          <a:r>
            <a:rPr lang="en-US" b="1" dirty="0">
              <a:solidFill>
                <a:schemeClr val="tx1"/>
              </a:solidFill>
            </a:rPr>
            <a:t>Semi-structured data as “data that maintains internal tags and markings that identify separate data elements, which enables information grouping and hierarchies. </a:t>
          </a:r>
          <a:endParaRPr lang="en-US" dirty="0">
            <a:solidFill>
              <a:schemeClr val="tx1"/>
            </a:solidFill>
          </a:endParaRPr>
        </a:p>
      </dgm:t>
    </dgm:pt>
    <dgm:pt modelId="{BF3B2E72-4AF0-4203-A320-2690F658719A}" type="parTrans" cxnId="{2824CBE7-5840-4EFB-B75C-1F5A7F144CD3}">
      <dgm:prSet/>
      <dgm:spPr/>
      <dgm:t>
        <a:bodyPr/>
        <a:lstStyle/>
        <a:p>
          <a:endParaRPr lang="en-US"/>
        </a:p>
      </dgm:t>
    </dgm:pt>
    <dgm:pt modelId="{4533A1B2-528D-4782-85B5-6B6F9F24FBEB}" type="sibTrans" cxnId="{2824CBE7-5840-4EFB-B75C-1F5A7F144CD3}">
      <dgm:prSet/>
      <dgm:spPr/>
      <dgm:t>
        <a:bodyPr/>
        <a:lstStyle/>
        <a:p>
          <a:endParaRPr lang="en-US"/>
        </a:p>
      </dgm:t>
    </dgm:pt>
    <dgm:pt modelId="{E99BFD0B-8F7C-4FC5-B070-2598BAF66F87}">
      <dgm:prSet/>
      <dgm:spPr/>
      <dgm:t>
        <a:bodyPr/>
        <a:lstStyle/>
        <a:p>
          <a:r>
            <a:rPr lang="en-US" b="1" dirty="0">
              <a:solidFill>
                <a:schemeClr val="tx1"/>
              </a:solidFill>
            </a:rPr>
            <a:t>Both documents and databases can be semi-structured. This type of data only represents about 5-10% of the structured/semi-structured/unstructured data pie but has critical business usage cases.”</a:t>
          </a:r>
          <a:endParaRPr lang="en-US" dirty="0">
            <a:solidFill>
              <a:schemeClr val="tx1"/>
            </a:solidFill>
          </a:endParaRPr>
        </a:p>
      </dgm:t>
    </dgm:pt>
    <dgm:pt modelId="{34AC2E19-6678-4506-8184-9ACF0A01CF84}" type="parTrans" cxnId="{6D7DEF28-B77D-427B-A94F-B58E4911BB08}">
      <dgm:prSet/>
      <dgm:spPr/>
      <dgm:t>
        <a:bodyPr/>
        <a:lstStyle/>
        <a:p>
          <a:endParaRPr lang="en-US"/>
        </a:p>
      </dgm:t>
    </dgm:pt>
    <dgm:pt modelId="{EA089A52-B301-4358-BFA0-E6FCB96FBBBC}" type="sibTrans" cxnId="{6D7DEF28-B77D-427B-A94F-B58E4911BB08}">
      <dgm:prSet/>
      <dgm:spPr/>
      <dgm:t>
        <a:bodyPr/>
        <a:lstStyle/>
        <a:p>
          <a:endParaRPr lang="en-US"/>
        </a:p>
      </dgm:t>
    </dgm:pt>
    <dgm:pt modelId="{A76B54CB-FA7A-4B9A-9495-645866A4432D}">
      <dgm:prSet/>
      <dgm:spPr/>
      <dgm:t>
        <a:bodyPr/>
        <a:lstStyle/>
        <a:p>
          <a:r>
            <a:rPr lang="en-US" b="1" dirty="0">
              <a:solidFill>
                <a:schemeClr val="tx1"/>
              </a:solidFill>
            </a:rPr>
            <a:t>One example of semi-structured data is email. Despite that, you’d need intelligence tools to thoroughly track threads, analyze keywords trends, etc. email provides the capability of searching messages based on content or keywords.</a:t>
          </a:r>
          <a:endParaRPr lang="en-US" dirty="0">
            <a:solidFill>
              <a:schemeClr val="tx1"/>
            </a:solidFill>
          </a:endParaRPr>
        </a:p>
      </dgm:t>
    </dgm:pt>
    <dgm:pt modelId="{0F6EF2E4-94CD-46EC-8C1B-DA57C35AA16C}" type="parTrans" cxnId="{550E39C6-F1CE-4DFF-9296-0B3434E9A19A}">
      <dgm:prSet/>
      <dgm:spPr/>
      <dgm:t>
        <a:bodyPr/>
        <a:lstStyle/>
        <a:p>
          <a:endParaRPr lang="en-US"/>
        </a:p>
      </dgm:t>
    </dgm:pt>
    <dgm:pt modelId="{97194C71-204E-45E1-B8E1-14229D64B3D6}" type="sibTrans" cxnId="{550E39C6-F1CE-4DFF-9296-0B3434E9A19A}">
      <dgm:prSet/>
      <dgm:spPr/>
      <dgm:t>
        <a:bodyPr/>
        <a:lstStyle/>
        <a:p>
          <a:endParaRPr lang="en-US"/>
        </a:p>
      </dgm:t>
    </dgm:pt>
    <dgm:pt modelId="{609C9E74-A10E-4D67-84FA-3C725D79E062}" type="pres">
      <dgm:prSet presAssocID="{6D96D403-46BE-4480-8248-90390AF610F7}" presName="root" presStyleCnt="0">
        <dgm:presLayoutVars>
          <dgm:dir/>
          <dgm:resizeHandles val="exact"/>
        </dgm:presLayoutVars>
      </dgm:prSet>
      <dgm:spPr/>
    </dgm:pt>
    <dgm:pt modelId="{A6E1A012-AD54-4FA4-A1A9-CFA3142286C6}" type="pres">
      <dgm:prSet presAssocID="{BFA13AD8-7770-4508-996B-9B9709A1BFCF}" presName="compNode" presStyleCnt="0"/>
      <dgm:spPr/>
    </dgm:pt>
    <dgm:pt modelId="{BF0A4DC2-068A-48B7-B098-90C6A27778E5}" type="pres">
      <dgm:prSet presAssocID="{BFA13AD8-7770-4508-996B-9B9709A1BFCF}" presName="bgRect" presStyleLbl="bgShp" presStyleIdx="0" presStyleCnt="3"/>
      <dgm:spPr/>
    </dgm:pt>
    <dgm:pt modelId="{ECF10C84-C387-4015-A5C9-E7B65E321252}" type="pres">
      <dgm:prSet presAssocID="{BFA13AD8-7770-4508-996B-9B9709A1BF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C926634-338D-4319-A972-5D24DED61735}" type="pres">
      <dgm:prSet presAssocID="{BFA13AD8-7770-4508-996B-9B9709A1BFCF}" presName="spaceRect" presStyleCnt="0"/>
      <dgm:spPr/>
    </dgm:pt>
    <dgm:pt modelId="{1298EA2B-CBF1-4BED-930D-D4AAB2087685}" type="pres">
      <dgm:prSet presAssocID="{BFA13AD8-7770-4508-996B-9B9709A1BFCF}" presName="parTx" presStyleLbl="revTx" presStyleIdx="0" presStyleCnt="3">
        <dgm:presLayoutVars>
          <dgm:chMax val="0"/>
          <dgm:chPref val="0"/>
        </dgm:presLayoutVars>
      </dgm:prSet>
      <dgm:spPr/>
    </dgm:pt>
    <dgm:pt modelId="{412099FB-420B-442D-A09F-43CDF3145B96}" type="pres">
      <dgm:prSet presAssocID="{4533A1B2-528D-4782-85B5-6B6F9F24FBEB}" presName="sibTrans" presStyleCnt="0"/>
      <dgm:spPr/>
    </dgm:pt>
    <dgm:pt modelId="{7EF51A92-39D9-4D50-AFCB-A647A6244A1D}" type="pres">
      <dgm:prSet presAssocID="{E99BFD0B-8F7C-4FC5-B070-2598BAF66F87}" presName="compNode" presStyleCnt="0"/>
      <dgm:spPr/>
    </dgm:pt>
    <dgm:pt modelId="{03BA51B7-8F8F-4B13-B437-F9A40938BF17}" type="pres">
      <dgm:prSet presAssocID="{E99BFD0B-8F7C-4FC5-B070-2598BAF66F87}" presName="bgRect" presStyleLbl="bgShp" presStyleIdx="1" presStyleCnt="3"/>
      <dgm:spPr/>
    </dgm:pt>
    <dgm:pt modelId="{DE3040D3-4AAA-455B-9F9B-3FB5ACD1D3C8}" type="pres">
      <dgm:prSet presAssocID="{E99BFD0B-8F7C-4FC5-B070-2598BAF66F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3743CFE-A1E4-4C89-9B46-FD9D6678D252}" type="pres">
      <dgm:prSet presAssocID="{E99BFD0B-8F7C-4FC5-B070-2598BAF66F87}" presName="spaceRect" presStyleCnt="0"/>
      <dgm:spPr/>
    </dgm:pt>
    <dgm:pt modelId="{EBF80788-D041-4E19-971D-4B6B9D1793C0}" type="pres">
      <dgm:prSet presAssocID="{E99BFD0B-8F7C-4FC5-B070-2598BAF66F87}" presName="parTx" presStyleLbl="revTx" presStyleIdx="1" presStyleCnt="3">
        <dgm:presLayoutVars>
          <dgm:chMax val="0"/>
          <dgm:chPref val="0"/>
        </dgm:presLayoutVars>
      </dgm:prSet>
      <dgm:spPr/>
    </dgm:pt>
    <dgm:pt modelId="{9FAD4C44-C17A-4BE6-936C-4C1242F929D2}" type="pres">
      <dgm:prSet presAssocID="{EA089A52-B301-4358-BFA0-E6FCB96FBBBC}" presName="sibTrans" presStyleCnt="0"/>
      <dgm:spPr/>
    </dgm:pt>
    <dgm:pt modelId="{AB777306-4ECC-4D40-A522-77296311FF73}" type="pres">
      <dgm:prSet presAssocID="{A76B54CB-FA7A-4B9A-9495-645866A4432D}" presName="compNode" presStyleCnt="0"/>
      <dgm:spPr/>
    </dgm:pt>
    <dgm:pt modelId="{DC96E48A-BDBB-4EFE-8166-6238670A04EF}" type="pres">
      <dgm:prSet presAssocID="{A76B54CB-FA7A-4B9A-9495-645866A4432D}" presName="bgRect" presStyleLbl="bgShp" presStyleIdx="2" presStyleCnt="3"/>
      <dgm:spPr/>
    </dgm:pt>
    <dgm:pt modelId="{7A83EA54-BFDD-40ED-AC8B-60A40B652FB7}" type="pres">
      <dgm:prSet presAssocID="{A76B54CB-FA7A-4B9A-9495-645866A443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22F304B4-2A70-4A4D-87B7-5E77F297A1BB}" type="pres">
      <dgm:prSet presAssocID="{A76B54CB-FA7A-4B9A-9495-645866A4432D}" presName="spaceRect" presStyleCnt="0"/>
      <dgm:spPr/>
    </dgm:pt>
    <dgm:pt modelId="{E7275AC3-F442-4041-A802-BDB593068050}" type="pres">
      <dgm:prSet presAssocID="{A76B54CB-FA7A-4B9A-9495-645866A4432D}" presName="parTx" presStyleLbl="revTx" presStyleIdx="2" presStyleCnt="3">
        <dgm:presLayoutVars>
          <dgm:chMax val="0"/>
          <dgm:chPref val="0"/>
        </dgm:presLayoutVars>
      </dgm:prSet>
      <dgm:spPr/>
    </dgm:pt>
  </dgm:ptLst>
  <dgm:cxnLst>
    <dgm:cxn modelId="{6D7DEF28-B77D-427B-A94F-B58E4911BB08}" srcId="{6D96D403-46BE-4480-8248-90390AF610F7}" destId="{E99BFD0B-8F7C-4FC5-B070-2598BAF66F87}" srcOrd="1" destOrd="0" parTransId="{34AC2E19-6678-4506-8184-9ACF0A01CF84}" sibTransId="{EA089A52-B301-4358-BFA0-E6FCB96FBBBC}"/>
    <dgm:cxn modelId="{F6186238-FD75-48A5-BF3A-3F969ABB4C95}" type="presOf" srcId="{A76B54CB-FA7A-4B9A-9495-645866A4432D}" destId="{E7275AC3-F442-4041-A802-BDB593068050}" srcOrd="0" destOrd="0" presId="urn:microsoft.com/office/officeart/2018/2/layout/IconVerticalSolidList"/>
    <dgm:cxn modelId="{8CE8C54A-E41D-4F94-9156-91210E98F92F}" type="presOf" srcId="{BFA13AD8-7770-4508-996B-9B9709A1BFCF}" destId="{1298EA2B-CBF1-4BED-930D-D4AAB2087685}" srcOrd="0" destOrd="0" presId="urn:microsoft.com/office/officeart/2018/2/layout/IconVerticalSolidList"/>
    <dgm:cxn modelId="{550E39C6-F1CE-4DFF-9296-0B3434E9A19A}" srcId="{6D96D403-46BE-4480-8248-90390AF610F7}" destId="{A76B54CB-FA7A-4B9A-9495-645866A4432D}" srcOrd="2" destOrd="0" parTransId="{0F6EF2E4-94CD-46EC-8C1B-DA57C35AA16C}" sibTransId="{97194C71-204E-45E1-B8E1-14229D64B3D6}"/>
    <dgm:cxn modelId="{791AD0D2-355A-403E-8B0C-4B48693A164C}" type="presOf" srcId="{E99BFD0B-8F7C-4FC5-B070-2598BAF66F87}" destId="{EBF80788-D041-4E19-971D-4B6B9D1793C0}" srcOrd="0" destOrd="0" presId="urn:microsoft.com/office/officeart/2018/2/layout/IconVerticalSolidList"/>
    <dgm:cxn modelId="{8CA0CAD8-C0B4-4D27-B005-4008470ACA46}" type="presOf" srcId="{6D96D403-46BE-4480-8248-90390AF610F7}" destId="{609C9E74-A10E-4D67-84FA-3C725D79E062}" srcOrd="0" destOrd="0" presId="urn:microsoft.com/office/officeart/2018/2/layout/IconVerticalSolidList"/>
    <dgm:cxn modelId="{2824CBE7-5840-4EFB-B75C-1F5A7F144CD3}" srcId="{6D96D403-46BE-4480-8248-90390AF610F7}" destId="{BFA13AD8-7770-4508-996B-9B9709A1BFCF}" srcOrd="0" destOrd="0" parTransId="{BF3B2E72-4AF0-4203-A320-2690F658719A}" sibTransId="{4533A1B2-528D-4782-85B5-6B6F9F24FBEB}"/>
    <dgm:cxn modelId="{899A217B-B2E9-4645-8D47-80B1A4DBA185}" type="presParOf" srcId="{609C9E74-A10E-4D67-84FA-3C725D79E062}" destId="{A6E1A012-AD54-4FA4-A1A9-CFA3142286C6}" srcOrd="0" destOrd="0" presId="urn:microsoft.com/office/officeart/2018/2/layout/IconVerticalSolidList"/>
    <dgm:cxn modelId="{7416D9F6-35D5-49FB-B84E-229DE4BF1578}" type="presParOf" srcId="{A6E1A012-AD54-4FA4-A1A9-CFA3142286C6}" destId="{BF0A4DC2-068A-48B7-B098-90C6A27778E5}" srcOrd="0" destOrd="0" presId="urn:microsoft.com/office/officeart/2018/2/layout/IconVerticalSolidList"/>
    <dgm:cxn modelId="{2FD67192-878C-4941-A828-E9FD5BBBFD48}" type="presParOf" srcId="{A6E1A012-AD54-4FA4-A1A9-CFA3142286C6}" destId="{ECF10C84-C387-4015-A5C9-E7B65E321252}" srcOrd="1" destOrd="0" presId="urn:microsoft.com/office/officeart/2018/2/layout/IconVerticalSolidList"/>
    <dgm:cxn modelId="{954320C8-CF7D-4082-8362-26485321BEA9}" type="presParOf" srcId="{A6E1A012-AD54-4FA4-A1A9-CFA3142286C6}" destId="{4C926634-338D-4319-A972-5D24DED61735}" srcOrd="2" destOrd="0" presId="urn:microsoft.com/office/officeart/2018/2/layout/IconVerticalSolidList"/>
    <dgm:cxn modelId="{D5D20F74-D2FC-4F4D-B08A-A033F6A77265}" type="presParOf" srcId="{A6E1A012-AD54-4FA4-A1A9-CFA3142286C6}" destId="{1298EA2B-CBF1-4BED-930D-D4AAB2087685}" srcOrd="3" destOrd="0" presId="urn:microsoft.com/office/officeart/2018/2/layout/IconVerticalSolidList"/>
    <dgm:cxn modelId="{F18BDE5A-AD84-4C1A-9456-B528755DB3C4}" type="presParOf" srcId="{609C9E74-A10E-4D67-84FA-3C725D79E062}" destId="{412099FB-420B-442D-A09F-43CDF3145B96}" srcOrd="1" destOrd="0" presId="urn:microsoft.com/office/officeart/2018/2/layout/IconVerticalSolidList"/>
    <dgm:cxn modelId="{2CEC0627-54EA-4928-B62C-8EB8BAD04E17}" type="presParOf" srcId="{609C9E74-A10E-4D67-84FA-3C725D79E062}" destId="{7EF51A92-39D9-4D50-AFCB-A647A6244A1D}" srcOrd="2" destOrd="0" presId="urn:microsoft.com/office/officeart/2018/2/layout/IconVerticalSolidList"/>
    <dgm:cxn modelId="{06DAEA47-8E44-4C42-AD57-1C7A7923A3FE}" type="presParOf" srcId="{7EF51A92-39D9-4D50-AFCB-A647A6244A1D}" destId="{03BA51B7-8F8F-4B13-B437-F9A40938BF17}" srcOrd="0" destOrd="0" presId="urn:microsoft.com/office/officeart/2018/2/layout/IconVerticalSolidList"/>
    <dgm:cxn modelId="{14BBAB31-998B-4708-87A4-1C2B84E0B8AB}" type="presParOf" srcId="{7EF51A92-39D9-4D50-AFCB-A647A6244A1D}" destId="{DE3040D3-4AAA-455B-9F9B-3FB5ACD1D3C8}" srcOrd="1" destOrd="0" presId="urn:microsoft.com/office/officeart/2018/2/layout/IconVerticalSolidList"/>
    <dgm:cxn modelId="{B57C9321-9524-42A4-A2B3-D12685EED915}" type="presParOf" srcId="{7EF51A92-39D9-4D50-AFCB-A647A6244A1D}" destId="{C3743CFE-A1E4-4C89-9B46-FD9D6678D252}" srcOrd="2" destOrd="0" presId="urn:microsoft.com/office/officeart/2018/2/layout/IconVerticalSolidList"/>
    <dgm:cxn modelId="{4DE3D7C3-62B0-4BAA-A5C6-3EAA0E2467FF}" type="presParOf" srcId="{7EF51A92-39D9-4D50-AFCB-A647A6244A1D}" destId="{EBF80788-D041-4E19-971D-4B6B9D1793C0}" srcOrd="3" destOrd="0" presId="urn:microsoft.com/office/officeart/2018/2/layout/IconVerticalSolidList"/>
    <dgm:cxn modelId="{316AF622-92FA-4922-9849-4832F3D5C08E}" type="presParOf" srcId="{609C9E74-A10E-4D67-84FA-3C725D79E062}" destId="{9FAD4C44-C17A-4BE6-936C-4C1242F929D2}" srcOrd="3" destOrd="0" presId="urn:microsoft.com/office/officeart/2018/2/layout/IconVerticalSolidList"/>
    <dgm:cxn modelId="{6ADA211C-D55A-4503-9C37-E44F6600A3B6}" type="presParOf" srcId="{609C9E74-A10E-4D67-84FA-3C725D79E062}" destId="{AB777306-4ECC-4D40-A522-77296311FF73}" srcOrd="4" destOrd="0" presId="urn:microsoft.com/office/officeart/2018/2/layout/IconVerticalSolidList"/>
    <dgm:cxn modelId="{9DA30498-BEDF-4C87-B688-7AA745AD1949}" type="presParOf" srcId="{AB777306-4ECC-4D40-A522-77296311FF73}" destId="{DC96E48A-BDBB-4EFE-8166-6238670A04EF}" srcOrd="0" destOrd="0" presId="urn:microsoft.com/office/officeart/2018/2/layout/IconVerticalSolidList"/>
    <dgm:cxn modelId="{C9F36E86-CB83-424B-ABC3-013E06CF3D8A}" type="presParOf" srcId="{AB777306-4ECC-4D40-A522-77296311FF73}" destId="{7A83EA54-BFDD-40ED-AC8B-60A40B652FB7}" srcOrd="1" destOrd="0" presId="urn:microsoft.com/office/officeart/2018/2/layout/IconVerticalSolidList"/>
    <dgm:cxn modelId="{01713443-0BC1-4C99-A593-A0AC11637ADB}" type="presParOf" srcId="{AB777306-4ECC-4D40-A522-77296311FF73}" destId="{22F304B4-2A70-4A4D-87B7-5E77F297A1BB}" srcOrd="2" destOrd="0" presId="urn:microsoft.com/office/officeart/2018/2/layout/IconVerticalSolidList"/>
    <dgm:cxn modelId="{B5B233C9-B042-4301-A3A4-47BAFA09B1F6}" type="presParOf" srcId="{AB777306-4ECC-4D40-A522-77296311FF73}" destId="{E7275AC3-F442-4041-A802-BDB5930680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AFBF0-83A0-483C-9DD4-E4146000C984}"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9D7539AD-7A29-4821-929D-5C26234A86C6}">
      <dgm:prSet custT="1"/>
      <dgm:spPr/>
      <dgm:t>
        <a:bodyPr/>
        <a:lstStyle/>
        <a:p>
          <a:r>
            <a:rPr lang="en-US" sz="1800" b="1" dirty="0"/>
            <a:t>Say there’s a software database, like a CRM</a:t>
          </a:r>
          <a:r>
            <a:rPr lang="en-US" sz="1200" b="1" dirty="0"/>
            <a:t>. </a:t>
          </a:r>
          <a:endParaRPr lang="en-US" sz="1200" dirty="0"/>
        </a:p>
      </dgm:t>
    </dgm:pt>
    <dgm:pt modelId="{FCD286E2-F199-4D49-A07F-59173EA61A55}" type="parTrans" cxnId="{DB6E8B6A-21D0-4E5B-8664-80E2F975E0F2}">
      <dgm:prSet/>
      <dgm:spPr/>
      <dgm:t>
        <a:bodyPr/>
        <a:lstStyle/>
        <a:p>
          <a:endParaRPr lang="en-US"/>
        </a:p>
      </dgm:t>
    </dgm:pt>
    <dgm:pt modelId="{EB427BBB-F552-4CD8-BAA9-675C61E8E36D}" type="sibTrans" cxnId="{DB6E8B6A-21D0-4E5B-8664-80E2F975E0F2}">
      <dgm:prSet/>
      <dgm:spPr/>
      <dgm:t>
        <a:bodyPr/>
        <a:lstStyle/>
        <a:p>
          <a:endParaRPr lang="en-US"/>
        </a:p>
      </dgm:t>
    </dgm:pt>
    <dgm:pt modelId="{0F142594-1CC2-45F0-BB7F-97ADFEC2DCFD}">
      <dgm:prSet custT="1"/>
      <dgm:spPr/>
      <dgm:t>
        <a:bodyPr/>
        <a:lstStyle/>
        <a:p>
          <a:r>
            <a:rPr lang="en-US" sz="1800" b="1" dirty="0"/>
            <a:t>Within that database is a customer named John Doe. </a:t>
          </a:r>
          <a:endParaRPr lang="en-US" sz="1800" dirty="0"/>
        </a:p>
      </dgm:t>
    </dgm:pt>
    <dgm:pt modelId="{DA465B13-521B-432D-8EBE-99598EE3B0FA}" type="parTrans" cxnId="{F9977AD0-5EC7-402D-A972-42DEA9B45742}">
      <dgm:prSet/>
      <dgm:spPr/>
      <dgm:t>
        <a:bodyPr/>
        <a:lstStyle/>
        <a:p>
          <a:endParaRPr lang="en-US"/>
        </a:p>
      </dgm:t>
    </dgm:pt>
    <dgm:pt modelId="{CB46FCFE-D4A4-404A-A5AC-2B40C904C906}" type="sibTrans" cxnId="{F9977AD0-5EC7-402D-A972-42DEA9B45742}">
      <dgm:prSet/>
      <dgm:spPr/>
      <dgm:t>
        <a:bodyPr/>
        <a:lstStyle/>
        <a:p>
          <a:endParaRPr lang="en-US"/>
        </a:p>
      </dgm:t>
    </dgm:pt>
    <dgm:pt modelId="{972591B4-2CD5-450F-BD8A-1A3C770CF2D6}">
      <dgm:prSet custT="1"/>
      <dgm:spPr/>
      <dgm:t>
        <a:bodyPr/>
        <a:lstStyle/>
        <a:p>
          <a:r>
            <a:rPr lang="en-US" sz="1400" b="1" dirty="0"/>
            <a:t>It has his address, age, total spending, emails between him and his sales rep</a:t>
          </a:r>
          <a:r>
            <a:rPr lang="en-US" sz="1000" b="1" dirty="0"/>
            <a:t>,  and a pictures</a:t>
          </a:r>
          <a:endParaRPr lang="en-US" sz="1000" dirty="0"/>
        </a:p>
      </dgm:t>
    </dgm:pt>
    <dgm:pt modelId="{63397C15-CD10-44C8-B67C-07EFAC40A82C}" type="parTrans" cxnId="{D8310EB3-F29B-450F-9D14-9479290C2F1A}">
      <dgm:prSet/>
      <dgm:spPr/>
      <dgm:t>
        <a:bodyPr/>
        <a:lstStyle/>
        <a:p>
          <a:endParaRPr lang="en-US"/>
        </a:p>
      </dgm:t>
    </dgm:pt>
    <dgm:pt modelId="{C953CE7F-02D8-4A1C-8746-AA3996B2DB38}" type="sibTrans" cxnId="{D8310EB3-F29B-450F-9D14-9479290C2F1A}">
      <dgm:prSet/>
      <dgm:spPr/>
      <dgm:t>
        <a:bodyPr/>
        <a:lstStyle/>
        <a:p>
          <a:endParaRPr lang="en-US"/>
        </a:p>
      </dgm:t>
    </dgm:pt>
    <dgm:pt modelId="{81ADB264-03F6-4440-A4D2-95379CC4CB62}">
      <dgm:prSet/>
      <dgm:spPr/>
      <dgm:t>
        <a:bodyPr/>
        <a:lstStyle/>
        <a:p>
          <a:r>
            <a:rPr lang="en-US" b="1" dirty="0"/>
            <a:t>John’s address, age, and total spending are structured data, the email threads which can be searched through via keyword are semi-structured data, and his picture is unstructured data. </a:t>
          </a:r>
          <a:endParaRPr lang="en-US" dirty="0"/>
        </a:p>
      </dgm:t>
    </dgm:pt>
    <dgm:pt modelId="{EC243F4E-C1C0-4B92-BBFA-AD91C54C8864}" type="parTrans" cxnId="{743B5B62-EB01-4AD0-928F-FAAD04A43BD4}">
      <dgm:prSet/>
      <dgm:spPr/>
      <dgm:t>
        <a:bodyPr/>
        <a:lstStyle/>
        <a:p>
          <a:endParaRPr lang="en-US"/>
        </a:p>
      </dgm:t>
    </dgm:pt>
    <dgm:pt modelId="{1FD1F314-4ADD-46DD-9630-D60E27B563B9}" type="sibTrans" cxnId="{743B5B62-EB01-4AD0-928F-FAAD04A43BD4}">
      <dgm:prSet/>
      <dgm:spPr/>
      <dgm:t>
        <a:bodyPr/>
        <a:lstStyle/>
        <a:p>
          <a:endParaRPr lang="en-US"/>
        </a:p>
      </dgm:t>
    </dgm:pt>
    <dgm:pt modelId="{8E1783AC-877B-4F89-BDD7-5B7FB7696C61}">
      <dgm:prSet custT="1"/>
      <dgm:spPr/>
      <dgm:t>
        <a:bodyPr/>
        <a:lstStyle/>
        <a:p>
          <a:r>
            <a:rPr lang="en-US" sz="1400" b="1" dirty="0"/>
            <a:t>It could be argued that a photo of John Doe holds more information about him than his age, address, etc.</a:t>
          </a:r>
          <a:endParaRPr lang="en-US" sz="1400" dirty="0"/>
        </a:p>
      </dgm:t>
    </dgm:pt>
    <dgm:pt modelId="{BDBC8998-E908-4AE2-A4CB-BE194D9134B7}" type="parTrans" cxnId="{302B04F6-7DEA-41E4-A63D-46A3D68D54BE}">
      <dgm:prSet/>
      <dgm:spPr/>
      <dgm:t>
        <a:bodyPr/>
        <a:lstStyle/>
        <a:p>
          <a:endParaRPr lang="en-US"/>
        </a:p>
      </dgm:t>
    </dgm:pt>
    <dgm:pt modelId="{E3029C3E-AA26-4BC8-8835-75D2C54724F3}" type="sibTrans" cxnId="{302B04F6-7DEA-41E4-A63D-46A3D68D54BE}">
      <dgm:prSet/>
      <dgm:spPr/>
      <dgm:t>
        <a:bodyPr/>
        <a:lstStyle/>
        <a:p>
          <a:endParaRPr lang="en-US"/>
        </a:p>
      </dgm:t>
    </dgm:pt>
    <dgm:pt modelId="{A300DBE4-EE29-4666-82F6-603D2A4279D9}" type="pres">
      <dgm:prSet presAssocID="{BBBAFBF0-83A0-483C-9DD4-E4146000C984}" presName="Name0" presStyleCnt="0">
        <dgm:presLayoutVars>
          <dgm:dir/>
          <dgm:resizeHandles val="exact"/>
        </dgm:presLayoutVars>
      </dgm:prSet>
      <dgm:spPr/>
    </dgm:pt>
    <dgm:pt modelId="{D5DF4F5D-A610-40BE-8806-0556AB53830F}" type="pres">
      <dgm:prSet presAssocID="{9D7539AD-7A29-4821-929D-5C26234A86C6}" presName="node" presStyleLbl="node1" presStyleIdx="0" presStyleCnt="5">
        <dgm:presLayoutVars>
          <dgm:bulletEnabled val="1"/>
        </dgm:presLayoutVars>
      </dgm:prSet>
      <dgm:spPr/>
    </dgm:pt>
    <dgm:pt modelId="{E343563B-93A7-4C77-B390-15D6A01303D0}" type="pres">
      <dgm:prSet presAssocID="{EB427BBB-F552-4CD8-BAA9-675C61E8E36D}" presName="sibTrans" presStyleLbl="sibTrans1D1" presStyleIdx="0" presStyleCnt="4"/>
      <dgm:spPr/>
    </dgm:pt>
    <dgm:pt modelId="{FE4FF574-DE17-41A7-8307-E67277A13C34}" type="pres">
      <dgm:prSet presAssocID="{EB427BBB-F552-4CD8-BAA9-675C61E8E36D}" presName="connectorText" presStyleLbl="sibTrans1D1" presStyleIdx="0" presStyleCnt="4"/>
      <dgm:spPr/>
    </dgm:pt>
    <dgm:pt modelId="{383E0F39-63ED-416C-9905-19C0C8AD8DA7}" type="pres">
      <dgm:prSet presAssocID="{0F142594-1CC2-45F0-BB7F-97ADFEC2DCFD}" presName="node" presStyleLbl="node1" presStyleIdx="1" presStyleCnt="5">
        <dgm:presLayoutVars>
          <dgm:bulletEnabled val="1"/>
        </dgm:presLayoutVars>
      </dgm:prSet>
      <dgm:spPr/>
    </dgm:pt>
    <dgm:pt modelId="{529CFC8A-57ED-4888-900F-9ECA7F6F4AA5}" type="pres">
      <dgm:prSet presAssocID="{CB46FCFE-D4A4-404A-A5AC-2B40C904C906}" presName="sibTrans" presStyleLbl="sibTrans1D1" presStyleIdx="1" presStyleCnt="4"/>
      <dgm:spPr/>
    </dgm:pt>
    <dgm:pt modelId="{9489081A-CF90-4E58-8F2D-38F7822B640A}" type="pres">
      <dgm:prSet presAssocID="{CB46FCFE-D4A4-404A-A5AC-2B40C904C906}" presName="connectorText" presStyleLbl="sibTrans1D1" presStyleIdx="1" presStyleCnt="4"/>
      <dgm:spPr/>
    </dgm:pt>
    <dgm:pt modelId="{79F3D737-15BF-4358-928C-78676EBDC36B}" type="pres">
      <dgm:prSet presAssocID="{972591B4-2CD5-450F-BD8A-1A3C770CF2D6}" presName="node" presStyleLbl="node1" presStyleIdx="2" presStyleCnt="5">
        <dgm:presLayoutVars>
          <dgm:bulletEnabled val="1"/>
        </dgm:presLayoutVars>
      </dgm:prSet>
      <dgm:spPr/>
    </dgm:pt>
    <dgm:pt modelId="{CEE71B3E-786D-4F71-B1CB-3CEC10BF697D}" type="pres">
      <dgm:prSet presAssocID="{C953CE7F-02D8-4A1C-8746-AA3996B2DB38}" presName="sibTrans" presStyleLbl="sibTrans1D1" presStyleIdx="2" presStyleCnt="4"/>
      <dgm:spPr/>
    </dgm:pt>
    <dgm:pt modelId="{99428860-93D9-44F1-8C8F-FA8A627A36D0}" type="pres">
      <dgm:prSet presAssocID="{C953CE7F-02D8-4A1C-8746-AA3996B2DB38}" presName="connectorText" presStyleLbl="sibTrans1D1" presStyleIdx="2" presStyleCnt="4"/>
      <dgm:spPr/>
    </dgm:pt>
    <dgm:pt modelId="{3E0FEDCE-3895-4B78-8574-764BA651C997}" type="pres">
      <dgm:prSet presAssocID="{81ADB264-03F6-4440-A4D2-95379CC4CB62}" presName="node" presStyleLbl="node1" presStyleIdx="3" presStyleCnt="5" custScaleX="123039">
        <dgm:presLayoutVars>
          <dgm:bulletEnabled val="1"/>
        </dgm:presLayoutVars>
      </dgm:prSet>
      <dgm:spPr/>
    </dgm:pt>
    <dgm:pt modelId="{EA34D15E-4EEC-4B2F-9F1C-77CB58A9BE85}" type="pres">
      <dgm:prSet presAssocID="{1FD1F314-4ADD-46DD-9630-D60E27B563B9}" presName="sibTrans" presStyleLbl="sibTrans1D1" presStyleIdx="3" presStyleCnt="4"/>
      <dgm:spPr/>
    </dgm:pt>
    <dgm:pt modelId="{E313FA58-7D9D-4965-B7C5-FF0247914982}" type="pres">
      <dgm:prSet presAssocID="{1FD1F314-4ADD-46DD-9630-D60E27B563B9}" presName="connectorText" presStyleLbl="sibTrans1D1" presStyleIdx="3" presStyleCnt="4"/>
      <dgm:spPr/>
    </dgm:pt>
    <dgm:pt modelId="{BA2190D1-E7FC-4E61-80A3-17E320FD05F5}" type="pres">
      <dgm:prSet presAssocID="{8E1783AC-877B-4F89-BDD7-5B7FB7696C61}" presName="node" presStyleLbl="node1" presStyleIdx="4" presStyleCnt="5" custScaleX="117327">
        <dgm:presLayoutVars>
          <dgm:bulletEnabled val="1"/>
        </dgm:presLayoutVars>
      </dgm:prSet>
      <dgm:spPr/>
    </dgm:pt>
  </dgm:ptLst>
  <dgm:cxnLst>
    <dgm:cxn modelId="{B3FE9509-4F65-473C-A07E-2E05F6B30713}" type="presOf" srcId="{CB46FCFE-D4A4-404A-A5AC-2B40C904C906}" destId="{9489081A-CF90-4E58-8F2D-38F7822B640A}" srcOrd="1" destOrd="0" presId="urn:microsoft.com/office/officeart/2016/7/layout/RepeatingBendingProcessNew"/>
    <dgm:cxn modelId="{8F7C9B0C-EE8E-4C25-9977-3D1C8E318525}" type="presOf" srcId="{BBBAFBF0-83A0-483C-9DD4-E4146000C984}" destId="{A300DBE4-EE29-4666-82F6-603D2A4279D9}" srcOrd="0" destOrd="0" presId="urn:microsoft.com/office/officeart/2016/7/layout/RepeatingBendingProcessNew"/>
    <dgm:cxn modelId="{0130AA0D-51DB-496D-B483-0B75812FF392}" type="presOf" srcId="{1FD1F314-4ADD-46DD-9630-D60E27B563B9}" destId="{EA34D15E-4EEC-4B2F-9F1C-77CB58A9BE85}" srcOrd="0" destOrd="0" presId="urn:microsoft.com/office/officeart/2016/7/layout/RepeatingBendingProcessNew"/>
    <dgm:cxn modelId="{D246B53A-9D5E-4706-85EB-659C3DB48A15}" type="presOf" srcId="{8E1783AC-877B-4F89-BDD7-5B7FB7696C61}" destId="{BA2190D1-E7FC-4E61-80A3-17E320FD05F5}" srcOrd="0" destOrd="0" presId="urn:microsoft.com/office/officeart/2016/7/layout/RepeatingBendingProcessNew"/>
    <dgm:cxn modelId="{743B5B62-EB01-4AD0-928F-FAAD04A43BD4}" srcId="{BBBAFBF0-83A0-483C-9DD4-E4146000C984}" destId="{81ADB264-03F6-4440-A4D2-95379CC4CB62}" srcOrd="3" destOrd="0" parTransId="{EC243F4E-C1C0-4B92-BBFA-AD91C54C8864}" sibTransId="{1FD1F314-4ADD-46DD-9630-D60E27B563B9}"/>
    <dgm:cxn modelId="{DB6E8B6A-21D0-4E5B-8664-80E2F975E0F2}" srcId="{BBBAFBF0-83A0-483C-9DD4-E4146000C984}" destId="{9D7539AD-7A29-4821-929D-5C26234A86C6}" srcOrd="0" destOrd="0" parTransId="{FCD286E2-F199-4D49-A07F-59173EA61A55}" sibTransId="{EB427BBB-F552-4CD8-BAA9-675C61E8E36D}"/>
    <dgm:cxn modelId="{B0B6664E-8D18-45BF-8373-06ABB73D63FD}" type="presOf" srcId="{972591B4-2CD5-450F-BD8A-1A3C770CF2D6}" destId="{79F3D737-15BF-4358-928C-78676EBDC36B}" srcOrd="0" destOrd="0" presId="urn:microsoft.com/office/officeart/2016/7/layout/RepeatingBendingProcessNew"/>
    <dgm:cxn modelId="{066CEF4F-CB00-407B-A880-0D47463A8EF2}" type="presOf" srcId="{C953CE7F-02D8-4A1C-8746-AA3996B2DB38}" destId="{CEE71B3E-786D-4F71-B1CB-3CEC10BF697D}" srcOrd="0" destOrd="0" presId="urn:microsoft.com/office/officeart/2016/7/layout/RepeatingBendingProcessNew"/>
    <dgm:cxn modelId="{F1067872-6EA3-4651-B325-48DCF706513B}" type="presOf" srcId="{9D7539AD-7A29-4821-929D-5C26234A86C6}" destId="{D5DF4F5D-A610-40BE-8806-0556AB53830F}" srcOrd="0" destOrd="0" presId="urn:microsoft.com/office/officeart/2016/7/layout/RepeatingBendingProcessNew"/>
    <dgm:cxn modelId="{0AA47183-FB01-48F7-837C-72A11F3273FC}" type="presOf" srcId="{0F142594-1CC2-45F0-BB7F-97ADFEC2DCFD}" destId="{383E0F39-63ED-416C-9905-19C0C8AD8DA7}" srcOrd="0" destOrd="0" presId="urn:microsoft.com/office/officeart/2016/7/layout/RepeatingBendingProcessNew"/>
    <dgm:cxn modelId="{05FDD18C-C877-4E81-A30D-F79D57ACAB4C}" type="presOf" srcId="{EB427BBB-F552-4CD8-BAA9-675C61E8E36D}" destId="{FE4FF574-DE17-41A7-8307-E67277A13C34}" srcOrd="1" destOrd="0" presId="urn:microsoft.com/office/officeart/2016/7/layout/RepeatingBendingProcessNew"/>
    <dgm:cxn modelId="{9F920D8F-0D91-4ECC-87DD-1029A150E6BA}" type="presOf" srcId="{81ADB264-03F6-4440-A4D2-95379CC4CB62}" destId="{3E0FEDCE-3895-4B78-8574-764BA651C997}" srcOrd="0" destOrd="0" presId="urn:microsoft.com/office/officeart/2016/7/layout/RepeatingBendingProcessNew"/>
    <dgm:cxn modelId="{00520FA0-BC01-4EFD-8DC0-7E8D1E316710}" type="presOf" srcId="{C953CE7F-02D8-4A1C-8746-AA3996B2DB38}" destId="{99428860-93D9-44F1-8C8F-FA8A627A36D0}" srcOrd="1" destOrd="0" presId="urn:microsoft.com/office/officeart/2016/7/layout/RepeatingBendingProcessNew"/>
    <dgm:cxn modelId="{690A00B2-396F-4507-8B9C-62FBCCA8D663}" type="presOf" srcId="{1FD1F314-4ADD-46DD-9630-D60E27B563B9}" destId="{E313FA58-7D9D-4965-B7C5-FF0247914982}" srcOrd="1" destOrd="0" presId="urn:microsoft.com/office/officeart/2016/7/layout/RepeatingBendingProcessNew"/>
    <dgm:cxn modelId="{D8310EB3-F29B-450F-9D14-9479290C2F1A}" srcId="{BBBAFBF0-83A0-483C-9DD4-E4146000C984}" destId="{972591B4-2CD5-450F-BD8A-1A3C770CF2D6}" srcOrd="2" destOrd="0" parTransId="{63397C15-CD10-44C8-B67C-07EFAC40A82C}" sibTransId="{C953CE7F-02D8-4A1C-8746-AA3996B2DB38}"/>
    <dgm:cxn modelId="{3E22F6BB-195F-42C4-9E6F-F4112AC77560}" type="presOf" srcId="{EB427BBB-F552-4CD8-BAA9-675C61E8E36D}" destId="{E343563B-93A7-4C77-B390-15D6A01303D0}" srcOrd="0" destOrd="0" presId="urn:microsoft.com/office/officeart/2016/7/layout/RepeatingBendingProcessNew"/>
    <dgm:cxn modelId="{29E5F1BD-C847-483E-8AC6-00A4D68BC89F}" type="presOf" srcId="{CB46FCFE-D4A4-404A-A5AC-2B40C904C906}" destId="{529CFC8A-57ED-4888-900F-9ECA7F6F4AA5}" srcOrd="0" destOrd="0" presId="urn:microsoft.com/office/officeart/2016/7/layout/RepeatingBendingProcessNew"/>
    <dgm:cxn modelId="{F9977AD0-5EC7-402D-A972-42DEA9B45742}" srcId="{BBBAFBF0-83A0-483C-9DD4-E4146000C984}" destId="{0F142594-1CC2-45F0-BB7F-97ADFEC2DCFD}" srcOrd="1" destOrd="0" parTransId="{DA465B13-521B-432D-8EBE-99598EE3B0FA}" sibTransId="{CB46FCFE-D4A4-404A-A5AC-2B40C904C906}"/>
    <dgm:cxn modelId="{302B04F6-7DEA-41E4-A63D-46A3D68D54BE}" srcId="{BBBAFBF0-83A0-483C-9DD4-E4146000C984}" destId="{8E1783AC-877B-4F89-BDD7-5B7FB7696C61}" srcOrd="4" destOrd="0" parTransId="{BDBC8998-E908-4AE2-A4CB-BE194D9134B7}" sibTransId="{E3029C3E-AA26-4BC8-8835-75D2C54724F3}"/>
    <dgm:cxn modelId="{176F3FC8-24E5-4E56-9C06-CED8A39B6E16}" type="presParOf" srcId="{A300DBE4-EE29-4666-82F6-603D2A4279D9}" destId="{D5DF4F5D-A610-40BE-8806-0556AB53830F}" srcOrd="0" destOrd="0" presId="urn:microsoft.com/office/officeart/2016/7/layout/RepeatingBendingProcessNew"/>
    <dgm:cxn modelId="{8986223D-8001-49B4-9976-A4F1338AB73E}" type="presParOf" srcId="{A300DBE4-EE29-4666-82F6-603D2A4279D9}" destId="{E343563B-93A7-4C77-B390-15D6A01303D0}" srcOrd="1" destOrd="0" presId="urn:microsoft.com/office/officeart/2016/7/layout/RepeatingBendingProcessNew"/>
    <dgm:cxn modelId="{1A69EC2C-3928-4D3B-9E6E-48B84ADEE052}" type="presParOf" srcId="{E343563B-93A7-4C77-B390-15D6A01303D0}" destId="{FE4FF574-DE17-41A7-8307-E67277A13C34}" srcOrd="0" destOrd="0" presId="urn:microsoft.com/office/officeart/2016/7/layout/RepeatingBendingProcessNew"/>
    <dgm:cxn modelId="{E60EC040-29F6-4D6A-AD59-8000173AB223}" type="presParOf" srcId="{A300DBE4-EE29-4666-82F6-603D2A4279D9}" destId="{383E0F39-63ED-416C-9905-19C0C8AD8DA7}" srcOrd="2" destOrd="0" presId="urn:microsoft.com/office/officeart/2016/7/layout/RepeatingBendingProcessNew"/>
    <dgm:cxn modelId="{AE5A6C34-1C72-4A1F-9CB5-A351EF28BDF2}" type="presParOf" srcId="{A300DBE4-EE29-4666-82F6-603D2A4279D9}" destId="{529CFC8A-57ED-4888-900F-9ECA7F6F4AA5}" srcOrd="3" destOrd="0" presId="urn:microsoft.com/office/officeart/2016/7/layout/RepeatingBendingProcessNew"/>
    <dgm:cxn modelId="{508DC886-8A7A-4807-9D68-2A834FAE20FA}" type="presParOf" srcId="{529CFC8A-57ED-4888-900F-9ECA7F6F4AA5}" destId="{9489081A-CF90-4E58-8F2D-38F7822B640A}" srcOrd="0" destOrd="0" presId="urn:microsoft.com/office/officeart/2016/7/layout/RepeatingBendingProcessNew"/>
    <dgm:cxn modelId="{DE995CB0-1C56-4C98-8E7A-FD760F42F5D8}" type="presParOf" srcId="{A300DBE4-EE29-4666-82F6-603D2A4279D9}" destId="{79F3D737-15BF-4358-928C-78676EBDC36B}" srcOrd="4" destOrd="0" presId="urn:microsoft.com/office/officeart/2016/7/layout/RepeatingBendingProcessNew"/>
    <dgm:cxn modelId="{615125FE-116B-4C42-881E-2DFE557BBDDE}" type="presParOf" srcId="{A300DBE4-EE29-4666-82F6-603D2A4279D9}" destId="{CEE71B3E-786D-4F71-B1CB-3CEC10BF697D}" srcOrd="5" destOrd="0" presId="urn:microsoft.com/office/officeart/2016/7/layout/RepeatingBendingProcessNew"/>
    <dgm:cxn modelId="{BEC22B98-746A-4F31-A0E1-7A119CE09529}" type="presParOf" srcId="{CEE71B3E-786D-4F71-B1CB-3CEC10BF697D}" destId="{99428860-93D9-44F1-8C8F-FA8A627A36D0}" srcOrd="0" destOrd="0" presId="urn:microsoft.com/office/officeart/2016/7/layout/RepeatingBendingProcessNew"/>
    <dgm:cxn modelId="{0A5ADC57-7BFD-425C-8A20-572F592123E3}" type="presParOf" srcId="{A300DBE4-EE29-4666-82F6-603D2A4279D9}" destId="{3E0FEDCE-3895-4B78-8574-764BA651C997}" srcOrd="6" destOrd="0" presId="urn:microsoft.com/office/officeart/2016/7/layout/RepeatingBendingProcessNew"/>
    <dgm:cxn modelId="{2D1F27B1-20E0-49E4-8771-E797AF1254A7}" type="presParOf" srcId="{A300DBE4-EE29-4666-82F6-603D2A4279D9}" destId="{EA34D15E-4EEC-4B2F-9F1C-77CB58A9BE85}" srcOrd="7" destOrd="0" presId="urn:microsoft.com/office/officeart/2016/7/layout/RepeatingBendingProcessNew"/>
    <dgm:cxn modelId="{BF164FED-B5ED-45E9-A1BC-DD1F8C95478E}" type="presParOf" srcId="{EA34D15E-4EEC-4B2F-9F1C-77CB58A9BE85}" destId="{E313FA58-7D9D-4965-B7C5-FF0247914982}" srcOrd="0" destOrd="0" presId="urn:microsoft.com/office/officeart/2016/7/layout/RepeatingBendingProcessNew"/>
    <dgm:cxn modelId="{2D81C423-DA28-483A-B513-FBAFACBD19D3}" type="presParOf" srcId="{A300DBE4-EE29-4666-82F6-603D2A4279D9}" destId="{BA2190D1-E7FC-4E61-80A3-17E320FD05F5}"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21FAF1-1E99-4806-B967-8958E4ACA53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721CB6E-1018-40ED-8FE9-1FF76874A60E}">
      <dgm:prSet/>
      <dgm:spPr/>
      <dgm:t>
        <a:bodyPr/>
        <a:lstStyle/>
        <a:p>
          <a:r>
            <a:rPr lang="en-US"/>
            <a:t>A financial institution tracks changes in the stock market in real-time, computes value-at-risk, and automatically rebalances portfolios based on stock price movements.</a:t>
          </a:r>
        </a:p>
      </dgm:t>
    </dgm:pt>
    <dgm:pt modelId="{BB718911-F1C0-48FA-9786-2CDC3773430A}" type="parTrans" cxnId="{0ED96531-C4DB-4F53-BAB5-2FA11EB4ABA8}">
      <dgm:prSet/>
      <dgm:spPr/>
      <dgm:t>
        <a:bodyPr/>
        <a:lstStyle/>
        <a:p>
          <a:endParaRPr lang="en-US"/>
        </a:p>
      </dgm:t>
    </dgm:pt>
    <dgm:pt modelId="{06442FB1-D64F-4A65-9B74-72B57239BAD4}" type="sibTrans" cxnId="{0ED96531-C4DB-4F53-BAB5-2FA11EB4ABA8}">
      <dgm:prSet/>
      <dgm:spPr/>
      <dgm:t>
        <a:bodyPr/>
        <a:lstStyle/>
        <a:p>
          <a:endParaRPr lang="en-US"/>
        </a:p>
      </dgm:t>
    </dgm:pt>
    <dgm:pt modelId="{5E59461C-E40C-4DBD-AAC0-474D2A83D9CD}">
      <dgm:prSet/>
      <dgm:spPr/>
      <dgm:t>
        <a:bodyPr/>
        <a:lstStyle/>
        <a:p>
          <a:r>
            <a:rPr lang="en-US"/>
            <a:t>A real-estate website tracks a subset of data from consumers’ mobile devices and makes real-time property recommendations of properties to visit based on their geo-location.</a:t>
          </a:r>
        </a:p>
      </dgm:t>
    </dgm:pt>
    <dgm:pt modelId="{144EB311-7168-4916-8D1E-0816CC53855B}" type="parTrans" cxnId="{03565D7C-B10A-44EE-90E7-40607DF3C040}">
      <dgm:prSet/>
      <dgm:spPr/>
      <dgm:t>
        <a:bodyPr/>
        <a:lstStyle/>
        <a:p>
          <a:endParaRPr lang="en-US"/>
        </a:p>
      </dgm:t>
    </dgm:pt>
    <dgm:pt modelId="{0323D397-4182-4782-B3BC-A7C2322472BF}" type="sibTrans" cxnId="{03565D7C-B10A-44EE-90E7-40607DF3C040}">
      <dgm:prSet/>
      <dgm:spPr/>
      <dgm:t>
        <a:bodyPr/>
        <a:lstStyle/>
        <a:p>
          <a:endParaRPr lang="en-US"/>
        </a:p>
      </dgm:t>
    </dgm:pt>
    <dgm:pt modelId="{E9EBCCC7-9851-4E16-9170-BF59D6A2EA56}" type="pres">
      <dgm:prSet presAssocID="{0921FAF1-1E99-4806-B967-8958E4ACA53C}" presName="hierChild1" presStyleCnt="0">
        <dgm:presLayoutVars>
          <dgm:chPref val="1"/>
          <dgm:dir/>
          <dgm:animOne val="branch"/>
          <dgm:animLvl val="lvl"/>
          <dgm:resizeHandles/>
        </dgm:presLayoutVars>
      </dgm:prSet>
      <dgm:spPr/>
    </dgm:pt>
    <dgm:pt modelId="{7D105DEF-CE94-492E-AF82-1A46DC30A96B}" type="pres">
      <dgm:prSet presAssocID="{8721CB6E-1018-40ED-8FE9-1FF76874A60E}" presName="hierRoot1" presStyleCnt="0"/>
      <dgm:spPr/>
    </dgm:pt>
    <dgm:pt modelId="{02C5EB31-7FE8-4BEB-B245-109CFB936C93}" type="pres">
      <dgm:prSet presAssocID="{8721CB6E-1018-40ED-8FE9-1FF76874A60E}" presName="composite" presStyleCnt="0"/>
      <dgm:spPr/>
    </dgm:pt>
    <dgm:pt modelId="{BDA70901-4513-4575-91EB-70B9C428E9F3}" type="pres">
      <dgm:prSet presAssocID="{8721CB6E-1018-40ED-8FE9-1FF76874A60E}" presName="background" presStyleLbl="node0" presStyleIdx="0" presStyleCnt="2"/>
      <dgm:spPr/>
    </dgm:pt>
    <dgm:pt modelId="{159A94E1-D33A-41AB-9DBB-F1946BF75AA0}" type="pres">
      <dgm:prSet presAssocID="{8721CB6E-1018-40ED-8FE9-1FF76874A60E}" presName="text" presStyleLbl="fgAcc0" presStyleIdx="0" presStyleCnt="2">
        <dgm:presLayoutVars>
          <dgm:chPref val="3"/>
        </dgm:presLayoutVars>
      </dgm:prSet>
      <dgm:spPr/>
    </dgm:pt>
    <dgm:pt modelId="{618F9BE8-5AF4-4C8E-829A-FECB88D0328C}" type="pres">
      <dgm:prSet presAssocID="{8721CB6E-1018-40ED-8FE9-1FF76874A60E}" presName="hierChild2" presStyleCnt="0"/>
      <dgm:spPr/>
    </dgm:pt>
    <dgm:pt modelId="{8B7CC132-1AFA-4B23-89BF-9628EB02341D}" type="pres">
      <dgm:prSet presAssocID="{5E59461C-E40C-4DBD-AAC0-474D2A83D9CD}" presName="hierRoot1" presStyleCnt="0"/>
      <dgm:spPr/>
    </dgm:pt>
    <dgm:pt modelId="{69BABF64-A162-4821-A68F-A357609A5CA3}" type="pres">
      <dgm:prSet presAssocID="{5E59461C-E40C-4DBD-AAC0-474D2A83D9CD}" presName="composite" presStyleCnt="0"/>
      <dgm:spPr/>
    </dgm:pt>
    <dgm:pt modelId="{9B87C8BD-90BE-4B72-9417-859865937BF5}" type="pres">
      <dgm:prSet presAssocID="{5E59461C-E40C-4DBD-AAC0-474D2A83D9CD}" presName="background" presStyleLbl="node0" presStyleIdx="1" presStyleCnt="2"/>
      <dgm:spPr/>
    </dgm:pt>
    <dgm:pt modelId="{840CE471-EC39-4608-9D65-4C9A4E676DA7}" type="pres">
      <dgm:prSet presAssocID="{5E59461C-E40C-4DBD-AAC0-474D2A83D9CD}" presName="text" presStyleLbl="fgAcc0" presStyleIdx="1" presStyleCnt="2">
        <dgm:presLayoutVars>
          <dgm:chPref val="3"/>
        </dgm:presLayoutVars>
      </dgm:prSet>
      <dgm:spPr/>
    </dgm:pt>
    <dgm:pt modelId="{EB3BDBED-D795-49A6-80C4-23998CC88004}" type="pres">
      <dgm:prSet presAssocID="{5E59461C-E40C-4DBD-AAC0-474D2A83D9CD}" presName="hierChild2" presStyleCnt="0"/>
      <dgm:spPr/>
    </dgm:pt>
  </dgm:ptLst>
  <dgm:cxnLst>
    <dgm:cxn modelId="{ACF7DC20-C410-400F-BA4E-BB4E07A2CF99}" type="presOf" srcId="{5E59461C-E40C-4DBD-AAC0-474D2A83D9CD}" destId="{840CE471-EC39-4608-9D65-4C9A4E676DA7}" srcOrd="0" destOrd="0" presId="urn:microsoft.com/office/officeart/2005/8/layout/hierarchy1"/>
    <dgm:cxn modelId="{0ED96531-C4DB-4F53-BAB5-2FA11EB4ABA8}" srcId="{0921FAF1-1E99-4806-B967-8958E4ACA53C}" destId="{8721CB6E-1018-40ED-8FE9-1FF76874A60E}" srcOrd="0" destOrd="0" parTransId="{BB718911-F1C0-48FA-9786-2CDC3773430A}" sibTransId="{06442FB1-D64F-4A65-9B74-72B57239BAD4}"/>
    <dgm:cxn modelId="{97B8D341-E79A-4FA3-ACA6-20CE3988026A}" type="presOf" srcId="{8721CB6E-1018-40ED-8FE9-1FF76874A60E}" destId="{159A94E1-D33A-41AB-9DBB-F1946BF75AA0}" srcOrd="0" destOrd="0" presId="urn:microsoft.com/office/officeart/2005/8/layout/hierarchy1"/>
    <dgm:cxn modelId="{7A018B4D-A2F6-46A9-A39A-55F348DC449D}" type="presOf" srcId="{0921FAF1-1E99-4806-B967-8958E4ACA53C}" destId="{E9EBCCC7-9851-4E16-9170-BF59D6A2EA56}" srcOrd="0" destOrd="0" presId="urn:microsoft.com/office/officeart/2005/8/layout/hierarchy1"/>
    <dgm:cxn modelId="{03565D7C-B10A-44EE-90E7-40607DF3C040}" srcId="{0921FAF1-1E99-4806-B967-8958E4ACA53C}" destId="{5E59461C-E40C-4DBD-AAC0-474D2A83D9CD}" srcOrd="1" destOrd="0" parTransId="{144EB311-7168-4916-8D1E-0816CC53855B}" sibTransId="{0323D397-4182-4782-B3BC-A7C2322472BF}"/>
    <dgm:cxn modelId="{85E57823-51F3-46AB-B950-3C0EF211AB40}" type="presParOf" srcId="{E9EBCCC7-9851-4E16-9170-BF59D6A2EA56}" destId="{7D105DEF-CE94-492E-AF82-1A46DC30A96B}" srcOrd="0" destOrd="0" presId="urn:microsoft.com/office/officeart/2005/8/layout/hierarchy1"/>
    <dgm:cxn modelId="{73EFD7D4-7903-41B7-9D6F-2CC51EB571F9}" type="presParOf" srcId="{7D105DEF-CE94-492E-AF82-1A46DC30A96B}" destId="{02C5EB31-7FE8-4BEB-B245-109CFB936C93}" srcOrd="0" destOrd="0" presId="urn:microsoft.com/office/officeart/2005/8/layout/hierarchy1"/>
    <dgm:cxn modelId="{44824E14-56B4-4D66-B7FC-4F3094258348}" type="presParOf" srcId="{02C5EB31-7FE8-4BEB-B245-109CFB936C93}" destId="{BDA70901-4513-4575-91EB-70B9C428E9F3}" srcOrd="0" destOrd="0" presId="urn:microsoft.com/office/officeart/2005/8/layout/hierarchy1"/>
    <dgm:cxn modelId="{5E4C88D7-D551-4289-B21B-F338EA3B709C}" type="presParOf" srcId="{02C5EB31-7FE8-4BEB-B245-109CFB936C93}" destId="{159A94E1-D33A-41AB-9DBB-F1946BF75AA0}" srcOrd="1" destOrd="0" presId="urn:microsoft.com/office/officeart/2005/8/layout/hierarchy1"/>
    <dgm:cxn modelId="{E783B3CA-F4C2-4D77-ADD9-9779D08C79F9}" type="presParOf" srcId="{7D105DEF-CE94-492E-AF82-1A46DC30A96B}" destId="{618F9BE8-5AF4-4C8E-829A-FECB88D0328C}" srcOrd="1" destOrd="0" presId="urn:microsoft.com/office/officeart/2005/8/layout/hierarchy1"/>
    <dgm:cxn modelId="{906C6FA8-2890-4F01-8A19-0A371ACD82B9}" type="presParOf" srcId="{E9EBCCC7-9851-4E16-9170-BF59D6A2EA56}" destId="{8B7CC132-1AFA-4B23-89BF-9628EB02341D}" srcOrd="1" destOrd="0" presId="urn:microsoft.com/office/officeart/2005/8/layout/hierarchy1"/>
    <dgm:cxn modelId="{5C01304D-988A-4714-8889-E0A2BE5DCB2E}" type="presParOf" srcId="{8B7CC132-1AFA-4B23-89BF-9628EB02341D}" destId="{69BABF64-A162-4821-A68F-A357609A5CA3}" srcOrd="0" destOrd="0" presId="urn:microsoft.com/office/officeart/2005/8/layout/hierarchy1"/>
    <dgm:cxn modelId="{AD587258-810A-42E8-B219-D1E63B6F8D70}" type="presParOf" srcId="{69BABF64-A162-4821-A68F-A357609A5CA3}" destId="{9B87C8BD-90BE-4B72-9417-859865937BF5}" srcOrd="0" destOrd="0" presId="urn:microsoft.com/office/officeart/2005/8/layout/hierarchy1"/>
    <dgm:cxn modelId="{D8836CB5-556E-45C3-B111-D30ADE031D08}" type="presParOf" srcId="{69BABF64-A162-4821-A68F-A357609A5CA3}" destId="{840CE471-EC39-4608-9D65-4C9A4E676DA7}" srcOrd="1" destOrd="0" presId="urn:microsoft.com/office/officeart/2005/8/layout/hierarchy1"/>
    <dgm:cxn modelId="{926FA061-BD94-4BF4-B136-0822A8C278B4}" type="presParOf" srcId="{8B7CC132-1AFA-4B23-89BF-9628EB02341D}" destId="{EB3BDBED-D795-49A6-80C4-23998CC8800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9D741C-5D16-4EEF-B1D5-42680E9608C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BF2F2EC-A56E-42BF-ACC6-119ED377758A}">
      <dgm:prSet/>
      <dgm:spPr/>
      <dgm:t>
        <a:bodyPr/>
        <a:lstStyle/>
        <a:p>
          <a:r>
            <a:rPr lang="en-US" b="1" dirty="0"/>
            <a:t>Solar power company must maintain power throughput for its customers or pay penalties. It implemented a streaming data application that monitors of all the panels in the field, and schedules service in real-time, thereby minimizing the periods of low throughput from each panel and the associated penalty payouts.</a:t>
          </a:r>
          <a:endParaRPr lang="en-US" dirty="0"/>
        </a:p>
      </dgm:t>
    </dgm:pt>
    <dgm:pt modelId="{C96969F2-EFFF-4867-9C28-B9E180CB5DF9}" type="parTrans" cxnId="{FA614807-C6FE-429F-8671-9582B150B5F1}">
      <dgm:prSet/>
      <dgm:spPr/>
      <dgm:t>
        <a:bodyPr/>
        <a:lstStyle/>
        <a:p>
          <a:endParaRPr lang="en-US"/>
        </a:p>
      </dgm:t>
    </dgm:pt>
    <dgm:pt modelId="{03659027-004A-40F6-A970-813FCD9E6F97}" type="sibTrans" cxnId="{FA614807-C6FE-429F-8671-9582B150B5F1}">
      <dgm:prSet/>
      <dgm:spPr/>
      <dgm:t>
        <a:bodyPr/>
        <a:lstStyle/>
        <a:p>
          <a:endParaRPr lang="en-US"/>
        </a:p>
      </dgm:t>
    </dgm:pt>
    <dgm:pt modelId="{720C29FD-7583-4753-A14A-8187223E113B}">
      <dgm:prSet/>
      <dgm:spPr/>
      <dgm:t>
        <a:bodyPr/>
        <a:lstStyle/>
        <a:p>
          <a:r>
            <a:rPr lang="en-US" b="1"/>
            <a:t>A media publisher streams billions of clickstream records from its online properties, aggregates and enriches the data with demographic information about users, and optimizes content placement on its site, delivering relevancy and better experience to its audience.</a:t>
          </a:r>
          <a:endParaRPr lang="en-US"/>
        </a:p>
      </dgm:t>
    </dgm:pt>
    <dgm:pt modelId="{191BCDBF-5131-4EDE-8C55-D9782D151725}" type="parTrans" cxnId="{4BFAABC2-528C-4082-AFE5-C3A13ADB610F}">
      <dgm:prSet/>
      <dgm:spPr/>
      <dgm:t>
        <a:bodyPr/>
        <a:lstStyle/>
        <a:p>
          <a:endParaRPr lang="en-US"/>
        </a:p>
      </dgm:t>
    </dgm:pt>
    <dgm:pt modelId="{04CB0FE9-FF0C-4069-8D1B-B7F69B348D10}" type="sibTrans" cxnId="{4BFAABC2-528C-4082-AFE5-C3A13ADB610F}">
      <dgm:prSet/>
      <dgm:spPr/>
      <dgm:t>
        <a:bodyPr/>
        <a:lstStyle/>
        <a:p>
          <a:endParaRPr lang="en-US"/>
        </a:p>
      </dgm:t>
    </dgm:pt>
    <dgm:pt modelId="{E38EF2FF-432F-4ED5-A55B-E7A1B97BB283}">
      <dgm:prSet/>
      <dgm:spPr/>
      <dgm:t>
        <a:bodyPr/>
        <a:lstStyle/>
        <a:p>
          <a:r>
            <a:rPr lang="en-US" b="1"/>
            <a:t>An online gaming company collects streaming data about player-game interactions and feeds the data into its gaming platform. It then analyzes the data in real-time, offers incentives and dynamic experiences to engage its players.</a:t>
          </a:r>
          <a:endParaRPr lang="en-US"/>
        </a:p>
      </dgm:t>
    </dgm:pt>
    <dgm:pt modelId="{A8862F71-549D-46DA-8A90-0A784B5D033F}" type="parTrans" cxnId="{E0BEFFA8-E403-4840-A823-34D1139974E6}">
      <dgm:prSet/>
      <dgm:spPr/>
      <dgm:t>
        <a:bodyPr/>
        <a:lstStyle/>
        <a:p>
          <a:endParaRPr lang="en-US"/>
        </a:p>
      </dgm:t>
    </dgm:pt>
    <dgm:pt modelId="{0D00EF9E-A18F-4BD7-A50C-8706D34D33D9}" type="sibTrans" cxnId="{E0BEFFA8-E403-4840-A823-34D1139974E6}">
      <dgm:prSet/>
      <dgm:spPr/>
      <dgm:t>
        <a:bodyPr/>
        <a:lstStyle/>
        <a:p>
          <a:endParaRPr lang="en-US"/>
        </a:p>
      </dgm:t>
    </dgm:pt>
    <dgm:pt modelId="{DE835A46-5D7E-4C01-8F3E-3F75BBE5FD41}" type="pres">
      <dgm:prSet presAssocID="{7E9D741C-5D16-4EEF-B1D5-42680E9608C8}" presName="linear" presStyleCnt="0">
        <dgm:presLayoutVars>
          <dgm:animLvl val="lvl"/>
          <dgm:resizeHandles val="exact"/>
        </dgm:presLayoutVars>
      </dgm:prSet>
      <dgm:spPr/>
    </dgm:pt>
    <dgm:pt modelId="{D0BF48BA-7698-4CAA-908B-3FC5404681F7}" type="pres">
      <dgm:prSet presAssocID="{9BF2F2EC-A56E-42BF-ACC6-119ED377758A}" presName="parentText" presStyleLbl="node1" presStyleIdx="0" presStyleCnt="3">
        <dgm:presLayoutVars>
          <dgm:chMax val="0"/>
          <dgm:bulletEnabled val="1"/>
        </dgm:presLayoutVars>
      </dgm:prSet>
      <dgm:spPr/>
    </dgm:pt>
    <dgm:pt modelId="{8F43306A-7FEA-49AE-92DA-80E76529035F}" type="pres">
      <dgm:prSet presAssocID="{03659027-004A-40F6-A970-813FCD9E6F97}" presName="spacer" presStyleCnt="0"/>
      <dgm:spPr/>
    </dgm:pt>
    <dgm:pt modelId="{842B83D8-FC38-4992-9DD1-F430BBC9F539}" type="pres">
      <dgm:prSet presAssocID="{720C29FD-7583-4753-A14A-8187223E113B}" presName="parentText" presStyleLbl="node1" presStyleIdx="1" presStyleCnt="3">
        <dgm:presLayoutVars>
          <dgm:chMax val="0"/>
          <dgm:bulletEnabled val="1"/>
        </dgm:presLayoutVars>
      </dgm:prSet>
      <dgm:spPr/>
    </dgm:pt>
    <dgm:pt modelId="{06233A92-92B7-4E9A-9DF9-712369CC29ED}" type="pres">
      <dgm:prSet presAssocID="{04CB0FE9-FF0C-4069-8D1B-B7F69B348D10}" presName="spacer" presStyleCnt="0"/>
      <dgm:spPr/>
    </dgm:pt>
    <dgm:pt modelId="{693E6C8F-2751-47BC-9311-F989E5D96FE9}" type="pres">
      <dgm:prSet presAssocID="{E38EF2FF-432F-4ED5-A55B-E7A1B97BB283}" presName="parentText" presStyleLbl="node1" presStyleIdx="2" presStyleCnt="3">
        <dgm:presLayoutVars>
          <dgm:chMax val="0"/>
          <dgm:bulletEnabled val="1"/>
        </dgm:presLayoutVars>
      </dgm:prSet>
      <dgm:spPr/>
    </dgm:pt>
  </dgm:ptLst>
  <dgm:cxnLst>
    <dgm:cxn modelId="{FA614807-C6FE-429F-8671-9582B150B5F1}" srcId="{7E9D741C-5D16-4EEF-B1D5-42680E9608C8}" destId="{9BF2F2EC-A56E-42BF-ACC6-119ED377758A}" srcOrd="0" destOrd="0" parTransId="{C96969F2-EFFF-4867-9C28-B9E180CB5DF9}" sibTransId="{03659027-004A-40F6-A970-813FCD9E6F97}"/>
    <dgm:cxn modelId="{9C7DEE4F-88A1-4EBB-AF6C-42E53CEB2D71}" type="presOf" srcId="{E38EF2FF-432F-4ED5-A55B-E7A1B97BB283}" destId="{693E6C8F-2751-47BC-9311-F989E5D96FE9}" srcOrd="0" destOrd="0" presId="urn:microsoft.com/office/officeart/2005/8/layout/vList2"/>
    <dgm:cxn modelId="{0677CB7E-B498-4FEA-83F6-2C735EF13FAC}" type="presOf" srcId="{720C29FD-7583-4753-A14A-8187223E113B}" destId="{842B83D8-FC38-4992-9DD1-F430BBC9F539}" srcOrd="0" destOrd="0" presId="urn:microsoft.com/office/officeart/2005/8/layout/vList2"/>
    <dgm:cxn modelId="{6B397A9D-2481-4E1A-8668-B2B4F82D022B}" type="presOf" srcId="{9BF2F2EC-A56E-42BF-ACC6-119ED377758A}" destId="{D0BF48BA-7698-4CAA-908B-3FC5404681F7}" srcOrd="0" destOrd="0" presId="urn:microsoft.com/office/officeart/2005/8/layout/vList2"/>
    <dgm:cxn modelId="{E0BEFFA8-E403-4840-A823-34D1139974E6}" srcId="{7E9D741C-5D16-4EEF-B1D5-42680E9608C8}" destId="{E38EF2FF-432F-4ED5-A55B-E7A1B97BB283}" srcOrd="2" destOrd="0" parTransId="{A8862F71-549D-46DA-8A90-0A784B5D033F}" sibTransId="{0D00EF9E-A18F-4BD7-A50C-8706D34D33D9}"/>
    <dgm:cxn modelId="{A0BAD9B1-FF77-4B1E-98AF-5CA3E0BADC4E}" type="presOf" srcId="{7E9D741C-5D16-4EEF-B1D5-42680E9608C8}" destId="{DE835A46-5D7E-4C01-8F3E-3F75BBE5FD41}" srcOrd="0" destOrd="0" presId="urn:microsoft.com/office/officeart/2005/8/layout/vList2"/>
    <dgm:cxn modelId="{4BFAABC2-528C-4082-AFE5-C3A13ADB610F}" srcId="{7E9D741C-5D16-4EEF-B1D5-42680E9608C8}" destId="{720C29FD-7583-4753-A14A-8187223E113B}" srcOrd="1" destOrd="0" parTransId="{191BCDBF-5131-4EDE-8C55-D9782D151725}" sibTransId="{04CB0FE9-FF0C-4069-8D1B-B7F69B348D10}"/>
    <dgm:cxn modelId="{7FDD0E66-C38B-4CBA-A85B-720C075999D4}" type="presParOf" srcId="{DE835A46-5D7E-4C01-8F3E-3F75BBE5FD41}" destId="{D0BF48BA-7698-4CAA-908B-3FC5404681F7}" srcOrd="0" destOrd="0" presId="urn:microsoft.com/office/officeart/2005/8/layout/vList2"/>
    <dgm:cxn modelId="{76E16EB6-B1F0-476B-B32F-21B8101EFDF1}" type="presParOf" srcId="{DE835A46-5D7E-4C01-8F3E-3F75BBE5FD41}" destId="{8F43306A-7FEA-49AE-92DA-80E76529035F}" srcOrd="1" destOrd="0" presId="urn:microsoft.com/office/officeart/2005/8/layout/vList2"/>
    <dgm:cxn modelId="{31BD2D63-2EA4-4F57-8A3E-B40AD16C3F9B}" type="presParOf" srcId="{DE835A46-5D7E-4C01-8F3E-3F75BBE5FD41}" destId="{842B83D8-FC38-4992-9DD1-F430BBC9F539}" srcOrd="2" destOrd="0" presId="urn:microsoft.com/office/officeart/2005/8/layout/vList2"/>
    <dgm:cxn modelId="{E7BE27E3-516B-4927-9107-F8F703959F2B}" type="presParOf" srcId="{DE835A46-5D7E-4C01-8F3E-3F75BBE5FD41}" destId="{06233A92-92B7-4E9A-9DF9-712369CC29ED}" srcOrd="3" destOrd="0" presId="urn:microsoft.com/office/officeart/2005/8/layout/vList2"/>
    <dgm:cxn modelId="{119B3CE7-ED52-41B6-A000-046E50A62C52}" type="presParOf" srcId="{DE835A46-5D7E-4C01-8F3E-3F75BBE5FD41}" destId="{693E6C8F-2751-47BC-9311-F989E5D96F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C1E5C4-ABA3-4C19-B29C-905B5260E19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C6BA91F-722B-4413-A7DA-A4BCD8F9C51B}">
      <dgm:prSet/>
      <dgm:spPr/>
      <dgm:t>
        <a:bodyPr/>
        <a:lstStyle/>
        <a:p>
          <a:r>
            <a:rPr lang="en-US" b="1" dirty="0"/>
            <a:t>Amazon Web Services (AWS) provides several options to work with streaming data. You can use the managed streaming data services offered by Amazon Kinesis or deploy and manage your own streaming data solution in the cloud on Amazon EC2.</a:t>
          </a:r>
          <a:endParaRPr lang="en-US" dirty="0"/>
        </a:p>
      </dgm:t>
    </dgm:pt>
    <dgm:pt modelId="{4AC4E0BF-1FCB-4C53-BC18-B3530823E399}" type="parTrans" cxnId="{6147807F-3C10-4060-B959-1AC3299DCCD9}">
      <dgm:prSet/>
      <dgm:spPr/>
      <dgm:t>
        <a:bodyPr/>
        <a:lstStyle/>
        <a:p>
          <a:endParaRPr lang="en-US"/>
        </a:p>
      </dgm:t>
    </dgm:pt>
    <dgm:pt modelId="{BC186348-D103-4D49-AFAD-33B28AF58A42}" type="sibTrans" cxnId="{6147807F-3C10-4060-B959-1AC3299DCCD9}">
      <dgm:prSet/>
      <dgm:spPr/>
      <dgm:t>
        <a:bodyPr/>
        <a:lstStyle/>
        <a:p>
          <a:endParaRPr lang="en-US"/>
        </a:p>
      </dgm:t>
    </dgm:pt>
    <dgm:pt modelId="{C8A6F810-2568-43ED-ADCA-CF0EFD4B3E2A}">
      <dgm:prSet/>
      <dgm:spPr/>
      <dgm:t>
        <a:bodyPr/>
        <a:lstStyle/>
        <a:p>
          <a:r>
            <a:rPr lang="en-US" b="1" dirty="0"/>
            <a:t>Amazon Kinesis is a platform for streaming data on AWS, offering robust services to make it easy to load and analyze streaming data, and enabling you to build custom streaming data applications for specialized needs. It provides three services: Amazon Kinesis Data Firehose, Amazon Kinesis Data Streams, and Amazon Managed Streaming for Apache Kafka (Amazon MSK).</a:t>
          </a:r>
          <a:endParaRPr lang="en-US" dirty="0"/>
        </a:p>
      </dgm:t>
    </dgm:pt>
    <dgm:pt modelId="{D0502480-F522-4CC9-95E3-2B83BD1EF861}" type="parTrans" cxnId="{3EB64EE5-BB8E-43B6-A623-2769615898AC}">
      <dgm:prSet/>
      <dgm:spPr/>
      <dgm:t>
        <a:bodyPr/>
        <a:lstStyle/>
        <a:p>
          <a:endParaRPr lang="en-US"/>
        </a:p>
      </dgm:t>
    </dgm:pt>
    <dgm:pt modelId="{9922A8D6-C0B9-46FF-AAE6-DB79FB96DBF2}" type="sibTrans" cxnId="{3EB64EE5-BB8E-43B6-A623-2769615898AC}">
      <dgm:prSet/>
      <dgm:spPr/>
      <dgm:t>
        <a:bodyPr/>
        <a:lstStyle/>
        <a:p>
          <a:endParaRPr lang="en-US"/>
        </a:p>
      </dgm:t>
    </dgm:pt>
    <dgm:pt modelId="{63765597-2EF7-4303-8102-18FA76E562D0}">
      <dgm:prSet/>
      <dgm:spPr/>
      <dgm:t>
        <a:bodyPr/>
        <a:lstStyle/>
        <a:p>
          <a:r>
            <a:rPr lang="en-US" b="1"/>
            <a:t>In addition, you can run other streaming data platforms such as – Apache Flume, Apache Spark Streaming, and Apache Storm – on Amazon EC2 and Amazon EMR.</a:t>
          </a:r>
          <a:endParaRPr lang="en-US"/>
        </a:p>
      </dgm:t>
    </dgm:pt>
    <dgm:pt modelId="{4BC59993-717E-46F2-A766-34D8FE238728}" type="parTrans" cxnId="{5052A729-8348-4BD2-9F8D-5DC4F4EE0822}">
      <dgm:prSet/>
      <dgm:spPr/>
      <dgm:t>
        <a:bodyPr/>
        <a:lstStyle/>
        <a:p>
          <a:endParaRPr lang="en-US"/>
        </a:p>
      </dgm:t>
    </dgm:pt>
    <dgm:pt modelId="{31A8B1E8-B2B8-4ACF-9A54-7D8536DF179A}" type="sibTrans" cxnId="{5052A729-8348-4BD2-9F8D-5DC4F4EE0822}">
      <dgm:prSet/>
      <dgm:spPr/>
      <dgm:t>
        <a:bodyPr/>
        <a:lstStyle/>
        <a:p>
          <a:endParaRPr lang="en-US"/>
        </a:p>
      </dgm:t>
    </dgm:pt>
    <dgm:pt modelId="{5CE024BE-0192-42E8-BE5C-D5942955A5DC}" type="pres">
      <dgm:prSet presAssocID="{FBC1E5C4-ABA3-4C19-B29C-905B5260E19F}" presName="vert0" presStyleCnt="0">
        <dgm:presLayoutVars>
          <dgm:dir/>
          <dgm:animOne val="branch"/>
          <dgm:animLvl val="lvl"/>
        </dgm:presLayoutVars>
      </dgm:prSet>
      <dgm:spPr/>
    </dgm:pt>
    <dgm:pt modelId="{BF7F91EA-5A71-4943-8C85-1F619BB698CF}" type="pres">
      <dgm:prSet presAssocID="{6C6BA91F-722B-4413-A7DA-A4BCD8F9C51B}" presName="thickLine" presStyleLbl="alignNode1" presStyleIdx="0" presStyleCnt="3"/>
      <dgm:spPr/>
    </dgm:pt>
    <dgm:pt modelId="{9153ABA9-F404-4110-B8E2-98894430EAAC}" type="pres">
      <dgm:prSet presAssocID="{6C6BA91F-722B-4413-A7DA-A4BCD8F9C51B}" presName="horz1" presStyleCnt="0"/>
      <dgm:spPr/>
    </dgm:pt>
    <dgm:pt modelId="{3D637579-1686-4E25-905B-468D1C5D4AD6}" type="pres">
      <dgm:prSet presAssocID="{6C6BA91F-722B-4413-A7DA-A4BCD8F9C51B}" presName="tx1" presStyleLbl="revTx" presStyleIdx="0" presStyleCnt="3"/>
      <dgm:spPr/>
    </dgm:pt>
    <dgm:pt modelId="{1A9F80D1-5ABD-47AF-B953-9ED455D204A4}" type="pres">
      <dgm:prSet presAssocID="{6C6BA91F-722B-4413-A7DA-A4BCD8F9C51B}" presName="vert1" presStyleCnt="0"/>
      <dgm:spPr/>
    </dgm:pt>
    <dgm:pt modelId="{0FF9EE0D-758F-4F3F-B68B-B5AEFD1D1B4B}" type="pres">
      <dgm:prSet presAssocID="{C8A6F810-2568-43ED-ADCA-CF0EFD4B3E2A}" presName="thickLine" presStyleLbl="alignNode1" presStyleIdx="1" presStyleCnt="3"/>
      <dgm:spPr/>
    </dgm:pt>
    <dgm:pt modelId="{AD2A8EEB-7692-4DE0-987C-BC7140A1859C}" type="pres">
      <dgm:prSet presAssocID="{C8A6F810-2568-43ED-ADCA-CF0EFD4B3E2A}" presName="horz1" presStyleCnt="0"/>
      <dgm:spPr/>
    </dgm:pt>
    <dgm:pt modelId="{0BECAC20-E7CF-4067-81AA-0075248A049E}" type="pres">
      <dgm:prSet presAssocID="{C8A6F810-2568-43ED-ADCA-CF0EFD4B3E2A}" presName="tx1" presStyleLbl="revTx" presStyleIdx="1" presStyleCnt="3"/>
      <dgm:spPr/>
    </dgm:pt>
    <dgm:pt modelId="{56C3A7BB-E2F6-4FCB-8D14-B20199F957BF}" type="pres">
      <dgm:prSet presAssocID="{C8A6F810-2568-43ED-ADCA-CF0EFD4B3E2A}" presName="vert1" presStyleCnt="0"/>
      <dgm:spPr/>
    </dgm:pt>
    <dgm:pt modelId="{91BF9316-F41B-4ECE-9AEB-3364355EA651}" type="pres">
      <dgm:prSet presAssocID="{63765597-2EF7-4303-8102-18FA76E562D0}" presName="thickLine" presStyleLbl="alignNode1" presStyleIdx="2" presStyleCnt="3"/>
      <dgm:spPr/>
    </dgm:pt>
    <dgm:pt modelId="{0FDEC4C5-DA32-4E84-96EC-CC390CDD92CC}" type="pres">
      <dgm:prSet presAssocID="{63765597-2EF7-4303-8102-18FA76E562D0}" presName="horz1" presStyleCnt="0"/>
      <dgm:spPr/>
    </dgm:pt>
    <dgm:pt modelId="{430EF668-0FD7-4732-AF40-7A0B35C0A74C}" type="pres">
      <dgm:prSet presAssocID="{63765597-2EF7-4303-8102-18FA76E562D0}" presName="tx1" presStyleLbl="revTx" presStyleIdx="2" presStyleCnt="3"/>
      <dgm:spPr/>
    </dgm:pt>
    <dgm:pt modelId="{FA128BB8-3323-495B-B956-01A95CF3325C}" type="pres">
      <dgm:prSet presAssocID="{63765597-2EF7-4303-8102-18FA76E562D0}" presName="vert1" presStyleCnt="0"/>
      <dgm:spPr/>
    </dgm:pt>
  </dgm:ptLst>
  <dgm:cxnLst>
    <dgm:cxn modelId="{5052A729-8348-4BD2-9F8D-5DC4F4EE0822}" srcId="{FBC1E5C4-ABA3-4C19-B29C-905B5260E19F}" destId="{63765597-2EF7-4303-8102-18FA76E562D0}" srcOrd="2" destOrd="0" parTransId="{4BC59993-717E-46F2-A766-34D8FE238728}" sibTransId="{31A8B1E8-B2B8-4ACF-9A54-7D8536DF179A}"/>
    <dgm:cxn modelId="{6147807F-3C10-4060-B959-1AC3299DCCD9}" srcId="{FBC1E5C4-ABA3-4C19-B29C-905B5260E19F}" destId="{6C6BA91F-722B-4413-A7DA-A4BCD8F9C51B}" srcOrd="0" destOrd="0" parTransId="{4AC4E0BF-1FCB-4C53-BC18-B3530823E399}" sibTransId="{BC186348-D103-4D49-AFAD-33B28AF58A42}"/>
    <dgm:cxn modelId="{D1B3148F-A64E-48AF-8A0A-B602314C8AE5}" type="presOf" srcId="{63765597-2EF7-4303-8102-18FA76E562D0}" destId="{430EF668-0FD7-4732-AF40-7A0B35C0A74C}" srcOrd="0" destOrd="0" presId="urn:microsoft.com/office/officeart/2008/layout/LinedList"/>
    <dgm:cxn modelId="{C8406890-4563-467A-9C8B-47FC9A81C522}" type="presOf" srcId="{FBC1E5C4-ABA3-4C19-B29C-905B5260E19F}" destId="{5CE024BE-0192-42E8-BE5C-D5942955A5DC}" srcOrd="0" destOrd="0" presId="urn:microsoft.com/office/officeart/2008/layout/LinedList"/>
    <dgm:cxn modelId="{65282B93-FD74-4ADF-AD79-D85CCFF16D20}" type="presOf" srcId="{6C6BA91F-722B-4413-A7DA-A4BCD8F9C51B}" destId="{3D637579-1686-4E25-905B-468D1C5D4AD6}" srcOrd="0" destOrd="0" presId="urn:microsoft.com/office/officeart/2008/layout/LinedList"/>
    <dgm:cxn modelId="{3EB64EE5-BB8E-43B6-A623-2769615898AC}" srcId="{FBC1E5C4-ABA3-4C19-B29C-905B5260E19F}" destId="{C8A6F810-2568-43ED-ADCA-CF0EFD4B3E2A}" srcOrd="1" destOrd="0" parTransId="{D0502480-F522-4CC9-95E3-2B83BD1EF861}" sibTransId="{9922A8D6-C0B9-46FF-AAE6-DB79FB96DBF2}"/>
    <dgm:cxn modelId="{DC6B17EE-450A-49DD-9C52-792B19CBE20A}" type="presOf" srcId="{C8A6F810-2568-43ED-ADCA-CF0EFD4B3E2A}" destId="{0BECAC20-E7CF-4067-81AA-0075248A049E}" srcOrd="0" destOrd="0" presId="urn:microsoft.com/office/officeart/2008/layout/LinedList"/>
    <dgm:cxn modelId="{E83E88B3-9803-4EA3-BAB9-D7D624CA801C}" type="presParOf" srcId="{5CE024BE-0192-42E8-BE5C-D5942955A5DC}" destId="{BF7F91EA-5A71-4943-8C85-1F619BB698CF}" srcOrd="0" destOrd="0" presId="urn:microsoft.com/office/officeart/2008/layout/LinedList"/>
    <dgm:cxn modelId="{71C33B54-7438-42E9-89FA-0DA4AAC43E11}" type="presParOf" srcId="{5CE024BE-0192-42E8-BE5C-D5942955A5DC}" destId="{9153ABA9-F404-4110-B8E2-98894430EAAC}" srcOrd="1" destOrd="0" presId="urn:microsoft.com/office/officeart/2008/layout/LinedList"/>
    <dgm:cxn modelId="{D8490271-FEB4-46B2-9083-52F4B6E13B73}" type="presParOf" srcId="{9153ABA9-F404-4110-B8E2-98894430EAAC}" destId="{3D637579-1686-4E25-905B-468D1C5D4AD6}" srcOrd="0" destOrd="0" presId="urn:microsoft.com/office/officeart/2008/layout/LinedList"/>
    <dgm:cxn modelId="{3CC9C300-FE6E-43EA-8386-EE86BC078D72}" type="presParOf" srcId="{9153ABA9-F404-4110-B8E2-98894430EAAC}" destId="{1A9F80D1-5ABD-47AF-B953-9ED455D204A4}" srcOrd="1" destOrd="0" presId="urn:microsoft.com/office/officeart/2008/layout/LinedList"/>
    <dgm:cxn modelId="{0513AF4A-3E00-4B43-9AA4-AF8C17A4A570}" type="presParOf" srcId="{5CE024BE-0192-42E8-BE5C-D5942955A5DC}" destId="{0FF9EE0D-758F-4F3F-B68B-B5AEFD1D1B4B}" srcOrd="2" destOrd="0" presId="urn:microsoft.com/office/officeart/2008/layout/LinedList"/>
    <dgm:cxn modelId="{94DC4430-6443-4AA3-9B9D-DCD325D7712B}" type="presParOf" srcId="{5CE024BE-0192-42E8-BE5C-D5942955A5DC}" destId="{AD2A8EEB-7692-4DE0-987C-BC7140A1859C}" srcOrd="3" destOrd="0" presId="urn:microsoft.com/office/officeart/2008/layout/LinedList"/>
    <dgm:cxn modelId="{8535E7B9-8CA6-4C27-9D1D-B933DBD507A3}" type="presParOf" srcId="{AD2A8EEB-7692-4DE0-987C-BC7140A1859C}" destId="{0BECAC20-E7CF-4067-81AA-0075248A049E}" srcOrd="0" destOrd="0" presId="urn:microsoft.com/office/officeart/2008/layout/LinedList"/>
    <dgm:cxn modelId="{455D0537-B2E9-4543-AE5D-3F3BCA1B11C2}" type="presParOf" srcId="{AD2A8EEB-7692-4DE0-987C-BC7140A1859C}" destId="{56C3A7BB-E2F6-4FCB-8D14-B20199F957BF}" srcOrd="1" destOrd="0" presId="urn:microsoft.com/office/officeart/2008/layout/LinedList"/>
    <dgm:cxn modelId="{B9828BC9-4E5B-435A-8241-C274A5F13462}" type="presParOf" srcId="{5CE024BE-0192-42E8-BE5C-D5942955A5DC}" destId="{91BF9316-F41B-4ECE-9AEB-3364355EA651}" srcOrd="4" destOrd="0" presId="urn:microsoft.com/office/officeart/2008/layout/LinedList"/>
    <dgm:cxn modelId="{94D38A56-1872-4B89-A4F7-A437AD52B088}" type="presParOf" srcId="{5CE024BE-0192-42E8-BE5C-D5942955A5DC}" destId="{0FDEC4C5-DA32-4E84-96EC-CC390CDD92CC}" srcOrd="5" destOrd="0" presId="urn:microsoft.com/office/officeart/2008/layout/LinedList"/>
    <dgm:cxn modelId="{83FB068E-878C-487D-B4B5-281BE4B175A0}" type="presParOf" srcId="{0FDEC4C5-DA32-4E84-96EC-CC390CDD92CC}" destId="{430EF668-0FD7-4732-AF40-7A0B35C0A74C}" srcOrd="0" destOrd="0" presId="urn:microsoft.com/office/officeart/2008/layout/LinedList"/>
    <dgm:cxn modelId="{EF39FBE7-9E8F-466C-A064-41FD900BAD9C}" type="presParOf" srcId="{0FDEC4C5-DA32-4E84-96EC-CC390CDD92CC}" destId="{FA128BB8-3323-495B-B956-01A95CF332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B4E32C-3D0B-4D25-A8BC-70A4F88934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3B2A25-3E5A-46E3-B4BD-A8A374ADF1E1}">
      <dgm:prSet/>
      <dgm:spPr/>
      <dgm:t>
        <a:bodyPr/>
        <a:lstStyle/>
        <a:p>
          <a:r>
            <a:rPr lang="en-US" b="1"/>
            <a:t>Thousands of Companies are Built on the Event Streaming Platform Apache Kafka®. </a:t>
          </a:r>
          <a:endParaRPr lang="en-US"/>
        </a:p>
      </dgm:t>
    </dgm:pt>
    <dgm:pt modelId="{EA2C05ED-23A0-4E9E-AB9E-6E1E5CBB7F4B}" type="parTrans" cxnId="{36B57DEF-D892-4ED4-8D2D-BFDF2B8D79B3}">
      <dgm:prSet/>
      <dgm:spPr/>
      <dgm:t>
        <a:bodyPr/>
        <a:lstStyle/>
        <a:p>
          <a:endParaRPr lang="en-US"/>
        </a:p>
      </dgm:t>
    </dgm:pt>
    <dgm:pt modelId="{00582E63-9F9E-4B9B-AAF0-A8CE463E6D55}" type="sibTrans" cxnId="{36B57DEF-D892-4ED4-8D2D-BFDF2B8D79B3}">
      <dgm:prSet/>
      <dgm:spPr/>
      <dgm:t>
        <a:bodyPr/>
        <a:lstStyle/>
        <a:p>
          <a:endParaRPr lang="en-US"/>
        </a:p>
      </dgm:t>
    </dgm:pt>
    <dgm:pt modelId="{A22077E0-4DB1-4DB1-AD73-E0D24C4C66CC}">
      <dgm:prSet/>
      <dgm:spPr/>
      <dgm:t>
        <a:bodyPr/>
        <a:lstStyle/>
        <a:p>
          <a:r>
            <a:rPr lang="en-US" b="1"/>
            <a:t>Apache Kafka is a community distributed event streaming platform capable of handling trillions of events a day. </a:t>
          </a:r>
          <a:endParaRPr lang="en-US"/>
        </a:p>
      </dgm:t>
    </dgm:pt>
    <dgm:pt modelId="{EFA685E9-11CF-4E57-8F6D-E094E371CDD2}" type="parTrans" cxnId="{C68281DF-FBF6-4736-B7D6-BAF6013177C1}">
      <dgm:prSet/>
      <dgm:spPr/>
      <dgm:t>
        <a:bodyPr/>
        <a:lstStyle/>
        <a:p>
          <a:endParaRPr lang="en-US"/>
        </a:p>
      </dgm:t>
    </dgm:pt>
    <dgm:pt modelId="{C36E3FFE-9161-499C-828F-A3CBA35B35B9}" type="sibTrans" cxnId="{C68281DF-FBF6-4736-B7D6-BAF6013177C1}">
      <dgm:prSet/>
      <dgm:spPr/>
      <dgm:t>
        <a:bodyPr/>
        <a:lstStyle/>
        <a:p>
          <a:endParaRPr lang="en-US"/>
        </a:p>
      </dgm:t>
    </dgm:pt>
    <dgm:pt modelId="{A3C1CCC2-C4F0-40ED-961A-4478837143D9}">
      <dgm:prSet/>
      <dgm:spPr/>
      <dgm:t>
        <a:bodyPr/>
        <a:lstStyle/>
        <a:p>
          <a:r>
            <a:rPr lang="en-US" b="1"/>
            <a:t>Initially conceived as a messaging queue, Kafka is based on an abstraction of a distributed commit log. </a:t>
          </a:r>
          <a:endParaRPr lang="en-US"/>
        </a:p>
      </dgm:t>
    </dgm:pt>
    <dgm:pt modelId="{3E1307D3-663E-498F-8B23-9567AA49AA78}" type="parTrans" cxnId="{27465C38-E24C-4463-8351-54CA951BD94B}">
      <dgm:prSet/>
      <dgm:spPr/>
      <dgm:t>
        <a:bodyPr/>
        <a:lstStyle/>
        <a:p>
          <a:endParaRPr lang="en-US"/>
        </a:p>
      </dgm:t>
    </dgm:pt>
    <dgm:pt modelId="{5A2F162F-A101-4231-AE56-FD09E41F56EC}" type="sibTrans" cxnId="{27465C38-E24C-4463-8351-54CA951BD94B}">
      <dgm:prSet/>
      <dgm:spPr/>
      <dgm:t>
        <a:bodyPr/>
        <a:lstStyle/>
        <a:p>
          <a:endParaRPr lang="en-US"/>
        </a:p>
      </dgm:t>
    </dgm:pt>
    <dgm:pt modelId="{158EB541-1AB7-47F2-8485-7017B9DEE1CB}">
      <dgm:prSet/>
      <dgm:spPr/>
      <dgm:t>
        <a:bodyPr/>
        <a:lstStyle/>
        <a:p>
          <a:r>
            <a:rPr lang="en-US" b="1" dirty="0"/>
            <a:t>Since being created and open-sourced by LinkedIn in 2011, Kafka has quickly evolved from messaging queue to a full-fledged event streaming platform.</a:t>
          </a:r>
          <a:endParaRPr lang="en-US" dirty="0"/>
        </a:p>
      </dgm:t>
    </dgm:pt>
    <dgm:pt modelId="{2594239A-BD0D-440D-9524-F9F4009DF29A}" type="parTrans" cxnId="{39EE3ECF-C031-487B-ADF6-17120D30598C}">
      <dgm:prSet/>
      <dgm:spPr/>
      <dgm:t>
        <a:bodyPr/>
        <a:lstStyle/>
        <a:p>
          <a:endParaRPr lang="en-US"/>
        </a:p>
      </dgm:t>
    </dgm:pt>
    <dgm:pt modelId="{A83E5FAB-CC0A-4EB7-9E46-5208EEBBA84D}" type="sibTrans" cxnId="{39EE3ECF-C031-487B-ADF6-17120D30598C}">
      <dgm:prSet/>
      <dgm:spPr/>
      <dgm:t>
        <a:bodyPr/>
        <a:lstStyle/>
        <a:p>
          <a:endParaRPr lang="en-US"/>
        </a:p>
      </dgm:t>
    </dgm:pt>
    <dgm:pt modelId="{339B1D1F-3B7C-423B-8C95-ADCB86FE7B23}" type="pres">
      <dgm:prSet presAssocID="{F7B4E32C-3D0B-4D25-A8BC-70A4F8893476}" presName="linear" presStyleCnt="0">
        <dgm:presLayoutVars>
          <dgm:animLvl val="lvl"/>
          <dgm:resizeHandles val="exact"/>
        </dgm:presLayoutVars>
      </dgm:prSet>
      <dgm:spPr/>
    </dgm:pt>
    <dgm:pt modelId="{28D7DC86-5DA9-4BD2-B7C0-4069FD4D879C}" type="pres">
      <dgm:prSet presAssocID="{6F3B2A25-3E5A-46E3-B4BD-A8A374ADF1E1}" presName="parentText" presStyleLbl="node1" presStyleIdx="0" presStyleCnt="4">
        <dgm:presLayoutVars>
          <dgm:chMax val="0"/>
          <dgm:bulletEnabled val="1"/>
        </dgm:presLayoutVars>
      </dgm:prSet>
      <dgm:spPr/>
    </dgm:pt>
    <dgm:pt modelId="{90CAB95B-B2ED-4B3F-A165-B39931649B04}" type="pres">
      <dgm:prSet presAssocID="{00582E63-9F9E-4B9B-AAF0-A8CE463E6D55}" presName="spacer" presStyleCnt="0"/>
      <dgm:spPr/>
    </dgm:pt>
    <dgm:pt modelId="{22B7813C-70E2-4429-A6C1-3CF5544D83CD}" type="pres">
      <dgm:prSet presAssocID="{A22077E0-4DB1-4DB1-AD73-E0D24C4C66CC}" presName="parentText" presStyleLbl="node1" presStyleIdx="1" presStyleCnt="4">
        <dgm:presLayoutVars>
          <dgm:chMax val="0"/>
          <dgm:bulletEnabled val="1"/>
        </dgm:presLayoutVars>
      </dgm:prSet>
      <dgm:spPr/>
    </dgm:pt>
    <dgm:pt modelId="{D2209755-5845-4972-950D-BE12AB7F5454}" type="pres">
      <dgm:prSet presAssocID="{C36E3FFE-9161-499C-828F-A3CBA35B35B9}" presName="spacer" presStyleCnt="0"/>
      <dgm:spPr/>
    </dgm:pt>
    <dgm:pt modelId="{01BF33C8-DDD6-41DB-9A1D-E6F369BD6552}" type="pres">
      <dgm:prSet presAssocID="{A3C1CCC2-C4F0-40ED-961A-4478837143D9}" presName="parentText" presStyleLbl="node1" presStyleIdx="2" presStyleCnt="4">
        <dgm:presLayoutVars>
          <dgm:chMax val="0"/>
          <dgm:bulletEnabled val="1"/>
        </dgm:presLayoutVars>
      </dgm:prSet>
      <dgm:spPr/>
    </dgm:pt>
    <dgm:pt modelId="{C2652DD1-0404-4D08-B420-673D523DC706}" type="pres">
      <dgm:prSet presAssocID="{5A2F162F-A101-4231-AE56-FD09E41F56EC}" presName="spacer" presStyleCnt="0"/>
      <dgm:spPr/>
    </dgm:pt>
    <dgm:pt modelId="{E17BD6AC-A5D4-480E-B31C-9A773A9B5BFE}" type="pres">
      <dgm:prSet presAssocID="{158EB541-1AB7-47F2-8485-7017B9DEE1CB}" presName="parentText" presStyleLbl="node1" presStyleIdx="3" presStyleCnt="4">
        <dgm:presLayoutVars>
          <dgm:chMax val="0"/>
          <dgm:bulletEnabled val="1"/>
        </dgm:presLayoutVars>
      </dgm:prSet>
      <dgm:spPr/>
    </dgm:pt>
  </dgm:ptLst>
  <dgm:cxnLst>
    <dgm:cxn modelId="{7A68801E-40F7-4C5F-87EC-743441FD1E67}" type="presOf" srcId="{6F3B2A25-3E5A-46E3-B4BD-A8A374ADF1E1}" destId="{28D7DC86-5DA9-4BD2-B7C0-4069FD4D879C}" srcOrd="0" destOrd="0" presId="urn:microsoft.com/office/officeart/2005/8/layout/vList2"/>
    <dgm:cxn modelId="{27465C38-E24C-4463-8351-54CA951BD94B}" srcId="{F7B4E32C-3D0B-4D25-A8BC-70A4F8893476}" destId="{A3C1CCC2-C4F0-40ED-961A-4478837143D9}" srcOrd="2" destOrd="0" parTransId="{3E1307D3-663E-498F-8B23-9567AA49AA78}" sibTransId="{5A2F162F-A101-4231-AE56-FD09E41F56EC}"/>
    <dgm:cxn modelId="{5102005C-7CB0-4CAB-82EA-7E21E75A23AA}" type="presOf" srcId="{A22077E0-4DB1-4DB1-AD73-E0D24C4C66CC}" destId="{22B7813C-70E2-4429-A6C1-3CF5544D83CD}" srcOrd="0" destOrd="0" presId="urn:microsoft.com/office/officeart/2005/8/layout/vList2"/>
    <dgm:cxn modelId="{E1F7F26E-CF08-4CBF-B9C5-ACC4B27372C8}" type="presOf" srcId="{158EB541-1AB7-47F2-8485-7017B9DEE1CB}" destId="{E17BD6AC-A5D4-480E-B31C-9A773A9B5BFE}" srcOrd="0" destOrd="0" presId="urn:microsoft.com/office/officeart/2005/8/layout/vList2"/>
    <dgm:cxn modelId="{58853479-A3D9-4BE7-A483-3AB83CD240A7}" type="presOf" srcId="{F7B4E32C-3D0B-4D25-A8BC-70A4F8893476}" destId="{339B1D1F-3B7C-423B-8C95-ADCB86FE7B23}" srcOrd="0" destOrd="0" presId="urn:microsoft.com/office/officeart/2005/8/layout/vList2"/>
    <dgm:cxn modelId="{39EE3ECF-C031-487B-ADF6-17120D30598C}" srcId="{F7B4E32C-3D0B-4D25-A8BC-70A4F8893476}" destId="{158EB541-1AB7-47F2-8485-7017B9DEE1CB}" srcOrd="3" destOrd="0" parTransId="{2594239A-BD0D-440D-9524-F9F4009DF29A}" sibTransId="{A83E5FAB-CC0A-4EB7-9E46-5208EEBBA84D}"/>
    <dgm:cxn modelId="{C68281DF-FBF6-4736-B7D6-BAF6013177C1}" srcId="{F7B4E32C-3D0B-4D25-A8BC-70A4F8893476}" destId="{A22077E0-4DB1-4DB1-AD73-E0D24C4C66CC}" srcOrd="1" destOrd="0" parTransId="{EFA685E9-11CF-4E57-8F6D-E094E371CDD2}" sibTransId="{C36E3FFE-9161-499C-828F-A3CBA35B35B9}"/>
    <dgm:cxn modelId="{36B57DEF-D892-4ED4-8D2D-BFDF2B8D79B3}" srcId="{F7B4E32C-3D0B-4D25-A8BC-70A4F8893476}" destId="{6F3B2A25-3E5A-46E3-B4BD-A8A374ADF1E1}" srcOrd="0" destOrd="0" parTransId="{EA2C05ED-23A0-4E9E-AB9E-6E1E5CBB7F4B}" sibTransId="{00582E63-9F9E-4B9B-AAF0-A8CE463E6D55}"/>
    <dgm:cxn modelId="{D38B8EF5-9D9B-4F9F-85D4-26A677A651D0}" type="presOf" srcId="{A3C1CCC2-C4F0-40ED-961A-4478837143D9}" destId="{01BF33C8-DDD6-41DB-9A1D-E6F369BD6552}" srcOrd="0" destOrd="0" presId="urn:microsoft.com/office/officeart/2005/8/layout/vList2"/>
    <dgm:cxn modelId="{1E3EF423-FA58-41C0-A4B4-F5CC2173FF70}" type="presParOf" srcId="{339B1D1F-3B7C-423B-8C95-ADCB86FE7B23}" destId="{28D7DC86-5DA9-4BD2-B7C0-4069FD4D879C}" srcOrd="0" destOrd="0" presId="urn:microsoft.com/office/officeart/2005/8/layout/vList2"/>
    <dgm:cxn modelId="{6A1BBAD0-7DD1-464E-9D50-DF9010B012EB}" type="presParOf" srcId="{339B1D1F-3B7C-423B-8C95-ADCB86FE7B23}" destId="{90CAB95B-B2ED-4B3F-A165-B39931649B04}" srcOrd="1" destOrd="0" presId="urn:microsoft.com/office/officeart/2005/8/layout/vList2"/>
    <dgm:cxn modelId="{8A7F02C5-E328-4844-AF8F-E78080855FEA}" type="presParOf" srcId="{339B1D1F-3B7C-423B-8C95-ADCB86FE7B23}" destId="{22B7813C-70E2-4429-A6C1-3CF5544D83CD}" srcOrd="2" destOrd="0" presId="urn:microsoft.com/office/officeart/2005/8/layout/vList2"/>
    <dgm:cxn modelId="{B7452707-04C6-4C0A-BDFC-618A7381D073}" type="presParOf" srcId="{339B1D1F-3B7C-423B-8C95-ADCB86FE7B23}" destId="{D2209755-5845-4972-950D-BE12AB7F5454}" srcOrd="3" destOrd="0" presId="urn:microsoft.com/office/officeart/2005/8/layout/vList2"/>
    <dgm:cxn modelId="{AB171026-952F-4BE7-93C8-109A246B3471}" type="presParOf" srcId="{339B1D1F-3B7C-423B-8C95-ADCB86FE7B23}" destId="{01BF33C8-DDD6-41DB-9A1D-E6F369BD6552}" srcOrd="4" destOrd="0" presId="urn:microsoft.com/office/officeart/2005/8/layout/vList2"/>
    <dgm:cxn modelId="{FFF3A55A-9DA2-46E9-9467-0A7C0EE0A77D}" type="presParOf" srcId="{339B1D1F-3B7C-423B-8C95-ADCB86FE7B23}" destId="{C2652DD1-0404-4D08-B420-673D523DC706}" srcOrd="5" destOrd="0" presId="urn:microsoft.com/office/officeart/2005/8/layout/vList2"/>
    <dgm:cxn modelId="{5BE1E9FB-24F9-4891-8EE2-39F8589A8F2A}" type="presParOf" srcId="{339B1D1F-3B7C-423B-8C95-ADCB86FE7B23}" destId="{E17BD6AC-A5D4-480E-B31C-9A773A9B5BF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DDEDF4-32F2-4D3D-908E-623F958A9E8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A158594-D9DE-489B-A01B-F60AF6018D13}">
      <dgm:prSet/>
      <dgm:spPr/>
      <dgm:t>
        <a:bodyPr/>
        <a:lstStyle/>
        <a:p>
          <a:r>
            <a:rPr lang="en-US" b="1"/>
            <a:t>Streaming data refers to data that is continuously generated, usually in high volumes and at high velocity. </a:t>
          </a:r>
          <a:endParaRPr lang="en-US"/>
        </a:p>
      </dgm:t>
    </dgm:pt>
    <dgm:pt modelId="{134FC6CC-C8C0-4B37-93E0-ABAF473F8FAD}" type="parTrans" cxnId="{756E7E4B-411F-4090-A26D-10EC30E3F5F2}">
      <dgm:prSet/>
      <dgm:spPr/>
      <dgm:t>
        <a:bodyPr/>
        <a:lstStyle/>
        <a:p>
          <a:endParaRPr lang="en-US"/>
        </a:p>
      </dgm:t>
    </dgm:pt>
    <dgm:pt modelId="{5DA36429-95D5-4F2A-B93C-D3776AD286F2}" type="sibTrans" cxnId="{756E7E4B-411F-4090-A26D-10EC30E3F5F2}">
      <dgm:prSet/>
      <dgm:spPr/>
      <dgm:t>
        <a:bodyPr/>
        <a:lstStyle/>
        <a:p>
          <a:endParaRPr lang="en-US"/>
        </a:p>
      </dgm:t>
    </dgm:pt>
    <dgm:pt modelId="{36E992DD-65DB-467E-98D3-D628B616E0A0}">
      <dgm:prSet/>
      <dgm:spPr/>
      <dgm:t>
        <a:bodyPr/>
        <a:lstStyle/>
        <a:p>
          <a:r>
            <a:rPr lang="en-US" b="1"/>
            <a:t>A streaming data source would typically consist of a stream of logs that record events as they happen – such as a user clicking on a link in a web page, or a sensor reporting the current temperature.</a:t>
          </a:r>
          <a:endParaRPr lang="en-US"/>
        </a:p>
      </dgm:t>
    </dgm:pt>
    <dgm:pt modelId="{1CBDFCD2-0A0B-4441-BBF9-BB22AE3776FB}" type="parTrans" cxnId="{BAC51B10-4801-4015-A983-C782B08B6BC5}">
      <dgm:prSet/>
      <dgm:spPr/>
      <dgm:t>
        <a:bodyPr/>
        <a:lstStyle/>
        <a:p>
          <a:endParaRPr lang="en-US"/>
        </a:p>
      </dgm:t>
    </dgm:pt>
    <dgm:pt modelId="{4580B34F-7DBE-489F-A2DD-6416BB540A45}" type="sibTrans" cxnId="{BAC51B10-4801-4015-A983-C782B08B6BC5}">
      <dgm:prSet/>
      <dgm:spPr/>
      <dgm:t>
        <a:bodyPr/>
        <a:lstStyle/>
        <a:p>
          <a:endParaRPr lang="en-US"/>
        </a:p>
      </dgm:t>
    </dgm:pt>
    <dgm:pt modelId="{7B44754B-2300-446B-9C98-AF3105C62964}" type="pres">
      <dgm:prSet presAssocID="{19DDEDF4-32F2-4D3D-908E-623F958A9E8C}" presName="hierChild1" presStyleCnt="0">
        <dgm:presLayoutVars>
          <dgm:chPref val="1"/>
          <dgm:dir/>
          <dgm:animOne val="branch"/>
          <dgm:animLvl val="lvl"/>
          <dgm:resizeHandles/>
        </dgm:presLayoutVars>
      </dgm:prSet>
      <dgm:spPr/>
    </dgm:pt>
    <dgm:pt modelId="{E9F06A8C-0645-4616-B248-52DCB6C9069F}" type="pres">
      <dgm:prSet presAssocID="{9A158594-D9DE-489B-A01B-F60AF6018D13}" presName="hierRoot1" presStyleCnt="0"/>
      <dgm:spPr/>
    </dgm:pt>
    <dgm:pt modelId="{9DE83A18-8358-4288-A143-9EA50680DF92}" type="pres">
      <dgm:prSet presAssocID="{9A158594-D9DE-489B-A01B-F60AF6018D13}" presName="composite" presStyleCnt="0"/>
      <dgm:spPr/>
    </dgm:pt>
    <dgm:pt modelId="{E268308B-80A8-400D-BFA4-5E380CF0A608}" type="pres">
      <dgm:prSet presAssocID="{9A158594-D9DE-489B-A01B-F60AF6018D13}" presName="background" presStyleLbl="node0" presStyleIdx="0" presStyleCnt="2"/>
      <dgm:spPr/>
    </dgm:pt>
    <dgm:pt modelId="{A6A8F07A-3A83-4B8E-955B-C4995282EE2B}" type="pres">
      <dgm:prSet presAssocID="{9A158594-D9DE-489B-A01B-F60AF6018D13}" presName="text" presStyleLbl="fgAcc0" presStyleIdx="0" presStyleCnt="2">
        <dgm:presLayoutVars>
          <dgm:chPref val="3"/>
        </dgm:presLayoutVars>
      </dgm:prSet>
      <dgm:spPr/>
    </dgm:pt>
    <dgm:pt modelId="{B1C54239-4275-45C4-B212-05146027C305}" type="pres">
      <dgm:prSet presAssocID="{9A158594-D9DE-489B-A01B-F60AF6018D13}" presName="hierChild2" presStyleCnt="0"/>
      <dgm:spPr/>
    </dgm:pt>
    <dgm:pt modelId="{379EBDC2-B0EF-4EB5-B652-7C894DF9B4B4}" type="pres">
      <dgm:prSet presAssocID="{36E992DD-65DB-467E-98D3-D628B616E0A0}" presName="hierRoot1" presStyleCnt="0"/>
      <dgm:spPr/>
    </dgm:pt>
    <dgm:pt modelId="{45D9C0F8-F2E7-4882-AD8B-6DE0DE341FB8}" type="pres">
      <dgm:prSet presAssocID="{36E992DD-65DB-467E-98D3-D628B616E0A0}" presName="composite" presStyleCnt="0"/>
      <dgm:spPr/>
    </dgm:pt>
    <dgm:pt modelId="{9010E1EA-990B-41B4-8CF4-C20BC4BEFFA3}" type="pres">
      <dgm:prSet presAssocID="{36E992DD-65DB-467E-98D3-D628B616E0A0}" presName="background" presStyleLbl="node0" presStyleIdx="1" presStyleCnt="2"/>
      <dgm:spPr/>
    </dgm:pt>
    <dgm:pt modelId="{B9EC4F8C-FF6C-466D-BE6A-E973A55A3EB4}" type="pres">
      <dgm:prSet presAssocID="{36E992DD-65DB-467E-98D3-D628B616E0A0}" presName="text" presStyleLbl="fgAcc0" presStyleIdx="1" presStyleCnt="2">
        <dgm:presLayoutVars>
          <dgm:chPref val="3"/>
        </dgm:presLayoutVars>
      </dgm:prSet>
      <dgm:spPr/>
    </dgm:pt>
    <dgm:pt modelId="{95E3D210-3600-4884-BAEF-2A348908DF31}" type="pres">
      <dgm:prSet presAssocID="{36E992DD-65DB-467E-98D3-D628B616E0A0}" presName="hierChild2" presStyleCnt="0"/>
      <dgm:spPr/>
    </dgm:pt>
  </dgm:ptLst>
  <dgm:cxnLst>
    <dgm:cxn modelId="{BAC51B10-4801-4015-A983-C782B08B6BC5}" srcId="{19DDEDF4-32F2-4D3D-908E-623F958A9E8C}" destId="{36E992DD-65DB-467E-98D3-D628B616E0A0}" srcOrd="1" destOrd="0" parTransId="{1CBDFCD2-0A0B-4441-BBF9-BB22AE3776FB}" sibTransId="{4580B34F-7DBE-489F-A2DD-6416BB540A45}"/>
    <dgm:cxn modelId="{C445D927-6399-47DA-81C1-00227C0454FD}" type="presOf" srcId="{19DDEDF4-32F2-4D3D-908E-623F958A9E8C}" destId="{7B44754B-2300-446B-9C98-AF3105C62964}" srcOrd="0" destOrd="0" presId="urn:microsoft.com/office/officeart/2005/8/layout/hierarchy1"/>
    <dgm:cxn modelId="{756E7E4B-411F-4090-A26D-10EC30E3F5F2}" srcId="{19DDEDF4-32F2-4D3D-908E-623F958A9E8C}" destId="{9A158594-D9DE-489B-A01B-F60AF6018D13}" srcOrd="0" destOrd="0" parTransId="{134FC6CC-C8C0-4B37-93E0-ABAF473F8FAD}" sibTransId="{5DA36429-95D5-4F2A-B93C-D3776AD286F2}"/>
    <dgm:cxn modelId="{64867177-1E26-4D4F-B285-F5705B2B82EC}" type="presOf" srcId="{36E992DD-65DB-467E-98D3-D628B616E0A0}" destId="{B9EC4F8C-FF6C-466D-BE6A-E973A55A3EB4}" srcOrd="0" destOrd="0" presId="urn:microsoft.com/office/officeart/2005/8/layout/hierarchy1"/>
    <dgm:cxn modelId="{593B57AF-0F3E-4F95-96FF-297376F29E47}" type="presOf" srcId="{9A158594-D9DE-489B-A01B-F60AF6018D13}" destId="{A6A8F07A-3A83-4B8E-955B-C4995282EE2B}" srcOrd="0" destOrd="0" presId="urn:microsoft.com/office/officeart/2005/8/layout/hierarchy1"/>
    <dgm:cxn modelId="{E2CABDF5-ECA7-4ABD-A596-A2C004C8C576}" type="presParOf" srcId="{7B44754B-2300-446B-9C98-AF3105C62964}" destId="{E9F06A8C-0645-4616-B248-52DCB6C9069F}" srcOrd="0" destOrd="0" presId="urn:microsoft.com/office/officeart/2005/8/layout/hierarchy1"/>
    <dgm:cxn modelId="{FD1494EC-D5C2-4727-A147-C8DD9B113F0A}" type="presParOf" srcId="{E9F06A8C-0645-4616-B248-52DCB6C9069F}" destId="{9DE83A18-8358-4288-A143-9EA50680DF92}" srcOrd="0" destOrd="0" presId="urn:microsoft.com/office/officeart/2005/8/layout/hierarchy1"/>
    <dgm:cxn modelId="{41E9D602-BA3D-458A-8B55-747BD6D78600}" type="presParOf" srcId="{9DE83A18-8358-4288-A143-9EA50680DF92}" destId="{E268308B-80A8-400D-BFA4-5E380CF0A608}" srcOrd="0" destOrd="0" presId="urn:microsoft.com/office/officeart/2005/8/layout/hierarchy1"/>
    <dgm:cxn modelId="{92DD6C0B-4251-4525-B23C-AE224BC814BB}" type="presParOf" srcId="{9DE83A18-8358-4288-A143-9EA50680DF92}" destId="{A6A8F07A-3A83-4B8E-955B-C4995282EE2B}" srcOrd="1" destOrd="0" presId="urn:microsoft.com/office/officeart/2005/8/layout/hierarchy1"/>
    <dgm:cxn modelId="{5A7BA123-419D-43EA-ACDA-6FD5CDB91452}" type="presParOf" srcId="{E9F06A8C-0645-4616-B248-52DCB6C9069F}" destId="{B1C54239-4275-45C4-B212-05146027C305}" srcOrd="1" destOrd="0" presId="urn:microsoft.com/office/officeart/2005/8/layout/hierarchy1"/>
    <dgm:cxn modelId="{66770FD3-9805-4BE5-AA2B-D75271F83888}" type="presParOf" srcId="{7B44754B-2300-446B-9C98-AF3105C62964}" destId="{379EBDC2-B0EF-4EB5-B652-7C894DF9B4B4}" srcOrd="1" destOrd="0" presId="urn:microsoft.com/office/officeart/2005/8/layout/hierarchy1"/>
    <dgm:cxn modelId="{ECEDF08B-91F0-4581-8A7D-1860AE1CE2BC}" type="presParOf" srcId="{379EBDC2-B0EF-4EB5-B652-7C894DF9B4B4}" destId="{45D9C0F8-F2E7-4882-AD8B-6DE0DE341FB8}" srcOrd="0" destOrd="0" presId="urn:microsoft.com/office/officeart/2005/8/layout/hierarchy1"/>
    <dgm:cxn modelId="{278B82B7-CC60-487A-A4E4-E28B46E285E3}" type="presParOf" srcId="{45D9C0F8-F2E7-4882-AD8B-6DE0DE341FB8}" destId="{9010E1EA-990B-41B4-8CF4-C20BC4BEFFA3}" srcOrd="0" destOrd="0" presId="urn:microsoft.com/office/officeart/2005/8/layout/hierarchy1"/>
    <dgm:cxn modelId="{65A030EB-C9F1-4522-8C94-1CB9DCFF26C4}" type="presParOf" srcId="{45D9C0F8-F2E7-4882-AD8B-6DE0DE341FB8}" destId="{B9EC4F8C-FF6C-466D-BE6A-E973A55A3EB4}" srcOrd="1" destOrd="0" presId="urn:microsoft.com/office/officeart/2005/8/layout/hierarchy1"/>
    <dgm:cxn modelId="{56FE58E3-40A4-4A6C-8FC4-914C0FC4B051}" type="presParOf" srcId="{379EBDC2-B0EF-4EB5-B652-7C894DF9B4B4}" destId="{95E3D210-3600-4884-BAEF-2A348908DF3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DEDB-91DD-4F92-9717-08E1F8B09C9F}">
      <dsp:nvSpPr>
        <dsp:cNvPr id="0" name=""/>
        <dsp:cNvSpPr/>
      </dsp:nvSpPr>
      <dsp:spPr>
        <a:xfrm>
          <a:off x="2103120" y="1359"/>
          <a:ext cx="8412480" cy="13937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889000">
            <a:lnSpc>
              <a:spcPct val="90000"/>
            </a:lnSpc>
            <a:spcBef>
              <a:spcPct val="0"/>
            </a:spcBef>
            <a:spcAft>
              <a:spcPct val="35000"/>
            </a:spcAft>
            <a:buNone/>
          </a:pPr>
          <a:r>
            <a:rPr lang="en-US" sz="2000" kern="1200"/>
            <a:t>Students will be expected to post their primary Discussion Board posting by Thursday of each week. </a:t>
          </a:r>
        </a:p>
      </dsp:txBody>
      <dsp:txXfrm>
        <a:off x="2103120" y="1359"/>
        <a:ext cx="8412480" cy="1393787"/>
      </dsp:txXfrm>
    </dsp:sp>
    <dsp:sp modelId="{6B56CFEF-A991-4464-B41C-7B47936D0E62}">
      <dsp:nvSpPr>
        <dsp:cNvPr id="0" name=""/>
        <dsp:cNvSpPr/>
      </dsp:nvSpPr>
      <dsp:spPr>
        <a:xfrm>
          <a:off x="0" y="1359"/>
          <a:ext cx="2103120" cy="139378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111250">
            <a:lnSpc>
              <a:spcPct val="90000"/>
            </a:lnSpc>
            <a:spcBef>
              <a:spcPct val="0"/>
            </a:spcBef>
            <a:spcAft>
              <a:spcPct val="35000"/>
            </a:spcAft>
            <a:buNone/>
          </a:pPr>
          <a:r>
            <a:rPr lang="en-US" sz="2500" kern="1200"/>
            <a:t>Be</a:t>
          </a:r>
        </a:p>
      </dsp:txBody>
      <dsp:txXfrm>
        <a:off x="0" y="1359"/>
        <a:ext cx="2103120" cy="1393787"/>
      </dsp:txXfrm>
    </dsp:sp>
    <dsp:sp modelId="{DB2AC5DC-D841-4916-B748-56BC3B688602}">
      <dsp:nvSpPr>
        <dsp:cNvPr id="0" name=""/>
        <dsp:cNvSpPr/>
      </dsp:nvSpPr>
      <dsp:spPr>
        <a:xfrm>
          <a:off x="2103120" y="1478775"/>
          <a:ext cx="8412480" cy="139378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889000">
            <a:lnSpc>
              <a:spcPct val="90000"/>
            </a:lnSpc>
            <a:spcBef>
              <a:spcPct val="0"/>
            </a:spcBef>
            <a:spcAft>
              <a:spcPct val="35000"/>
            </a:spcAft>
            <a:buNone/>
          </a:pPr>
          <a:r>
            <a:rPr lang="en-US" sz="2000" kern="1200"/>
            <a:t>Discussion posts will be graded, and late submissions will be assigned a late penalty in accordance with the Late Penalty Policy found in the syllabus. </a:t>
          </a:r>
        </a:p>
      </dsp:txBody>
      <dsp:txXfrm>
        <a:off x="2103120" y="1478775"/>
        <a:ext cx="8412480" cy="1393787"/>
      </dsp:txXfrm>
    </dsp:sp>
    <dsp:sp modelId="{05F755E2-CAC2-4A5F-846B-B7849BAC113A}">
      <dsp:nvSpPr>
        <dsp:cNvPr id="0" name=""/>
        <dsp:cNvSpPr/>
      </dsp:nvSpPr>
      <dsp:spPr>
        <a:xfrm>
          <a:off x="0" y="1478775"/>
          <a:ext cx="2103120" cy="1393787"/>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111250">
            <a:lnSpc>
              <a:spcPct val="90000"/>
            </a:lnSpc>
            <a:spcBef>
              <a:spcPct val="0"/>
            </a:spcBef>
            <a:spcAft>
              <a:spcPct val="35000"/>
            </a:spcAft>
            <a:buNone/>
          </a:pPr>
          <a:r>
            <a:rPr lang="en-US" sz="2500" kern="1200"/>
            <a:t>Be</a:t>
          </a:r>
        </a:p>
      </dsp:txBody>
      <dsp:txXfrm>
        <a:off x="0" y="1478775"/>
        <a:ext cx="2103120" cy="1393787"/>
      </dsp:txXfrm>
    </dsp:sp>
    <dsp:sp modelId="{743E2CC8-12D0-4317-8875-C9A0F280D593}">
      <dsp:nvSpPr>
        <dsp:cNvPr id="0" name=""/>
        <dsp:cNvSpPr/>
      </dsp:nvSpPr>
      <dsp:spPr>
        <a:xfrm>
          <a:off x="2103120" y="2956190"/>
          <a:ext cx="8412480" cy="139378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889000">
            <a:lnSpc>
              <a:spcPct val="90000"/>
            </a:lnSpc>
            <a:spcBef>
              <a:spcPct val="0"/>
            </a:spcBef>
            <a:spcAft>
              <a:spcPct val="35000"/>
            </a:spcAft>
            <a:buNone/>
          </a:pPr>
          <a:r>
            <a:rPr lang="en-US" sz="2000" kern="1200"/>
            <a:t>NOTE: All submission posting times are based on midnight Central Time. </a:t>
          </a:r>
        </a:p>
      </dsp:txBody>
      <dsp:txXfrm>
        <a:off x="2103120" y="2956190"/>
        <a:ext cx="8412480" cy="1393787"/>
      </dsp:txXfrm>
    </dsp:sp>
    <dsp:sp modelId="{979FFDB6-F095-49DF-905E-A90180E20AFF}">
      <dsp:nvSpPr>
        <dsp:cNvPr id="0" name=""/>
        <dsp:cNvSpPr/>
      </dsp:nvSpPr>
      <dsp:spPr>
        <a:xfrm>
          <a:off x="0" y="2956190"/>
          <a:ext cx="2103120" cy="139378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111250">
            <a:lnSpc>
              <a:spcPct val="90000"/>
            </a:lnSpc>
            <a:spcBef>
              <a:spcPct val="0"/>
            </a:spcBef>
            <a:spcAft>
              <a:spcPct val="35000"/>
            </a:spcAft>
            <a:buNone/>
          </a:pPr>
          <a:r>
            <a:rPr lang="en-US" sz="2500" kern="1200"/>
            <a:t>NOTE</a:t>
          </a:r>
        </a:p>
      </dsp:txBody>
      <dsp:txXfrm>
        <a:off x="0" y="2956190"/>
        <a:ext cx="2103120" cy="13937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D717C-C8D9-475C-9F1E-BBBB9A01DD61}">
      <dsp:nvSpPr>
        <dsp:cNvPr id="0" name=""/>
        <dsp:cNvSpPr/>
      </dsp:nvSpPr>
      <dsp:spPr>
        <a:xfrm>
          <a:off x="0" y="71693"/>
          <a:ext cx="6263640"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IoT sensors</a:t>
          </a:r>
          <a:endParaRPr lang="en-US" sz="3200" kern="1200"/>
        </a:p>
      </dsp:txBody>
      <dsp:txXfrm>
        <a:off x="62055" y="133748"/>
        <a:ext cx="6139530" cy="1147095"/>
      </dsp:txXfrm>
    </dsp:sp>
    <dsp:sp modelId="{19926F9F-44B5-4B24-A6AA-BAD51BAA11DD}">
      <dsp:nvSpPr>
        <dsp:cNvPr id="0" name=""/>
        <dsp:cNvSpPr/>
      </dsp:nvSpPr>
      <dsp:spPr>
        <a:xfrm>
          <a:off x="0" y="1435058"/>
          <a:ext cx="6263640" cy="12712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Server and security logs</a:t>
          </a:r>
          <a:endParaRPr lang="en-US" sz="3200" kern="1200"/>
        </a:p>
      </dsp:txBody>
      <dsp:txXfrm>
        <a:off x="62055" y="1497113"/>
        <a:ext cx="6139530" cy="1147095"/>
      </dsp:txXfrm>
    </dsp:sp>
    <dsp:sp modelId="{92052DB8-B8E3-4D00-BA65-23A409960F07}">
      <dsp:nvSpPr>
        <dsp:cNvPr id="0" name=""/>
        <dsp:cNvSpPr/>
      </dsp:nvSpPr>
      <dsp:spPr>
        <a:xfrm>
          <a:off x="0" y="2798423"/>
          <a:ext cx="6263640" cy="12712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Real-time advertising</a:t>
          </a:r>
          <a:endParaRPr lang="en-US" sz="3200" kern="1200"/>
        </a:p>
      </dsp:txBody>
      <dsp:txXfrm>
        <a:off x="62055" y="2860478"/>
        <a:ext cx="6139530" cy="1147095"/>
      </dsp:txXfrm>
    </dsp:sp>
    <dsp:sp modelId="{8121243E-5B4E-4457-9B7C-075A87038A40}">
      <dsp:nvSpPr>
        <dsp:cNvPr id="0" name=""/>
        <dsp:cNvSpPr/>
      </dsp:nvSpPr>
      <dsp:spPr>
        <a:xfrm>
          <a:off x="0" y="4161789"/>
          <a:ext cx="6263640" cy="12712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Click-stream data from apps and websites</a:t>
          </a:r>
          <a:endParaRPr lang="en-US" sz="3200" kern="1200"/>
        </a:p>
      </dsp:txBody>
      <dsp:txXfrm>
        <a:off x="62055" y="4223844"/>
        <a:ext cx="6139530" cy="11470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4C629-587F-4D70-849A-6D7BC87EDE61}">
      <dsp:nvSpPr>
        <dsp:cNvPr id="0" name=""/>
        <dsp:cNvSpPr/>
      </dsp:nvSpPr>
      <dsp:spPr>
        <a:xfrm>
          <a:off x="0" y="120119"/>
          <a:ext cx="6263640" cy="26005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 streaming data architecture is a framework of software components built to ingest and process large volumes of streaming data from multiple sources.</a:t>
          </a:r>
          <a:endParaRPr lang="en-US" sz="2200" kern="1200"/>
        </a:p>
      </dsp:txBody>
      <dsp:txXfrm>
        <a:off x="126948" y="247067"/>
        <a:ext cx="6009744" cy="2346648"/>
      </dsp:txXfrm>
    </dsp:sp>
    <dsp:sp modelId="{69CD49FC-8624-4107-A630-7C34BBD2A01C}">
      <dsp:nvSpPr>
        <dsp:cNvPr id="0" name=""/>
        <dsp:cNvSpPr/>
      </dsp:nvSpPr>
      <dsp:spPr>
        <a:xfrm>
          <a:off x="0" y="2784024"/>
          <a:ext cx="6263640" cy="260054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While traditional data solutions focused on writing and reading data in batches, a streaming data architecture consumes data immediately as it is generated, persists it to storage, and may include various additional components per use case – such as tools for real-time processing, data manipulation, and analytics.</a:t>
          </a:r>
          <a:endParaRPr lang="en-US" sz="2200" kern="1200"/>
        </a:p>
      </dsp:txBody>
      <dsp:txXfrm>
        <a:off x="126948" y="2910972"/>
        <a:ext cx="6009744" cy="23466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3E59B-9FBF-4C64-80FC-21FEFCBA68F1}">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71EED-4428-4580-B372-F804D4EED293}">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Streaming architectures need to be able to account for the unique characteristics of data streams, which tend to generate massive amounts of data (terabytes to petabytes) that it is at best semi-structured and requires significant pre-processing and ETL to become useful.</a:t>
          </a:r>
        </a:p>
      </dsp:txBody>
      <dsp:txXfrm>
        <a:off x="0" y="2687"/>
        <a:ext cx="6263640" cy="1833104"/>
      </dsp:txXfrm>
    </dsp:sp>
    <dsp:sp modelId="{FE392105-6203-45B7-A13C-410EFC520095}">
      <dsp:nvSpPr>
        <dsp:cNvPr id="0" name=""/>
        <dsp:cNvSpPr/>
      </dsp:nvSpPr>
      <dsp:spPr>
        <a:xfrm>
          <a:off x="0" y="1835791"/>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23601-4EFB-4D98-8D04-4DC911722124}">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Stream processing is a complex challenge rarely solved with a single database or ETL tool – hence the need to ‘architect’ a solution consisting of multiple building blocks. </a:t>
          </a:r>
        </a:p>
      </dsp:txBody>
      <dsp:txXfrm>
        <a:off x="0" y="1835791"/>
        <a:ext cx="6263640" cy="1833104"/>
      </dsp:txXfrm>
    </dsp:sp>
    <dsp:sp modelId="{4B0D250B-9C35-4E66-95CD-1103058C7C32}">
      <dsp:nvSpPr>
        <dsp:cNvPr id="0" name=""/>
        <dsp:cNvSpPr/>
      </dsp:nvSpPr>
      <dsp:spPr>
        <a:xfrm>
          <a:off x="0" y="3668896"/>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43E2A-F216-49FB-8758-49F58DCBC235}">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Part of the thinking behind Up solver is that many of these building blocks can be combined and replaced with declarative functions within the platform, and we will demonstrate how this approach manifests within each part of the streaming data supply chain.</a:t>
          </a:r>
        </a:p>
      </dsp:txBody>
      <dsp:txXfrm>
        <a:off x="0" y="3668896"/>
        <a:ext cx="6263640" cy="183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21DBF-6DCD-49DD-A93C-3C0503C209A6}">
      <dsp:nvSpPr>
        <dsp:cNvPr id="0" name=""/>
        <dsp:cNvSpPr/>
      </dsp:nvSpPr>
      <dsp:spPr>
        <a:xfrm>
          <a:off x="804" y="952012"/>
          <a:ext cx="3135657" cy="18813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i="0" kern="1200"/>
            <a:t>Human-generated Unstructured Data</a:t>
          </a:r>
          <a:endParaRPr lang="en-US" sz="2900" kern="1200"/>
        </a:p>
      </dsp:txBody>
      <dsp:txXfrm>
        <a:off x="804" y="952012"/>
        <a:ext cx="3135657" cy="1881394"/>
      </dsp:txXfrm>
    </dsp:sp>
    <dsp:sp modelId="{3E3B163C-EE01-489A-9B42-0D5AE1829722}">
      <dsp:nvSpPr>
        <dsp:cNvPr id="0" name=""/>
        <dsp:cNvSpPr/>
      </dsp:nvSpPr>
      <dsp:spPr>
        <a:xfrm>
          <a:off x="3450027" y="952012"/>
          <a:ext cx="3135657" cy="1881394"/>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i="0" kern="1200"/>
            <a:t>Machine-generated Unstructured Data</a:t>
          </a:r>
          <a:endParaRPr lang="en-US" sz="2900" kern="1200"/>
        </a:p>
      </dsp:txBody>
      <dsp:txXfrm>
        <a:off x="3450027" y="952012"/>
        <a:ext cx="3135657" cy="1881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A4DC2-068A-48B7-B098-90C6A27778E5}">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10C84-C387-4015-A5C9-E7B65E32125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98EA2B-CBF1-4BED-930D-D4AAB208768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Semi-structured data as “data that maintains internal tags and markings that identify separate data elements, which enables information grouping and hierarchies. </a:t>
          </a:r>
          <a:endParaRPr lang="en-US" sz="2000" kern="1200" dirty="0">
            <a:solidFill>
              <a:schemeClr val="tx1"/>
            </a:solidFill>
          </a:endParaRPr>
        </a:p>
      </dsp:txBody>
      <dsp:txXfrm>
        <a:off x="1435590" y="531"/>
        <a:ext cx="9080009" cy="1242935"/>
      </dsp:txXfrm>
    </dsp:sp>
    <dsp:sp modelId="{03BA51B7-8F8F-4B13-B437-F9A40938BF17}">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040D3-4AAA-455B-9F9B-3FB5ACD1D3C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F80788-D041-4E19-971D-4B6B9D1793C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Both documents and databases can be semi-structured. This type of data only represents about 5-10% of the structured/semi-structured/unstructured data pie but has critical business usage cases.”</a:t>
          </a:r>
          <a:endParaRPr lang="en-US" sz="2000" kern="1200" dirty="0">
            <a:solidFill>
              <a:schemeClr val="tx1"/>
            </a:solidFill>
          </a:endParaRPr>
        </a:p>
      </dsp:txBody>
      <dsp:txXfrm>
        <a:off x="1435590" y="1554201"/>
        <a:ext cx="9080009" cy="1242935"/>
      </dsp:txXfrm>
    </dsp:sp>
    <dsp:sp modelId="{DC96E48A-BDBB-4EFE-8166-6238670A04E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3EA54-BFDD-40ED-AC8B-60A40B652FB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75AC3-F442-4041-A802-BDB59306805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One example of semi-structured data is email. Despite that, you’d need intelligence tools to thoroughly track threads, analyze keywords trends, etc. email provides the capability of searching messages based on content or keywords.</a:t>
          </a:r>
          <a:endParaRPr lang="en-US" sz="2000" kern="1200" dirty="0">
            <a:solidFill>
              <a:schemeClr val="tx1"/>
            </a:solidFill>
          </a:endParaRP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3563B-93A7-4C77-B390-15D6A01303D0}">
      <dsp:nvSpPr>
        <dsp:cNvPr id="0" name=""/>
        <dsp:cNvSpPr/>
      </dsp:nvSpPr>
      <dsp:spPr>
        <a:xfrm>
          <a:off x="1905295" y="1058973"/>
          <a:ext cx="406131" cy="91440"/>
        </a:xfrm>
        <a:custGeom>
          <a:avLst/>
          <a:gdLst/>
          <a:ahLst/>
          <a:cxnLst/>
          <a:rect l="0" t="0" r="0" b="0"/>
          <a:pathLst>
            <a:path>
              <a:moveTo>
                <a:pt x="0" y="45720"/>
              </a:moveTo>
              <a:lnTo>
                <a:pt x="4061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442" y="1102507"/>
        <a:ext cx="21836" cy="4371"/>
      </dsp:txXfrm>
    </dsp:sp>
    <dsp:sp modelId="{D5DF4F5D-A610-40BE-8806-0556AB53830F}">
      <dsp:nvSpPr>
        <dsp:cNvPr id="0" name=""/>
        <dsp:cNvSpPr/>
      </dsp:nvSpPr>
      <dsp:spPr>
        <a:xfrm>
          <a:off x="8260" y="535042"/>
          <a:ext cx="1898834" cy="1139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44" tIns="97667" rIns="93044" bIns="97667" numCol="1" spcCol="1270" anchor="ctr" anchorCtr="0">
          <a:noAutofit/>
        </a:bodyPr>
        <a:lstStyle/>
        <a:p>
          <a:pPr marL="0" lvl="0" indent="0" algn="ctr" defTabSz="800100">
            <a:lnSpc>
              <a:spcPct val="90000"/>
            </a:lnSpc>
            <a:spcBef>
              <a:spcPct val="0"/>
            </a:spcBef>
            <a:spcAft>
              <a:spcPct val="35000"/>
            </a:spcAft>
            <a:buNone/>
          </a:pPr>
          <a:r>
            <a:rPr lang="en-US" sz="1800" b="1" kern="1200" dirty="0"/>
            <a:t>Say there’s a software database, like a CRM</a:t>
          </a:r>
          <a:r>
            <a:rPr lang="en-US" sz="1200" b="1" kern="1200" dirty="0"/>
            <a:t>. </a:t>
          </a:r>
          <a:endParaRPr lang="en-US" sz="1200" kern="1200" dirty="0"/>
        </a:p>
      </dsp:txBody>
      <dsp:txXfrm>
        <a:off x="8260" y="535042"/>
        <a:ext cx="1898834" cy="1139300"/>
      </dsp:txXfrm>
    </dsp:sp>
    <dsp:sp modelId="{529CFC8A-57ED-4888-900F-9ECA7F6F4AA5}">
      <dsp:nvSpPr>
        <dsp:cNvPr id="0" name=""/>
        <dsp:cNvSpPr/>
      </dsp:nvSpPr>
      <dsp:spPr>
        <a:xfrm>
          <a:off x="4240861" y="1058973"/>
          <a:ext cx="406131" cy="91440"/>
        </a:xfrm>
        <a:custGeom>
          <a:avLst/>
          <a:gdLst/>
          <a:ahLst/>
          <a:cxnLst/>
          <a:rect l="0" t="0" r="0" b="0"/>
          <a:pathLst>
            <a:path>
              <a:moveTo>
                <a:pt x="0" y="45720"/>
              </a:moveTo>
              <a:lnTo>
                <a:pt x="4061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3009" y="1102507"/>
        <a:ext cx="21836" cy="4371"/>
      </dsp:txXfrm>
    </dsp:sp>
    <dsp:sp modelId="{383E0F39-63ED-416C-9905-19C0C8AD8DA7}">
      <dsp:nvSpPr>
        <dsp:cNvPr id="0" name=""/>
        <dsp:cNvSpPr/>
      </dsp:nvSpPr>
      <dsp:spPr>
        <a:xfrm>
          <a:off x="2343827" y="535042"/>
          <a:ext cx="1898834" cy="1139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44" tIns="97667" rIns="93044" bIns="97667" numCol="1" spcCol="1270" anchor="ctr" anchorCtr="0">
          <a:noAutofit/>
        </a:bodyPr>
        <a:lstStyle/>
        <a:p>
          <a:pPr marL="0" lvl="0" indent="0" algn="ctr" defTabSz="800100">
            <a:lnSpc>
              <a:spcPct val="90000"/>
            </a:lnSpc>
            <a:spcBef>
              <a:spcPct val="0"/>
            </a:spcBef>
            <a:spcAft>
              <a:spcPct val="35000"/>
            </a:spcAft>
            <a:buNone/>
          </a:pPr>
          <a:r>
            <a:rPr lang="en-US" sz="1800" b="1" kern="1200" dirty="0"/>
            <a:t>Within that database is a customer named John Doe. </a:t>
          </a:r>
          <a:endParaRPr lang="en-US" sz="1800" kern="1200" dirty="0"/>
        </a:p>
      </dsp:txBody>
      <dsp:txXfrm>
        <a:off x="2343827" y="535042"/>
        <a:ext cx="1898834" cy="1139300"/>
      </dsp:txXfrm>
    </dsp:sp>
    <dsp:sp modelId="{CEE71B3E-786D-4F71-B1CB-3CEC10BF697D}">
      <dsp:nvSpPr>
        <dsp:cNvPr id="0" name=""/>
        <dsp:cNvSpPr/>
      </dsp:nvSpPr>
      <dsp:spPr>
        <a:xfrm>
          <a:off x="1176413" y="1672543"/>
          <a:ext cx="4452397" cy="406131"/>
        </a:xfrm>
        <a:custGeom>
          <a:avLst/>
          <a:gdLst/>
          <a:ahLst/>
          <a:cxnLst/>
          <a:rect l="0" t="0" r="0" b="0"/>
          <a:pathLst>
            <a:path>
              <a:moveTo>
                <a:pt x="4452397" y="0"/>
              </a:moveTo>
              <a:lnTo>
                <a:pt x="4452397" y="220165"/>
              </a:lnTo>
              <a:lnTo>
                <a:pt x="0" y="220165"/>
              </a:lnTo>
              <a:lnTo>
                <a:pt x="0" y="40613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0768" y="1873423"/>
        <a:ext cx="223688" cy="4371"/>
      </dsp:txXfrm>
    </dsp:sp>
    <dsp:sp modelId="{79F3D737-15BF-4358-928C-78676EBDC36B}">
      <dsp:nvSpPr>
        <dsp:cNvPr id="0" name=""/>
        <dsp:cNvSpPr/>
      </dsp:nvSpPr>
      <dsp:spPr>
        <a:xfrm>
          <a:off x="4679393" y="535042"/>
          <a:ext cx="1898834" cy="1139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44" tIns="97667" rIns="93044" bIns="97667" numCol="1" spcCol="1270" anchor="ctr" anchorCtr="0">
          <a:noAutofit/>
        </a:bodyPr>
        <a:lstStyle/>
        <a:p>
          <a:pPr marL="0" lvl="0" indent="0" algn="ctr" defTabSz="622300">
            <a:lnSpc>
              <a:spcPct val="90000"/>
            </a:lnSpc>
            <a:spcBef>
              <a:spcPct val="0"/>
            </a:spcBef>
            <a:spcAft>
              <a:spcPct val="35000"/>
            </a:spcAft>
            <a:buNone/>
          </a:pPr>
          <a:r>
            <a:rPr lang="en-US" sz="1400" b="1" kern="1200" dirty="0"/>
            <a:t>It has his address, age, total spending, emails between him and his sales rep</a:t>
          </a:r>
          <a:r>
            <a:rPr lang="en-US" sz="1000" b="1" kern="1200" dirty="0"/>
            <a:t>,  and a pictures</a:t>
          </a:r>
          <a:endParaRPr lang="en-US" sz="1000" kern="1200" dirty="0"/>
        </a:p>
      </dsp:txBody>
      <dsp:txXfrm>
        <a:off x="4679393" y="535042"/>
        <a:ext cx="1898834" cy="1139300"/>
      </dsp:txXfrm>
    </dsp:sp>
    <dsp:sp modelId="{EA34D15E-4EEC-4B2F-9F1C-77CB58A9BE85}">
      <dsp:nvSpPr>
        <dsp:cNvPr id="0" name=""/>
        <dsp:cNvSpPr/>
      </dsp:nvSpPr>
      <dsp:spPr>
        <a:xfrm>
          <a:off x="2342767" y="2635005"/>
          <a:ext cx="406131" cy="91440"/>
        </a:xfrm>
        <a:custGeom>
          <a:avLst/>
          <a:gdLst/>
          <a:ahLst/>
          <a:cxnLst/>
          <a:rect l="0" t="0" r="0" b="0"/>
          <a:pathLst>
            <a:path>
              <a:moveTo>
                <a:pt x="0" y="45720"/>
              </a:moveTo>
              <a:lnTo>
                <a:pt x="4061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4915" y="2678540"/>
        <a:ext cx="21836" cy="4371"/>
      </dsp:txXfrm>
    </dsp:sp>
    <dsp:sp modelId="{3E0FEDCE-3895-4B78-8574-764BA651C997}">
      <dsp:nvSpPr>
        <dsp:cNvPr id="0" name=""/>
        <dsp:cNvSpPr/>
      </dsp:nvSpPr>
      <dsp:spPr>
        <a:xfrm>
          <a:off x="8260" y="2111075"/>
          <a:ext cx="2336307" cy="1139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44" tIns="97667" rIns="93044" bIns="97667" numCol="1" spcCol="1270" anchor="ctr" anchorCtr="0">
          <a:noAutofit/>
        </a:bodyPr>
        <a:lstStyle/>
        <a:p>
          <a:pPr marL="0" lvl="0" indent="0" algn="ctr" defTabSz="533400">
            <a:lnSpc>
              <a:spcPct val="90000"/>
            </a:lnSpc>
            <a:spcBef>
              <a:spcPct val="0"/>
            </a:spcBef>
            <a:spcAft>
              <a:spcPct val="35000"/>
            </a:spcAft>
            <a:buNone/>
          </a:pPr>
          <a:r>
            <a:rPr lang="en-US" sz="1200" b="1" kern="1200" dirty="0"/>
            <a:t>John’s address, age, and total spending are structured data, the email threads which can be searched through via keyword are semi-structured data, and his picture is unstructured data. </a:t>
          </a:r>
          <a:endParaRPr lang="en-US" sz="1200" kern="1200" dirty="0"/>
        </a:p>
      </dsp:txBody>
      <dsp:txXfrm>
        <a:off x="8260" y="2111075"/>
        <a:ext cx="2336307" cy="1139300"/>
      </dsp:txXfrm>
    </dsp:sp>
    <dsp:sp modelId="{BA2190D1-E7FC-4E61-80A3-17E320FD05F5}">
      <dsp:nvSpPr>
        <dsp:cNvPr id="0" name=""/>
        <dsp:cNvSpPr/>
      </dsp:nvSpPr>
      <dsp:spPr>
        <a:xfrm>
          <a:off x="2781299" y="2111075"/>
          <a:ext cx="2227845" cy="1139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044" tIns="97667" rIns="93044" bIns="97667" numCol="1" spcCol="1270" anchor="ctr" anchorCtr="0">
          <a:noAutofit/>
        </a:bodyPr>
        <a:lstStyle/>
        <a:p>
          <a:pPr marL="0" lvl="0" indent="0" algn="ctr" defTabSz="622300">
            <a:lnSpc>
              <a:spcPct val="90000"/>
            </a:lnSpc>
            <a:spcBef>
              <a:spcPct val="0"/>
            </a:spcBef>
            <a:spcAft>
              <a:spcPct val="35000"/>
            </a:spcAft>
            <a:buNone/>
          </a:pPr>
          <a:r>
            <a:rPr lang="en-US" sz="1400" b="1" kern="1200" dirty="0"/>
            <a:t>It could be argued that a photo of John Doe holds more information about him than his age, address, etc.</a:t>
          </a:r>
          <a:endParaRPr lang="en-US" sz="1400" kern="1200" dirty="0"/>
        </a:p>
      </dsp:txBody>
      <dsp:txXfrm>
        <a:off x="2781299" y="2111075"/>
        <a:ext cx="2227845" cy="1139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0901-4513-4575-91EB-70B9C428E9F3}">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A94E1-D33A-41AB-9DBB-F1946BF75AA0}">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 financial institution tracks changes in the stock market in real-time, computes value-at-risk, and automatically rebalances portfolios based on stock price movements.</a:t>
          </a:r>
        </a:p>
      </dsp:txBody>
      <dsp:txXfrm>
        <a:off x="696297" y="538547"/>
        <a:ext cx="4171627" cy="2590157"/>
      </dsp:txXfrm>
    </dsp:sp>
    <dsp:sp modelId="{9B87C8BD-90BE-4B72-9417-859865937BF5}">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CE471-EC39-4608-9D65-4C9A4E676DA7}">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 real-estate website tracks a subset of data from consumers’ mobile devices and makes real-time property recommendations of properties to visit based on their geo-location.</a:t>
          </a:r>
        </a:p>
      </dsp:txBody>
      <dsp:txXfrm>
        <a:off x="5991936" y="538547"/>
        <a:ext cx="4171627" cy="259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48BA-7698-4CAA-908B-3FC5404681F7}">
      <dsp:nvSpPr>
        <dsp:cNvPr id="0" name=""/>
        <dsp:cNvSpPr/>
      </dsp:nvSpPr>
      <dsp:spPr>
        <a:xfrm>
          <a:off x="0" y="87507"/>
          <a:ext cx="10515600" cy="13560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Solar power company must maintain power throughput for its customers or pay penalties. It implemented a streaming data application that monitors of all the panels in the field, and schedules service in real-time, thereby minimizing the periods of low throughput from each panel and the associated penalty payouts.</a:t>
          </a:r>
          <a:endParaRPr lang="en-US" sz="1900" kern="1200" dirty="0"/>
        </a:p>
      </dsp:txBody>
      <dsp:txXfrm>
        <a:off x="66196" y="153703"/>
        <a:ext cx="10383208" cy="1223637"/>
      </dsp:txXfrm>
    </dsp:sp>
    <dsp:sp modelId="{842B83D8-FC38-4992-9DD1-F430BBC9F539}">
      <dsp:nvSpPr>
        <dsp:cNvPr id="0" name=""/>
        <dsp:cNvSpPr/>
      </dsp:nvSpPr>
      <dsp:spPr>
        <a:xfrm>
          <a:off x="0" y="1498257"/>
          <a:ext cx="10515600" cy="13560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 media publisher streams billions of clickstream records from its online properties, aggregates and enriches the data with demographic information about users, and optimizes content placement on its site, delivering relevancy and better experience to its audience.</a:t>
          </a:r>
          <a:endParaRPr lang="en-US" sz="1900" kern="1200"/>
        </a:p>
      </dsp:txBody>
      <dsp:txXfrm>
        <a:off x="66196" y="1564453"/>
        <a:ext cx="10383208" cy="1223637"/>
      </dsp:txXfrm>
    </dsp:sp>
    <dsp:sp modelId="{693E6C8F-2751-47BC-9311-F989E5D96FE9}">
      <dsp:nvSpPr>
        <dsp:cNvPr id="0" name=""/>
        <dsp:cNvSpPr/>
      </dsp:nvSpPr>
      <dsp:spPr>
        <a:xfrm>
          <a:off x="0" y="2909006"/>
          <a:ext cx="10515600" cy="135602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An online gaming company collects streaming data about player-game interactions and feeds the data into its gaming platform. It then analyzes the data in real-time, offers incentives and dynamic experiences to engage its players.</a:t>
          </a:r>
          <a:endParaRPr lang="en-US" sz="1900" kern="1200"/>
        </a:p>
      </dsp:txBody>
      <dsp:txXfrm>
        <a:off x="66196" y="2975202"/>
        <a:ext cx="10383208" cy="1223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F91EA-5A71-4943-8C85-1F619BB698CF}">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637579-1686-4E25-905B-468D1C5D4AD6}">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Amazon Web Services (AWS) provides several options to work with streaming data. You can use the managed streaming data services offered by Amazon Kinesis or deploy and manage your own streaming data solution in the cloud on Amazon EC2.</a:t>
          </a:r>
          <a:endParaRPr lang="en-US" sz="1700" kern="1200" dirty="0"/>
        </a:p>
      </dsp:txBody>
      <dsp:txXfrm>
        <a:off x="0" y="2687"/>
        <a:ext cx="6263640" cy="1833104"/>
      </dsp:txXfrm>
    </dsp:sp>
    <dsp:sp modelId="{0FF9EE0D-758F-4F3F-B68B-B5AEFD1D1B4B}">
      <dsp:nvSpPr>
        <dsp:cNvPr id="0" name=""/>
        <dsp:cNvSpPr/>
      </dsp:nvSpPr>
      <dsp:spPr>
        <a:xfrm>
          <a:off x="0" y="1835791"/>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CAC20-E7CF-4067-81AA-0075248A049E}">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Amazon Kinesis is a platform for streaming data on AWS, offering robust services to make it easy to load and analyze streaming data, and enabling you to build custom streaming data applications for specialized needs. It provides three services: Amazon Kinesis Data Firehose, Amazon Kinesis Data Streams, and Amazon Managed Streaming for Apache Kafka (Amazon MSK).</a:t>
          </a:r>
          <a:endParaRPr lang="en-US" sz="1700" kern="1200" dirty="0"/>
        </a:p>
      </dsp:txBody>
      <dsp:txXfrm>
        <a:off x="0" y="1835791"/>
        <a:ext cx="6263640" cy="1833104"/>
      </dsp:txXfrm>
    </dsp:sp>
    <dsp:sp modelId="{91BF9316-F41B-4ECE-9AEB-3364355EA651}">
      <dsp:nvSpPr>
        <dsp:cNvPr id="0" name=""/>
        <dsp:cNvSpPr/>
      </dsp:nvSpPr>
      <dsp:spPr>
        <a:xfrm>
          <a:off x="0" y="3668896"/>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EF668-0FD7-4732-AF40-7A0B35C0A74C}">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In addition, you can run other streaming data platforms such as – Apache Flume, Apache Spark Streaming, and Apache Storm – on Amazon EC2 and Amazon EMR.</a:t>
          </a:r>
          <a:endParaRPr lang="en-US" sz="1700" kern="1200"/>
        </a:p>
      </dsp:txBody>
      <dsp:txXfrm>
        <a:off x="0" y="3668896"/>
        <a:ext cx="6263640" cy="18331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7DC86-5DA9-4BD2-B7C0-4069FD4D879C}">
      <dsp:nvSpPr>
        <dsp:cNvPr id="0" name=""/>
        <dsp:cNvSpPr/>
      </dsp:nvSpPr>
      <dsp:spPr>
        <a:xfrm>
          <a:off x="0" y="195916"/>
          <a:ext cx="626364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Thousands of Companies are Built on the Event Streaming Platform Apache Kafka®. </a:t>
          </a:r>
          <a:endParaRPr lang="en-US" sz="2200" kern="1200"/>
        </a:p>
      </dsp:txBody>
      <dsp:txXfrm>
        <a:off x="60077" y="255993"/>
        <a:ext cx="6143486" cy="1110539"/>
      </dsp:txXfrm>
    </dsp:sp>
    <dsp:sp modelId="{22B7813C-70E2-4429-A6C1-3CF5544D83CD}">
      <dsp:nvSpPr>
        <dsp:cNvPr id="0" name=""/>
        <dsp:cNvSpPr/>
      </dsp:nvSpPr>
      <dsp:spPr>
        <a:xfrm>
          <a:off x="0" y="1489970"/>
          <a:ext cx="626364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Apache Kafka is a community distributed event streaming platform capable of handling trillions of events a day. </a:t>
          </a:r>
          <a:endParaRPr lang="en-US" sz="2200" kern="1200"/>
        </a:p>
      </dsp:txBody>
      <dsp:txXfrm>
        <a:off x="60077" y="1550047"/>
        <a:ext cx="6143486" cy="1110539"/>
      </dsp:txXfrm>
    </dsp:sp>
    <dsp:sp modelId="{01BF33C8-DDD6-41DB-9A1D-E6F369BD6552}">
      <dsp:nvSpPr>
        <dsp:cNvPr id="0" name=""/>
        <dsp:cNvSpPr/>
      </dsp:nvSpPr>
      <dsp:spPr>
        <a:xfrm>
          <a:off x="0" y="2784023"/>
          <a:ext cx="626364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Initially conceived as a messaging queue, Kafka is based on an abstraction of a distributed commit log. </a:t>
          </a:r>
          <a:endParaRPr lang="en-US" sz="2200" kern="1200"/>
        </a:p>
      </dsp:txBody>
      <dsp:txXfrm>
        <a:off x="60077" y="2844100"/>
        <a:ext cx="6143486" cy="1110539"/>
      </dsp:txXfrm>
    </dsp:sp>
    <dsp:sp modelId="{E17BD6AC-A5D4-480E-B31C-9A773A9B5BFE}">
      <dsp:nvSpPr>
        <dsp:cNvPr id="0" name=""/>
        <dsp:cNvSpPr/>
      </dsp:nvSpPr>
      <dsp:spPr>
        <a:xfrm>
          <a:off x="0" y="4078077"/>
          <a:ext cx="626364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Since being created and open-sourced by LinkedIn in 2011, Kafka has quickly evolved from messaging queue to a full-fledged event streaming platform.</a:t>
          </a:r>
          <a:endParaRPr lang="en-US" sz="2200" kern="1200" dirty="0"/>
        </a:p>
      </dsp:txBody>
      <dsp:txXfrm>
        <a:off x="60077" y="4138154"/>
        <a:ext cx="6143486" cy="11105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8308B-80A8-400D-BFA4-5E380CF0A608}">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8F07A-3A83-4B8E-955B-C4995282EE2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Streaming data refers to data that is continuously generated, usually in high volumes and at high velocity. </a:t>
          </a:r>
          <a:endParaRPr lang="en-US" sz="2400" kern="1200"/>
        </a:p>
      </dsp:txBody>
      <dsp:txXfrm>
        <a:off x="696297" y="538547"/>
        <a:ext cx="4171627" cy="2590157"/>
      </dsp:txXfrm>
    </dsp:sp>
    <dsp:sp modelId="{9010E1EA-990B-41B4-8CF4-C20BC4BEFFA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C4F8C-FF6C-466D-BE6A-E973A55A3EB4}">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A streaming data source would typically consist of a stream of logs that record events as they happen – such as a user clicking on a link in a web page, or a sensor reporting the current temperature.</a:t>
          </a:r>
          <a:endParaRPr lang="en-US" sz="24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B1BF-DF9B-953B-7A01-96DB34F6AC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3626A-742C-6062-BF77-0E174C519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E0DF78-C5E2-06F2-FEB1-DBBE68374ED9}"/>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59B1A688-070F-A672-446B-517D9C586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69ADE-D003-25D1-3112-5A3B178A34CF}"/>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118111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C595-E419-37AA-2B87-129E22E48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6628D8-AFB5-9007-6B1A-0BF6B96DB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3980F-8813-0D17-F55D-C363A99B0C66}"/>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9B113695-AD21-E563-ADC8-80A4AC6D5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477FC-7BA0-C0D1-427A-29C1C5AF6964}"/>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286075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F29CE-606D-6386-35A0-277D5AB9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A246BD-B517-D8D0-838D-62F96DEC7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0F8E4-DB97-36BE-B5ED-ABDB8A3D54B1}"/>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928600F3-347A-C7F1-EA8A-3AEF0E660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18A32-D761-0D2E-A5A6-EB7B180554A6}"/>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18332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8B9A-5292-9A8A-022F-4352F9185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C4BF-E5A1-19CC-D5CC-49F11BBF2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AE5C3-AF6D-F3DB-EB92-283DCA639376}"/>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92743108-01FF-F276-7765-C801392DF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5EB9-F2A9-8DD5-09D6-8C53AAFBBE05}"/>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344584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F29-3406-8A03-AB6B-A45AF0C8B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46869-FD9E-C052-F927-6605FA985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DF7DE-9AB6-F35D-220D-743A56313D77}"/>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71D128CE-091A-A7A5-AF87-01FB724E8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E534C-B962-B768-7FE3-E4E6DD53578A}"/>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393705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6EC-C90B-C6AA-751A-99D5438F4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385C5-B912-3283-C30B-DB713BC8C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FF4B4-6E6F-5178-E216-FA68F0B100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F913A-E7EE-4F09-6AED-7C28C5110AA2}"/>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6" name="Footer Placeholder 5">
            <a:extLst>
              <a:ext uri="{FF2B5EF4-FFF2-40B4-BE49-F238E27FC236}">
                <a16:creationId xmlns:a16="http://schemas.microsoft.com/office/drawing/2014/main" id="{50860134-347A-633E-BB5A-DC9ED9EBB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0A9BE-FE73-2295-F4EE-0CC4086C90D1}"/>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64285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A64F-9F20-9728-D2DF-1E2AA1B57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53B783-E215-1BAF-1CD8-ECD5B348A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3329A-AD02-DDDB-BCA5-818A667BF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C2D5E-CD88-8191-0C2E-683D8B03D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23790-860D-2D53-669A-1AB8C6A32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F256A-6B1C-A2B9-2B8D-7586559F5C28}"/>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8" name="Footer Placeholder 7">
            <a:extLst>
              <a:ext uri="{FF2B5EF4-FFF2-40B4-BE49-F238E27FC236}">
                <a16:creationId xmlns:a16="http://schemas.microsoft.com/office/drawing/2014/main" id="{7D17A309-D951-E985-6A36-E75278C46D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EAAB64-4887-82FE-4C78-48CCDC52C482}"/>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38256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BE82-6B46-429F-971F-1B5CB410D6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B2A14C-9E53-F2C0-3B15-E46C7533F068}"/>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4" name="Footer Placeholder 3">
            <a:extLst>
              <a:ext uri="{FF2B5EF4-FFF2-40B4-BE49-F238E27FC236}">
                <a16:creationId xmlns:a16="http://schemas.microsoft.com/office/drawing/2014/main" id="{3C78F5EB-FA22-8383-671A-484805E24A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DC84A-E484-C3A3-DF6F-6683D7F495DD}"/>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124971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EF8FB-2B2C-D233-D35C-79BA1C38D88A}"/>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3" name="Footer Placeholder 2">
            <a:extLst>
              <a:ext uri="{FF2B5EF4-FFF2-40B4-BE49-F238E27FC236}">
                <a16:creationId xmlns:a16="http://schemas.microsoft.com/office/drawing/2014/main" id="{40259AA4-EF21-4DED-ECAF-DC7389505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0B059-11BC-18D5-E20B-C8339620386F}"/>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387422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31A1-2BA3-F436-AFFA-C74E91788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4A111-E749-8067-84D8-549BFB93E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3F226-FAA1-8321-5EBA-FC8A1F3BE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B6CE7-E7F1-7E9F-AF6B-2081EF1C2EA6}"/>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6" name="Footer Placeholder 5">
            <a:extLst>
              <a:ext uri="{FF2B5EF4-FFF2-40B4-BE49-F238E27FC236}">
                <a16:creationId xmlns:a16="http://schemas.microsoft.com/office/drawing/2014/main" id="{875518A5-CEAE-7242-2408-D73C2DA6A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235EE-26A3-143A-5F9F-8DCE479ED21C}"/>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106564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B5EB-6831-64F9-FF21-D2D24EC68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455B0-8DD3-C2B1-7E61-B551BF3D1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4074B-8F70-7AAD-4502-DED098A0E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1BB36-D460-D2A5-5172-E1E2DD6A580D}"/>
              </a:ext>
            </a:extLst>
          </p:cNvPr>
          <p:cNvSpPr>
            <a:spLocks noGrp="1"/>
          </p:cNvSpPr>
          <p:nvPr>
            <p:ph type="dt" sz="half" idx="10"/>
          </p:nvPr>
        </p:nvSpPr>
        <p:spPr/>
        <p:txBody>
          <a:bodyPr/>
          <a:lstStyle/>
          <a:p>
            <a:fld id="{93FE76E7-5ADD-4DF6-870D-B8F496211644}" type="datetimeFigureOut">
              <a:rPr lang="en-US" smtClean="0"/>
              <a:t>10/7/2024</a:t>
            </a:fld>
            <a:endParaRPr lang="en-US"/>
          </a:p>
        </p:txBody>
      </p:sp>
      <p:sp>
        <p:nvSpPr>
          <p:cNvPr id="6" name="Footer Placeholder 5">
            <a:extLst>
              <a:ext uri="{FF2B5EF4-FFF2-40B4-BE49-F238E27FC236}">
                <a16:creationId xmlns:a16="http://schemas.microsoft.com/office/drawing/2014/main" id="{08882D43-9337-D4A7-9554-6B69EB27E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A999E-4923-F52F-B408-00C0B780324A}"/>
              </a:ext>
            </a:extLst>
          </p:cNvPr>
          <p:cNvSpPr>
            <a:spLocks noGrp="1"/>
          </p:cNvSpPr>
          <p:nvPr>
            <p:ph type="sldNum" sz="quarter" idx="12"/>
          </p:nvPr>
        </p:nvSpPr>
        <p:spPr/>
        <p:txBody>
          <a:bodyPr/>
          <a:lstStyle/>
          <a:p>
            <a:fld id="{52C26966-024A-4E2E-BED0-61E9EA5C94F4}" type="slidenum">
              <a:rPr lang="en-US" smtClean="0"/>
              <a:t>‹#›</a:t>
            </a:fld>
            <a:endParaRPr lang="en-US"/>
          </a:p>
        </p:txBody>
      </p:sp>
    </p:spTree>
    <p:extLst>
      <p:ext uri="{BB962C8B-B14F-4D97-AF65-F5344CB8AC3E}">
        <p14:creationId xmlns:p14="http://schemas.microsoft.com/office/powerpoint/2010/main" val="324143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C18C8-2997-8878-66AD-AC951115F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519F3-F6AF-22EE-3118-02AD6CB63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9FEDB-CB86-BBBB-97B2-07C7E2076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E76E7-5ADD-4DF6-870D-B8F496211644}" type="datetimeFigureOut">
              <a:rPr lang="en-US" smtClean="0"/>
              <a:t>10/7/2024</a:t>
            </a:fld>
            <a:endParaRPr lang="en-US"/>
          </a:p>
        </p:txBody>
      </p:sp>
      <p:sp>
        <p:nvSpPr>
          <p:cNvPr id="5" name="Footer Placeholder 4">
            <a:extLst>
              <a:ext uri="{FF2B5EF4-FFF2-40B4-BE49-F238E27FC236}">
                <a16:creationId xmlns:a16="http://schemas.microsoft.com/office/drawing/2014/main" id="{F00755DB-AC3B-2AC4-28C3-5E9CF8F8C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294E7-986A-AE7B-853F-49B2B1BE4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26966-024A-4E2E-BED0-61E9EA5C94F4}" type="slidenum">
              <a:rPr lang="en-US" smtClean="0"/>
              <a:t>‹#›</a:t>
            </a:fld>
            <a:endParaRPr lang="en-US"/>
          </a:p>
        </p:txBody>
      </p:sp>
    </p:spTree>
    <p:extLst>
      <p:ext uri="{BB962C8B-B14F-4D97-AF65-F5344CB8AC3E}">
        <p14:creationId xmlns:p14="http://schemas.microsoft.com/office/powerpoint/2010/main" val="21606099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GoogleCloudPlatform/cloud-pubsub-samples-python/actions" TargetMode="External"/><Relationship Id="rId2" Type="http://schemas.openxmlformats.org/officeDocument/2006/relationships/hyperlink" Target="http://www.cs.unc.edu/~lin/COMP089H/PAPERS/Intro2Python.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r.search.yahoo.com/_ylt=AwrEZ_wsswFhBWoArQQPxQt.;_ylu=Y29sbwNiZjEEcG9zAzEEdnRpZANDMTgxNV8xBHNlYwNzcg--/RV=2/RE=1627530156/RO=10/RU=https%3a%2f%2fmedium.com%2fdatareply%2frealtime-streaming-data-pipeline-using-google-cloud-platform-and-bokeh-9dd0cfae647a/RK=2/RS=Bu2d6.t9_zaoPs7YESbcdgX6sdQ-"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park.apache.org/docs/latest/streaming-programming-guide.html#spark-streaming-programming-guide"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resources.careered.com/LCMSFileSharePreview/Resources/ZippedFiles/titanic_train.zip" TargetMode="Externa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package" Target="../embeddings/Microsoft_Excel_Macro-Enabled_Worksheet.xlsm"/></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xml.rels><?xml version="1.0" encoding="UTF-8" standalone="yes"?>
<Relationships xmlns="http://schemas.openxmlformats.org/package/2006/relationships"><Relationship Id="rId3" Type="http://schemas.openxmlformats.org/officeDocument/2006/relationships/hyperlink" Target="https://resources.careered.com/LCMSFileSharePreview/Resources/ZippedFiles/titanic_train.zip"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careered.libguides.com/ctu/success/classroom#s-lg-box-wrapper-2605386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docs.anaconda.com/anaconda/ins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3D abstract blue and gold cube illustration">
            <a:extLst>
              <a:ext uri="{FF2B5EF4-FFF2-40B4-BE49-F238E27FC236}">
                <a16:creationId xmlns:a16="http://schemas.microsoft.com/office/drawing/2014/main" id="{92016423-527E-ED55-54DF-1B532CBBEE74}"/>
              </a:ext>
            </a:extLst>
          </p:cNvPr>
          <p:cNvPicPr>
            <a:picLocks noChangeAspect="1"/>
          </p:cNvPicPr>
          <p:nvPr/>
        </p:nvPicPr>
        <p:blipFill rotWithShape="1">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142AB9CF-527E-4817-A516-F1E29FB87A15}"/>
              </a:ext>
            </a:extLst>
          </p:cNvPr>
          <p:cNvSpPr>
            <a:spLocks noGrp="1"/>
          </p:cNvSpPr>
          <p:nvPr>
            <p:ph type="ctrTitle"/>
          </p:nvPr>
        </p:nvSpPr>
        <p:spPr>
          <a:xfrm>
            <a:off x="1524000" y="1122362"/>
            <a:ext cx="9144000" cy="2900518"/>
          </a:xfrm>
        </p:spPr>
        <p:txBody>
          <a:bodyPr>
            <a:normAutofit/>
          </a:bodyPr>
          <a:lstStyle/>
          <a:p>
            <a:r>
              <a:rPr lang="en-US" b="0" i="0">
                <a:solidFill>
                  <a:srgbClr val="FFFFFF"/>
                </a:solidFill>
                <a:effectLst/>
                <a:latin typeface="Noto Sans" panose="020B0502040504020204" pitchFamily="34" charset="0"/>
              </a:rPr>
              <a:t>Introduction to Big Data and Streaming Data</a:t>
            </a:r>
            <a:endParaRPr lang="en-US">
              <a:solidFill>
                <a:srgbClr val="FFFFFF"/>
              </a:solidFill>
            </a:endParaRPr>
          </a:p>
        </p:txBody>
      </p:sp>
      <p:sp>
        <p:nvSpPr>
          <p:cNvPr id="3" name="Subtitle 2">
            <a:extLst>
              <a:ext uri="{FF2B5EF4-FFF2-40B4-BE49-F238E27FC236}">
                <a16:creationId xmlns:a16="http://schemas.microsoft.com/office/drawing/2014/main" id="{59026835-A106-44A1-B687-1D6C7F8AE3F9}"/>
              </a:ext>
            </a:extLst>
          </p:cNvPr>
          <p:cNvSpPr>
            <a:spLocks noGrp="1"/>
          </p:cNvSpPr>
          <p:nvPr>
            <p:ph type="subTitle" idx="1"/>
          </p:nvPr>
        </p:nvSpPr>
        <p:spPr>
          <a:xfrm>
            <a:off x="1524000" y="4159404"/>
            <a:ext cx="9144000" cy="1098395"/>
          </a:xfrm>
        </p:spPr>
        <p:txBody>
          <a:bodyPr>
            <a:normAutofit/>
          </a:bodyPr>
          <a:lstStyle/>
          <a:p>
            <a:r>
              <a:rPr lang="en-US" b="0" i="0">
                <a:solidFill>
                  <a:srgbClr val="FFFFFF"/>
                </a:solidFill>
                <a:effectLst/>
                <a:latin typeface="Noto Sans" panose="020B0502040504020204" pitchFamily="34" charset="0"/>
              </a:rPr>
              <a:t>Unit 1</a:t>
            </a:r>
          </a:p>
          <a:p>
            <a:r>
              <a:rPr lang="en-US">
                <a:solidFill>
                  <a:srgbClr val="FFFFFF"/>
                </a:solidFill>
                <a:latin typeface="Noto Sans" panose="020B0502040504020204" pitchFamily="34" charset="0"/>
              </a:rPr>
              <a:t> Dr. Yousefi</a:t>
            </a:r>
            <a:endParaRPr lang="en-US">
              <a:solidFill>
                <a:srgbClr val="FFFFFF"/>
              </a:solidFill>
            </a:endParaRPr>
          </a:p>
        </p:txBody>
      </p:sp>
    </p:spTree>
    <p:extLst>
      <p:ext uri="{BB962C8B-B14F-4D97-AF65-F5344CB8AC3E}">
        <p14:creationId xmlns:p14="http://schemas.microsoft.com/office/powerpoint/2010/main" val="42087345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D858-D30B-42BB-80F4-4BC0D792909B}"/>
              </a:ext>
            </a:extLst>
          </p:cNvPr>
          <p:cNvSpPr>
            <a:spLocks noGrp="1"/>
          </p:cNvSpPr>
          <p:nvPr>
            <p:ph type="title"/>
          </p:nvPr>
        </p:nvSpPr>
        <p:spPr>
          <a:xfrm>
            <a:off x="675065" y="609600"/>
            <a:ext cx="2930518" cy="1320800"/>
          </a:xfrm>
        </p:spPr>
        <p:txBody>
          <a:bodyPr anchor="ctr">
            <a:normAutofit/>
          </a:bodyPr>
          <a:lstStyle/>
          <a:p>
            <a:r>
              <a:rPr lang="en-US" b="1" dirty="0"/>
              <a:t>What is Big Data?</a:t>
            </a:r>
          </a:p>
        </p:txBody>
      </p:sp>
      <p:sp>
        <p:nvSpPr>
          <p:cNvPr id="3" name="Content Placeholder 2">
            <a:extLst>
              <a:ext uri="{FF2B5EF4-FFF2-40B4-BE49-F238E27FC236}">
                <a16:creationId xmlns:a16="http://schemas.microsoft.com/office/drawing/2014/main" id="{A3BAC5BB-6A95-45F0-886B-28456E60A689}"/>
              </a:ext>
            </a:extLst>
          </p:cNvPr>
          <p:cNvSpPr>
            <a:spLocks noGrp="1"/>
          </p:cNvSpPr>
          <p:nvPr>
            <p:ph idx="1"/>
          </p:nvPr>
        </p:nvSpPr>
        <p:spPr>
          <a:xfrm>
            <a:off x="671361" y="2160589"/>
            <a:ext cx="2930517" cy="3880773"/>
          </a:xfrm>
        </p:spPr>
        <p:txBody>
          <a:bodyPr>
            <a:normAutofit fontScale="92500" lnSpcReduction="20000"/>
          </a:bodyPr>
          <a:lstStyle/>
          <a:p>
            <a:r>
              <a:rPr lang="en-US" b="1" i="0" dirty="0">
                <a:effectLst/>
                <a:latin typeface="Roboto" panose="02000000000000000000" pitchFamily="2" charset="0"/>
              </a:rPr>
              <a:t>Extremely large data sets that may be analyzed computationally to reveal patterns, trends, and associations, especially relating to human behavior and interactions.</a:t>
            </a:r>
          </a:p>
          <a:p>
            <a:endParaRPr lang="en-US" b="1" dirty="0">
              <a:latin typeface="Roboto" panose="02000000000000000000" pitchFamily="2" charset="0"/>
            </a:endParaRPr>
          </a:p>
          <a:p>
            <a:endParaRPr lang="en-US" b="1" dirty="0">
              <a:latin typeface="Roboto" panose="02000000000000000000" pitchFamily="2" charset="0"/>
            </a:endParaRPr>
          </a:p>
          <a:p>
            <a:endParaRPr lang="en-US" b="1" dirty="0"/>
          </a:p>
        </p:txBody>
      </p:sp>
      <p:pic>
        <p:nvPicPr>
          <p:cNvPr id="5" name="Picture 4">
            <a:extLst>
              <a:ext uri="{FF2B5EF4-FFF2-40B4-BE49-F238E27FC236}">
                <a16:creationId xmlns:a16="http://schemas.microsoft.com/office/drawing/2014/main" id="{6CC45E11-31FF-4E7C-A54C-902CE43F0012}"/>
              </a:ext>
            </a:extLst>
          </p:cNvPr>
          <p:cNvPicPr>
            <a:picLocks noChangeAspect="1"/>
          </p:cNvPicPr>
          <p:nvPr/>
        </p:nvPicPr>
        <p:blipFill>
          <a:blip r:embed="rId2"/>
          <a:stretch>
            <a:fillRect/>
          </a:stretch>
        </p:blipFill>
        <p:spPr>
          <a:xfrm>
            <a:off x="3759200" y="609600"/>
            <a:ext cx="7575909" cy="5834332"/>
          </a:xfrm>
          <a:prstGeom prst="rect">
            <a:avLst/>
          </a:prstGeom>
        </p:spPr>
      </p:pic>
    </p:spTree>
    <p:extLst>
      <p:ext uri="{BB962C8B-B14F-4D97-AF65-F5344CB8AC3E}">
        <p14:creationId xmlns:p14="http://schemas.microsoft.com/office/powerpoint/2010/main" val="357672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8DFAD9-A371-41D0-ABC7-F976C620B30C}"/>
              </a:ext>
            </a:extLst>
          </p:cNvPr>
          <p:cNvSpPr>
            <a:spLocks noGrp="1"/>
          </p:cNvSpPr>
          <p:nvPr>
            <p:ph type="title"/>
          </p:nvPr>
        </p:nvSpPr>
        <p:spPr>
          <a:xfrm>
            <a:off x="934872" y="982272"/>
            <a:ext cx="3388419" cy="4560970"/>
          </a:xfrm>
        </p:spPr>
        <p:txBody>
          <a:bodyPr>
            <a:normAutofit/>
          </a:bodyPr>
          <a:lstStyle/>
          <a:p>
            <a:r>
              <a:rPr lang="en-US" sz="4000" b="1">
                <a:solidFill>
                  <a:srgbClr val="FFFFFF"/>
                </a:solidFill>
              </a:rPr>
              <a:t>What kind of Data is Big Data?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1D5EB85-5B5A-4894-BB3A-4EB1ED933E2C}"/>
              </a:ext>
            </a:extLst>
          </p:cNvPr>
          <p:cNvSpPr>
            <a:spLocks noGrp="1"/>
          </p:cNvSpPr>
          <p:nvPr>
            <p:ph idx="1"/>
          </p:nvPr>
        </p:nvSpPr>
        <p:spPr>
          <a:xfrm>
            <a:off x="5221862" y="1719618"/>
            <a:ext cx="5948831" cy="4334629"/>
          </a:xfrm>
        </p:spPr>
        <p:txBody>
          <a:bodyPr anchor="ctr">
            <a:normAutofit/>
          </a:bodyPr>
          <a:lstStyle/>
          <a:p>
            <a:r>
              <a:rPr lang="en-US" sz="2400" b="1" i="0">
                <a:solidFill>
                  <a:srgbClr val="FEFFFF"/>
                </a:solidFill>
                <a:effectLst/>
                <a:latin typeface="Roboto" panose="02000000000000000000" pitchFamily="2" charset="0"/>
              </a:rPr>
              <a:t>Big data –– or extremely large data sets that may be analyzed computationally to reveal patterns, trends, and associations –– often contain large amounts of:</a:t>
            </a:r>
          </a:p>
          <a:p>
            <a:pPr lvl="1"/>
            <a:r>
              <a:rPr lang="en-US" b="1">
                <a:solidFill>
                  <a:srgbClr val="FEFFFF"/>
                </a:solidFill>
                <a:latin typeface="Roboto" panose="02000000000000000000" pitchFamily="2" charset="0"/>
              </a:rPr>
              <a:t>S</a:t>
            </a:r>
            <a:r>
              <a:rPr lang="en-US" b="1" i="0">
                <a:solidFill>
                  <a:srgbClr val="FEFFFF"/>
                </a:solidFill>
                <a:effectLst/>
                <a:latin typeface="Roboto" panose="02000000000000000000" pitchFamily="2" charset="0"/>
              </a:rPr>
              <a:t>tructured data</a:t>
            </a:r>
          </a:p>
          <a:p>
            <a:pPr lvl="1"/>
            <a:r>
              <a:rPr lang="en-US" b="1">
                <a:solidFill>
                  <a:srgbClr val="FEFFFF"/>
                </a:solidFill>
                <a:latin typeface="Roboto" panose="02000000000000000000" pitchFamily="2" charset="0"/>
              </a:rPr>
              <a:t>Unstructured data</a:t>
            </a:r>
          </a:p>
          <a:p>
            <a:pPr lvl="1"/>
            <a:r>
              <a:rPr lang="en-US" b="1">
                <a:solidFill>
                  <a:srgbClr val="FEFFFF"/>
                </a:solidFill>
                <a:latin typeface="Roboto" panose="02000000000000000000" pitchFamily="2" charset="0"/>
              </a:rPr>
              <a:t>Semi-Structured</a:t>
            </a:r>
            <a:endParaRPr lang="en-US" b="1">
              <a:solidFill>
                <a:srgbClr val="FEFFFF"/>
              </a:solidFill>
            </a:endParaRPr>
          </a:p>
        </p:txBody>
      </p:sp>
    </p:spTree>
    <p:extLst>
      <p:ext uri="{BB962C8B-B14F-4D97-AF65-F5344CB8AC3E}">
        <p14:creationId xmlns:p14="http://schemas.microsoft.com/office/powerpoint/2010/main" val="30051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7CAB-D136-40CB-8B6C-2C7F763D1EAA}"/>
              </a:ext>
            </a:extLst>
          </p:cNvPr>
          <p:cNvSpPr>
            <a:spLocks noGrp="1"/>
          </p:cNvSpPr>
          <p:nvPr>
            <p:ph type="title"/>
          </p:nvPr>
        </p:nvSpPr>
        <p:spPr>
          <a:xfrm>
            <a:off x="4965430" y="629268"/>
            <a:ext cx="6586491" cy="1286160"/>
          </a:xfrm>
        </p:spPr>
        <p:txBody>
          <a:bodyPr anchor="b">
            <a:normAutofit/>
          </a:bodyPr>
          <a:lstStyle/>
          <a:p>
            <a:r>
              <a:rPr lang="en-US" sz="4100" b="1" i="0" dirty="0">
                <a:effectLst/>
                <a:latin typeface="Raleway" pitchFamily="2" charset="0"/>
              </a:rPr>
              <a:t>What is Unstructured Data?</a:t>
            </a:r>
          </a:p>
        </p:txBody>
      </p:sp>
      <p:sp>
        <p:nvSpPr>
          <p:cNvPr id="3" name="Content Placeholder 2">
            <a:extLst>
              <a:ext uri="{FF2B5EF4-FFF2-40B4-BE49-F238E27FC236}">
                <a16:creationId xmlns:a16="http://schemas.microsoft.com/office/drawing/2014/main" id="{6C5DAF09-AAE2-450E-B27C-8BB23D9AACB4}"/>
              </a:ext>
            </a:extLst>
          </p:cNvPr>
          <p:cNvSpPr>
            <a:spLocks noGrp="1"/>
          </p:cNvSpPr>
          <p:nvPr>
            <p:ph idx="1"/>
          </p:nvPr>
        </p:nvSpPr>
        <p:spPr>
          <a:xfrm>
            <a:off x="4965431" y="2438400"/>
            <a:ext cx="6586489" cy="3785419"/>
          </a:xfrm>
        </p:spPr>
        <p:txBody>
          <a:bodyPr>
            <a:normAutofit/>
          </a:bodyPr>
          <a:lstStyle/>
          <a:p>
            <a:r>
              <a:rPr lang="en-US" sz="2000" b="1" dirty="0"/>
              <a:t>Unstructured data is commonly known as “everything else” data. It’s data that has an internal structure but is difficult to search and often is not structured via pre-defined data models or schema.</a:t>
            </a:r>
          </a:p>
          <a:p>
            <a:endParaRPr lang="en-US" sz="2000" b="1" dirty="0"/>
          </a:p>
          <a:p>
            <a:r>
              <a:rPr lang="en-US" sz="2000" b="1" dirty="0"/>
              <a:t>Unstructured data can be both human-generated or AI-generated; and textual or non-textual. </a:t>
            </a:r>
          </a:p>
          <a:p>
            <a:r>
              <a:rPr lang="en-US" sz="2000" b="1" dirty="0"/>
              <a:t>Big data –– or extremely large data sets that may be analyzed computationally to reveal patterns, trends, and associations –– often contain large amounts of unstructured data such as data relating to human behavior or interactions. </a:t>
            </a:r>
          </a:p>
        </p:txBody>
      </p:sp>
      <p:pic>
        <p:nvPicPr>
          <p:cNvPr id="5" name="Picture 4" descr="Complex maths formulae on a blackboard">
            <a:extLst>
              <a:ext uri="{FF2B5EF4-FFF2-40B4-BE49-F238E27FC236}">
                <a16:creationId xmlns:a16="http://schemas.microsoft.com/office/drawing/2014/main" id="{CCE1BA50-998A-8AEB-B28C-63C78F5DF5D8}"/>
              </a:ext>
            </a:extLst>
          </p:cNvPr>
          <p:cNvPicPr>
            <a:picLocks noChangeAspect="1"/>
          </p:cNvPicPr>
          <p:nvPr/>
        </p:nvPicPr>
        <p:blipFill rotWithShape="1">
          <a:blip r:embed="rId2"/>
          <a:srcRect l="32290" r="1836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51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D4E6-7C88-4B28-AB46-9BC42B4AB0BE}"/>
              </a:ext>
            </a:extLst>
          </p:cNvPr>
          <p:cNvSpPr>
            <a:spLocks noGrp="1"/>
          </p:cNvSpPr>
          <p:nvPr>
            <p:ph type="title"/>
          </p:nvPr>
        </p:nvSpPr>
        <p:spPr>
          <a:xfrm>
            <a:off x="4965430" y="629268"/>
            <a:ext cx="6586491" cy="1286160"/>
          </a:xfrm>
        </p:spPr>
        <p:txBody>
          <a:bodyPr anchor="b">
            <a:normAutofit/>
          </a:bodyPr>
          <a:lstStyle/>
          <a:p>
            <a:r>
              <a:rPr lang="en-US" sz="4100" b="1"/>
              <a:t>Other common types of unstructured data include:</a:t>
            </a:r>
          </a:p>
        </p:txBody>
      </p:sp>
      <p:pic>
        <p:nvPicPr>
          <p:cNvPr id="6" name="Picture 5">
            <a:extLst>
              <a:ext uri="{FF2B5EF4-FFF2-40B4-BE49-F238E27FC236}">
                <a16:creationId xmlns:a16="http://schemas.microsoft.com/office/drawing/2014/main" id="{075C67A7-BB8A-03BD-9C7A-0C2FFCC2E396}"/>
              </a:ext>
            </a:extLst>
          </p:cNvPr>
          <p:cNvPicPr>
            <a:picLocks noChangeAspect="1"/>
          </p:cNvPicPr>
          <p:nvPr/>
        </p:nvPicPr>
        <p:blipFill rotWithShape="1">
          <a:blip r:embed="rId2"/>
          <a:srcRect l="42089" r="12792"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DD6A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C01D8C-BAA2-B217-149A-354EBC8A0C1E}"/>
              </a:ext>
            </a:extLst>
          </p:cNvPr>
          <p:cNvGraphicFramePr>
            <a:graphicFrameLocks noGrp="1"/>
          </p:cNvGraphicFramePr>
          <p:nvPr>
            <p:ph idx="1"/>
            <p:extLst>
              <p:ext uri="{D42A27DB-BD31-4B8C-83A1-F6EECF244321}">
                <p14:modId xmlns:p14="http://schemas.microsoft.com/office/powerpoint/2010/main" val="3011818633"/>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456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AE2-D9E8-47FA-B540-C42A2DD5DD5F}"/>
              </a:ext>
            </a:extLst>
          </p:cNvPr>
          <p:cNvSpPr>
            <a:spLocks noGrp="1"/>
          </p:cNvSpPr>
          <p:nvPr>
            <p:ph type="title"/>
          </p:nvPr>
        </p:nvSpPr>
        <p:spPr/>
        <p:txBody>
          <a:bodyPr>
            <a:normAutofit/>
          </a:bodyPr>
          <a:lstStyle/>
          <a:p>
            <a:r>
              <a:rPr lang="en-US" b="1" i="0" dirty="0">
                <a:effectLst/>
                <a:latin typeface="Raleway" pitchFamily="2" charset="0"/>
              </a:rPr>
              <a:t>Structured Data</a:t>
            </a:r>
            <a:br>
              <a:rPr lang="en-US" b="0" i="0" dirty="0">
                <a:effectLst/>
                <a:latin typeface="Raleway" pitchFamily="2" charset="0"/>
              </a:rPr>
            </a:br>
            <a:endParaRPr lang="en-US" dirty="0"/>
          </a:p>
        </p:txBody>
      </p:sp>
      <p:sp>
        <p:nvSpPr>
          <p:cNvPr id="3" name="Content Placeholder 2">
            <a:extLst>
              <a:ext uri="{FF2B5EF4-FFF2-40B4-BE49-F238E27FC236}">
                <a16:creationId xmlns:a16="http://schemas.microsoft.com/office/drawing/2014/main" id="{9091C7A7-D295-4890-A20F-D747E049ECF3}"/>
              </a:ext>
            </a:extLst>
          </p:cNvPr>
          <p:cNvSpPr>
            <a:spLocks noGrp="1"/>
          </p:cNvSpPr>
          <p:nvPr>
            <p:ph idx="1"/>
          </p:nvPr>
        </p:nvSpPr>
        <p:spPr/>
        <p:txBody>
          <a:bodyPr>
            <a:normAutofit/>
          </a:bodyPr>
          <a:lstStyle/>
          <a:p>
            <a:r>
              <a:rPr lang="en-US" b="1" dirty="0"/>
              <a:t>Structured data, which is typically stored in databases, allows for data to be stored, analyzed, and filtered based on data tag specifications. </a:t>
            </a:r>
          </a:p>
          <a:p>
            <a:endParaRPr lang="en-US" b="1" dirty="0"/>
          </a:p>
          <a:p>
            <a:r>
              <a:rPr lang="en-US" b="1" dirty="0"/>
              <a:t>Defamation emphasizes that “this format is eminently searchable both with human-generated queries and via algorithms using a type of data and field names, such as alphabetical or numeric, currency or date.”</a:t>
            </a:r>
          </a:p>
        </p:txBody>
      </p:sp>
    </p:spTree>
    <p:extLst>
      <p:ext uri="{BB962C8B-B14F-4D97-AF65-F5344CB8AC3E}">
        <p14:creationId xmlns:p14="http://schemas.microsoft.com/office/powerpoint/2010/main" val="1102554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3D5A8C-BE98-4546-90A9-F7754196922A}"/>
              </a:ext>
            </a:extLst>
          </p:cNvPr>
          <p:cNvSpPr>
            <a:spLocks noGrp="1"/>
          </p:cNvSpPr>
          <p:nvPr>
            <p:ph type="title"/>
          </p:nvPr>
        </p:nvSpPr>
        <p:spPr>
          <a:xfrm>
            <a:off x="838200" y="365125"/>
            <a:ext cx="10515600" cy="1325563"/>
          </a:xfrm>
        </p:spPr>
        <p:txBody>
          <a:bodyPr>
            <a:normAutofit/>
          </a:bodyPr>
          <a:lstStyle/>
          <a:p>
            <a:pPr algn="ctr"/>
            <a:r>
              <a:rPr lang="en-US" b="1" i="0">
                <a:effectLst/>
                <a:latin typeface="Raleway" pitchFamily="2" charset="0"/>
              </a:rPr>
              <a:t>Semi-Structured Data</a:t>
            </a:r>
            <a:br>
              <a:rPr lang="en-US" b="0" i="0">
                <a:effectLst/>
                <a:latin typeface="Raleway" pitchFamily="2" charset="0"/>
              </a:rPr>
            </a:br>
            <a:endParaRPr lang="en-US"/>
          </a:p>
        </p:txBody>
      </p:sp>
      <p:graphicFrame>
        <p:nvGraphicFramePr>
          <p:cNvPr id="5" name="Content Placeholder 2">
            <a:extLst>
              <a:ext uri="{FF2B5EF4-FFF2-40B4-BE49-F238E27FC236}">
                <a16:creationId xmlns:a16="http://schemas.microsoft.com/office/drawing/2014/main" id="{78957A47-D80A-EDB0-AE48-6951A374F0B5}"/>
              </a:ext>
            </a:extLst>
          </p:cNvPr>
          <p:cNvGraphicFramePr>
            <a:graphicFrameLocks noGrp="1"/>
          </p:cNvGraphicFramePr>
          <p:nvPr>
            <p:ph idx="1"/>
            <p:extLst>
              <p:ext uri="{D42A27DB-BD31-4B8C-83A1-F6EECF244321}">
                <p14:modId xmlns:p14="http://schemas.microsoft.com/office/powerpoint/2010/main" val="14383582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76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D344-847B-40A2-9D85-D42F7F260444}"/>
              </a:ext>
            </a:extLst>
          </p:cNvPr>
          <p:cNvSpPr>
            <a:spLocks noGrp="1"/>
          </p:cNvSpPr>
          <p:nvPr>
            <p:ph type="title"/>
          </p:nvPr>
        </p:nvSpPr>
        <p:spPr/>
        <p:txBody>
          <a:bodyPr>
            <a:normAutofit/>
          </a:bodyPr>
          <a:lstStyle/>
          <a:p>
            <a:r>
              <a:rPr lang="en-US" b="1" i="0">
                <a:effectLst/>
                <a:latin typeface="Raleway" pitchFamily="2" charset="0"/>
              </a:rPr>
              <a:t>Main Differences</a:t>
            </a:r>
            <a:br>
              <a:rPr lang="en-US" b="0" i="0">
                <a:effectLst/>
                <a:latin typeface="Raleway" pitchFamily="2" charset="0"/>
              </a:rPr>
            </a:br>
            <a:endParaRPr lang="en-US" dirty="0"/>
          </a:p>
        </p:txBody>
      </p:sp>
      <p:sp>
        <p:nvSpPr>
          <p:cNvPr id="3" name="Content Placeholder 2">
            <a:extLst>
              <a:ext uri="{FF2B5EF4-FFF2-40B4-BE49-F238E27FC236}">
                <a16:creationId xmlns:a16="http://schemas.microsoft.com/office/drawing/2014/main" id="{787A08DD-3505-4210-9FDB-DA07A0D95220}"/>
              </a:ext>
            </a:extLst>
          </p:cNvPr>
          <p:cNvSpPr>
            <a:spLocks noGrp="1"/>
          </p:cNvSpPr>
          <p:nvPr>
            <p:ph idx="1"/>
          </p:nvPr>
        </p:nvSpPr>
        <p:spPr/>
        <p:txBody>
          <a:bodyPr>
            <a:normAutofit/>
          </a:bodyPr>
          <a:lstStyle/>
          <a:p>
            <a:r>
              <a:rPr lang="en-US" sz="2400" b="1" dirty="0"/>
              <a:t>The main difference between these three types of data is their ease of searchability. </a:t>
            </a:r>
          </a:p>
          <a:p>
            <a:r>
              <a:rPr lang="en-US" sz="2400" b="1" dirty="0"/>
              <a:t>Structured data, being stored in a database, provides easy search access to specific data fields, while unstructured data is more difficult to populate, yet it can provide more insight. </a:t>
            </a:r>
          </a:p>
          <a:p>
            <a:r>
              <a:rPr lang="en-US" sz="2400" b="1" dirty="0"/>
              <a:t>Because of this, unstructured data search tools are still in the early development stages.</a:t>
            </a:r>
          </a:p>
        </p:txBody>
      </p:sp>
    </p:spTree>
    <p:extLst>
      <p:ext uri="{BB962C8B-B14F-4D97-AF65-F5344CB8AC3E}">
        <p14:creationId xmlns:p14="http://schemas.microsoft.com/office/powerpoint/2010/main" val="91246156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E3CD-BD06-4CB3-A3E2-35E4E66778FC}"/>
              </a:ext>
            </a:extLst>
          </p:cNvPr>
          <p:cNvSpPr>
            <a:spLocks noGrp="1"/>
          </p:cNvSpPr>
          <p:nvPr>
            <p:ph type="title"/>
          </p:nvPr>
        </p:nvSpPr>
        <p:spPr>
          <a:xfrm>
            <a:off x="4965430" y="629268"/>
            <a:ext cx="6586491" cy="1286160"/>
          </a:xfrm>
        </p:spPr>
        <p:txBody>
          <a:bodyPr anchor="b">
            <a:normAutofit/>
          </a:bodyPr>
          <a:lstStyle/>
          <a:p>
            <a:r>
              <a:rPr lang="en-US" b="1" i="0">
                <a:effectLst/>
                <a:latin typeface="Raleway" pitchFamily="2" charset="0"/>
              </a:rPr>
              <a:t>Main Differences</a:t>
            </a:r>
            <a:endParaRPr lang="en-US"/>
          </a:p>
        </p:txBody>
      </p:sp>
      <p:pic>
        <p:nvPicPr>
          <p:cNvPr id="6" name="Picture 5">
            <a:extLst>
              <a:ext uri="{FF2B5EF4-FFF2-40B4-BE49-F238E27FC236}">
                <a16:creationId xmlns:a16="http://schemas.microsoft.com/office/drawing/2014/main" id="{45A2C26D-DCEC-8AD8-139E-88F7AC7DFF22}"/>
              </a:ext>
            </a:extLst>
          </p:cNvPr>
          <p:cNvPicPr>
            <a:picLocks noChangeAspect="1"/>
          </p:cNvPicPr>
          <p:nvPr/>
        </p:nvPicPr>
        <p:blipFill rotWithShape="1">
          <a:blip r:embed="rId2"/>
          <a:srcRect l="19108" r="35773" b="-1"/>
          <a:stretch/>
        </p:blipFill>
        <p:spPr>
          <a:xfrm>
            <a:off x="20" y="10"/>
            <a:ext cx="4635571" cy="6857990"/>
          </a:xfrm>
          <a:prstGeom prst="rect">
            <a:avLst/>
          </a:prstGeom>
          <a:effectLst/>
        </p:spPr>
      </p:pic>
      <p:cxnSp>
        <p:nvCxnSpPr>
          <p:cNvPr id="32"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8A8E6"/>
            </a:solidFil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a:extLst>
              <a:ext uri="{FF2B5EF4-FFF2-40B4-BE49-F238E27FC236}">
                <a16:creationId xmlns:a16="http://schemas.microsoft.com/office/drawing/2014/main" id="{95D66F73-4567-B396-761C-17AC46E381CF}"/>
              </a:ext>
            </a:extLst>
          </p:cNvPr>
          <p:cNvGraphicFramePr>
            <a:graphicFrameLocks noGrp="1"/>
          </p:cNvGraphicFramePr>
          <p:nvPr>
            <p:ph idx="1"/>
            <p:extLst>
              <p:ext uri="{D42A27DB-BD31-4B8C-83A1-F6EECF244321}">
                <p14:modId xmlns:p14="http://schemas.microsoft.com/office/powerpoint/2010/main" val="370054351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32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C3F2-32E2-4BC9-9576-0A7921186312}"/>
              </a:ext>
            </a:extLst>
          </p:cNvPr>
          <p:cNvSpPr>
            <a:spLocks noGrp="1"/>
          </p:cNvSpPr>
          <p:nvPr>
            <p:ph type="title"/>
          </p:nvPr>
        </p:nvSpPr>
        <p:spPr>
          <a:xfrm>
            <a:off x="4965430" y="629268"/>
            <a:ext cx="6586491" cy="1286160"/>
          </a:xfrm>
        </p:spPr>
        <p:txBody>
          <a:bodyPr anchor="b">
            <a:normAutofit/>
          </a:bodyPr>
          <a:lstStyle/>
          <a:p>
            <a:r>
              <a:rPr lang="en-US" sz="3100" b="1" i="0">
                <a:effectLst/>
                <a:latin typeface="Raleway" pitchFamily="2" charset="0"/>
              </a:rPr>
              <a:t>When is Unstructured Data Used?</a:t>
            </a:r>
            <a:br>
              <a:rPr lang="en-US" sz="3100" b="1" i="0">
                <a:effectLst/>
                <a:latin typeface="Raleway" pitchFamily="2" charset="0"/>
              </a:rPr>
            </a:br>
            <a:endParaRPr lang="en-US" sz="3100" b="1"/>
          </a:p>
        </p:txBody>
      </p:sp>
      <p:sp>
        <p:nvSpPr>
          <p:cNvPr id="3" name="Content Placeholder 2">
            <a:extLst>
              <a:ext uri="{FF2B5EF4-FFF2-40B4-BE49-F238E27FC236}">
                <a16:creationId xmlns:a16="http://schemas.microsoft.com/office/drawing/2014/main" id="{82A2D8A9-9240-43B6-BE47-246CDA549314}"/>
              </a:ext>
            </a:extLst>
          </p:cNvPr>
          <p:cNvSpPr>
            <a:spLocks noGrp="1"/>
          </p:cNvSpPr>
          <p:nvPr>
            <p:ph idx="1"/>
          </p:nvPr>
        </p:nvSpPr>
        <p:spPr>
          <a:xfrm>
            <a:off x="4965431" y="2438400"/>
            <a:ext cx="6586489" cy="3785419"/>
          </a:xfrm>
        </p:spPr>
        <p:txBody>
          <a:bodyPr>
            <a:normAutofit/>
          </a:bodyPr>
          <a:lstStyle/>
          <a:p>
            <a:r>
              <a:rPr lang="en-US" sz="2000" b="1" i="0" dirty="0">
                <a:effectLst/>
                <a:latin typeface="Raleway" pitchFamily="2" charset="0"/>
              </a:rPr>
              <a:t>Unstructured data affects every level and department within an organization. Most of them use it in some way or another daily. </a:t>
            </a:r>
          </a:p>
          <a:p>
            <a:r>
              <a:rPr lang="en-US" sz="2000" b="1" i="0" dirty="0">
                <a:effectLst/>
                <a:latin typeface="Raleway" pitchFamily="2" charset="0"/>
              </a:rPr>
              <a:t>From the engineering and production departments drawing product diagrams to the marketing department engaging with audiences on social media, every area of an enterprise interacts with unstructured data. </a:t>
            </a:r>
          </a:p>
          <a:p>
            <a:r>
              <a:rPr lang="en-US" sz="2000" b="1" i="0" dirty="0">
                <a:effectLst/>
                <a:latin typeface="Raleway" pitchFamily="2" charset="0"/>
              </a:rPr>
              <a:t>Companies that use unstructured data effectively in their organization guide and manage it to complete critical company objectives.</a:t>
            </a:r>
          </a:p>
          <a:p>
            <a:endParaRPr lang="en-US" sz="2000" dirty="0"/>
          </a:p>
        </p:txBody>
      </p:sp>
      <p:pic>
        <p:nvPicPr>
          <p:cNvPr id="5" name="Picture 4" descr="Top view of cubes connected with black lines">
            <a:extLst>
              <a:ext uri="{FF2B5EF4-FFF2-40B4-BE49-F238E27FC236}">
                <a16:creationId xmlns:a16="http://schemas.microsoft.com/office/drawing/2014/main" id="{470EBA92-D2DF-E0DB-A4F3-D37398594C12}"/>
              </a:ext>
            </a:extLst>
          </p:cNvPr>
          <p:cNvPicPr>
            <a:picLocks noChangeAspect="1"/>
          </p:cNvPicPr>
          <p:nvPr/>
        </p:nvPicPr>
        <p:blipFill rotWithShape="1">
          <a:blip r:embed="rId2"/>
          <a:srcRect l="29613" r="1969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95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F86C-1E9B-446A-844B-FA066683BC0E}"/>
              </a:ext>
            </a:extLst>
          </p:cNvPr>
          <p:cNvSpPr>
            <a:spLocks noGrp="1"/>
          </p:cNvSpPr>
          <p:nvPr>
            <p:ph type="title"/>
          </p:nvPr>
        </p:nvSpPr>
        <p:spPr>
          <a:xfrm>
            <a:off x="4965430" y="629268"/>
            <a:ext cx="6586491" cy="1286160"/>
          </a:xfrm>
        </p:spPr>
        <p:txBody>
          <a:bodyPr anchor="b">
            <a:normAutofit/>
          </a:bodyPr>
          <a:lstStyle/>
          <a:p>
            <a:r>
              <a:rPr lang="en-US" sz="2800" b="1" i="0">
                <a:effectLst/>
                <a:latin typeface="Raleway" pitchFamily="2" charset="0"/>
              </a:rPr>
              <a:t>Why is Unstructured Data Important?</a:t>
            </a:r>
            <a:br>
              <a:rPr lang="en-US" sz="2800" b="1" i="0">
                <a:effectLst/>
                <a:latin typeface="Raleway" pitchFamily="2" charset="0"/>
              </a:rPr>
            </a:br>
            <a:endParaRPr lang="en-US" sz="2800" b="1"/>
          </a:p>
        </p:txBody>
      </p:sp>
      <p:sp>
        <p:nvSpPr>
          <p:cNvPr id="3" name="Content Placeholder 2">
            <a:extLst>
              <a:ext uri="{FF2B5EF4-FFF2-40B4-BE49-F238E27FC236}">
                <a16:creationId xmlns:a16="http://schemas.microsoft.com/office/drawing/2014/main" id="{ABFA4ED9-BA18-4ED5-B12A-1D68391A0C73}"/>
              </a:ext>
            </a:extLst>
          </p:cNvPr>
          <p:cNvSpPr>
            <a:spLocks noGrp="1"/>
          </p:cNvSpPr>
          <p:nvPr>
            <p:ph idx="1"/>
          </p:nvPr>
        </p:nvSpPr>
        <p:spPr>
          <a:xfrm>
            <a:off x="4965431" y="2438400"/>
            <a:ext cx="6586489" cy="3785419"/>
          </a:xfrm>
        </p:spPr>
        <p:txBody>
          <a:bodyPr>
            <a:normAutofit/>
          </a:bodyPr>
          <a:lstStyle/>
          <a:p>
            <a:r>
              <a:rPr lang="en-US" sz="2000" b="1"/>
              <a:t>Unstructured data –– from documents, social media feeds, digital pictures and videos, audio transmissions, and other unstructured content from the web –– can provide substantial insight for decision-making and campaign objectives.</a:t>
            </a:r>
          </a:p>
          <a:p>
            <a:endParaRPr lang="en-US" sz="2000" b="1"/>
          </a:p>
          <a:p>
            <a:r>
              <a:rPr lang="en-US" sz="2000" b="1"/>
              <a:t>If companies fail to manage and utilize unstructured data, they run the risk of overlooking key market research that allows them to remain competitiv</a:t>
            </a:r>
            <a:r>
              <a:rPr lang="en-US" sz="2000"/>
              <a:t>e. </a:t>
            </a:r>
          </a:p>
        </p:txBody>
      </p:sp>
      <p:pic>
        <p:nvPicPr>
          <p:cNvPr id="5" name="Picture 4" descr="A person reaching for a paper on a table full of paper and sticky notes">
            <a:extLst>
              <a:ext uri="{FF2B5EF4-FFF2-40B4-BE49-F238E27FC236}">
                <a16:creationId xmlns:a16="http://schemas.microsoft.com/office/drawing/2014/main" id="{D180F494-A5CF-561B-7FBE-78CE64803455}"/>
              </a:ext>
            </a:extLst>
          </p:cNvPr>
          <p:cNvPicPr>
            <a:picLocks noChangeAspect="1"/>
          </p:cNvPicPr>
          <p:nvPr/>
        </p:nvPicPr>
        <p:blipFill rotWithShape="1">
          <a:blip r:embed="rId2"/>
          <a:srcRect l="26944" r="2793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4F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25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89AB0AE-4D27-52BC-4F2E-4737B65864E9}"/>
              </a:ext>
            </a:extLst>
          </p:cNvPr>
          <p:cNvPicPr>
            <a:picLocks noChangeAspect="1"/>
          </p:cNvPicPr>
          <p:nvPr/>
        </p:nvPicPr>
        <p:blipFill rotWithShape="1">
          <a:blip r:embed="rId2">
            <a:alphaModFix amt="35000"/>
          </a:blip>
          <a:srcRect t="1454" b="11336"/>
          <a:stretch/>
        </p:blipFill>
        <p:spPr>
          <a:xfrm>
            <a:off x="20" y="10"/>
            <a:ext cx="12191980" cy="6857990"/>
          </a:xfrm>
          <a:prstGeom prst="rect">
            <a:avLst/>
          </a:prstGeom>
        </p:spPr>
      </p:pic>
      <p:sp>
        <p:nvSpPr>
          <p:cNvPr id="2" name="Title 1">
            <a:extLst>
              <a:ext uri="{FF2B5EF4-FFF2-40B4-BE49-F238E27FC236}">
                <a16:creationId xmlns:a16="http://schemas.microsoft.com/office/drawing/2014/main" id="{9EC0B6CD-EA83-4D51-BBBF-CB26F80E5443}"/>
              </a:ext>
            </a:extLst>
          </p:cNvPr>
          <p:cNvSpPr>
            <a:spLocks noGrp="1"/>
          </p:cNvSpPr>
          <p:nvPr>
            <p:ph type="title"/>
          </p:nvPr>
        </p:nvSpPr>
        <p:spPr>
          <a:xfrm>
            <a:off x="838200" y="365125"/>
            <a:ext cx="10515600" cy="1325563"/>
          </a:xfrm>
        </p:spPr>
        <p:txBody>
          <a:bodyPr>
            <a:normAutofit/>
          </a:bodyPr>
          <a:lstStyle/>
          <a:p>
            <a:r>
              <a:rPr lang="en-US" b="1">
                <a:solidFill>
                  <a:srgbClr val="FFFFFF"/>
                </a:solidFill>
              </a:rPr>
              <a:t>Discussion:</a:t>
            </a:r>
          </a:p>
        </p:txBody>
      </p:sp>
      <p:graphicFrame>
        <p:nvGraphicFramePr>
          <p:cNvPr id="13" name="Content Placeholder 2">
            <a:extLst>
              <a:ext uri="{FF2B5EF4-FFF2-40B4-BE49-F238E27FC236}">
                <a16:creationId xmlns:a16="http://schemas.microsoft.com/office/drawing/2014/main" id="{A1773AAF-B301-BCF5-7DBD-EC5F2989008B}"/>
              </a:ext>
            </a:extLst>
          </p:cNvPr>
          <p:cNvGraphicFramePr>
            <a:graphicFrameLocks noGrp="1"/>
          </p:cNvGraphicFramePr>
          <p:nvPr>
            <p:ph idx="1"/>
            <p:extLst>
              <p:ext uri="{D42A27DB-BD31-4B8C-83A1-F6EECF244321}">
                <p14:modId xmlns:p14="http://schemas.microsoft.com/office/powerpoint/2010/main" val="21717800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1787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3E05-B204-44FE-9C58-A7638598E703}"/>
              </a:ext>
            </a:extLst>
          </p:cNvPr>
          <p:cNvSpPr>
            <a:spLocks noGrp="1"/>
          </p:cNvSpPr>
          <p:nvPr>
            <p:ph type="title"/>
          </p:nvPr>
        </p:nvSpPr>
        <p:spPr>
          <a:xfrm>
            <a:off x="4965430" y="629268"/>
            <a:ext cx="6586491" cy="1286160"/>
          </a:xfrm>
        </p:spPr>
        <p:txBody>
          <a:bodyPr anchor="b">
            <a:normAutofit/>
          </a:bodyPr>
          <a:lstStyle/>
          <a:p>
            <a:r>
              <a:rPr lang="en-US" b="1" dirty="0"/>
              <a:t>What is streaming data?</a:t>
            </a:r>
          </a:p>
        </p:txBody>
      </p:sp>
      <p:sp>
        <p:nvSpPr>
          <p:cNvPr id="3" name="Content Placeholder 2">
            <a:extLst>
              <a:ext uri="{FF2B5EF4-FFF2-40B4-BE49-F238E27FC236}">
                <a16:creationId xmlns:a16="http://schemas.microsoft.com/office/drawing/2014/main" id="{F3EA810B-91F0-4288-AE92-D6CF3F540C64}"/>
              </a:ext>
            </a:extLst>
          </p:cNvPr>
          <p:cNvSpPr>
            <a:spLocks noGrp="1"/>
          </p:cNvSpPr>
          <p:nvPr>
            <p:ph idx="1"/>
          </p:nvPr>
        </p:nvSpPr>
        <p:spPr>
          <a:xfrm>
            <a:off x="4965431" y="2438400"/>
            <a:ext cx="6586489" cy="3785419"/>
          </a:xfrm>
        </p:spPr>
        <p:txBody>
          <a:bodyPr>
            <a:normAutofit/>
          </a:bodyPr>
          <a:lstStyle/>
          <a:p>
            <a:r>
              <a:rPr lang="en-US" sz="2000" b="1"/>
              <a:t>Streaming data is data that is generated continuously by thousands of data sources, which typically send in the data records simultaneously, and in small sizes (order of Kilobytes). </a:t>
            </a:r>
          </a:p>
          <a:p>
            <a:endParaRPr lang="en-US" sz="2000" b="1"/>
          </a:p>
          <a:p>
            <a:r>
              <a:rPr lang="en-US" sz="2000" b="1"/>
              <a:t>Streaming data includes a wide variety of data such as log files generated by customers using your mobile or web applications, e-commerce purchases, in-game player activity, information from social networks, financial trading floors, or geospatial services, and telemetry from connected devices or instrumentation in data centers</a:t>
            </a:r>
          </a:p>
        </p:txBody>
      </p:sp>
      <p:pic>
        <p:nvPicPr>
          <p:cNvPr id="5" name="Picture 4" descr="Person watching empty phone">
            <a:extLst>
              <a:ext uri="{FF2B5EF4-FFF2-40B4-BE49-F238E27FC236}">
                <a16:creationId xmlns:a16="http://schemas.microsoft.com/office/drawing/2014/main" id="{C32F83ED-F3BD-323F-75F5-EE59A5983BE8}"/>
              </a:ext>
            </a:extLst>
          </p:cNvPr>
          <p:cNvPicPr>
            <a:picLocks noChangeAspect="1"/>
          </p:cNvPicPr>
          <p:nvPr/>
        </p:nvPicPr>
        <p:blipFill rotWithShape="1">
          <a:blip r:embed="rId2"/>
          <a:srcRect l="43020" r="1186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DEB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53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Digital financial graph">
            <a:extLst>
              <a:ext uri="{FF2B5EF4-FFF2-40B4-BE49-F238E27FC236}">
                <a16:creationId xmlns:a16="http://schemas.microsoft.com/office/drawing/2014/main" id="{EAD37F33-C1E5-BA2C-3DB6-8B9361991397}"/>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26" name="Rectangle 17">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8DD21-ADBE-4DFE-98D7-5D61539C3081}"/>
              </a:ext>
            </a:extLst>
          </p:cNvPr>
          <p:cNvSpPr>
            <a:spLocks noGrp="1"/>
          </p:cNvSpPr>
          <p:nvPr>
            <p:ph type="title"/>
          </p:nvPr>
        </p:nvSpPr>
        <p:spPr>
          <a:xfrm>
            <a:off x="594804" y="640263"/>
            <a:ext cx="6619811" cy="841419"/>
          </a:xfrm>
        </p:spPr>
        <p:txBody>
          <a:bodyPr>
            <a:normAutofit/>
          </a:bodyPr>
          <a:lstStyle/>
          <a:p>
            <a:r>
              <a:rPr lang="en-US" sz="4000" b="1" dirty="0"/>
              <a:t>What is streaming data?</a:t>
            </a:r>
          </a:p>
        </p:txBody>
      </p:sp>
      <p:sp>
        <p:nvSpPr>
          <p:cNvPr id="12" name="Content Placeholder 2">
            <a:extLst>
              <a:ext uri="{FF2B5EF4-FFF2-40B4-BE49-F238E27FC236}">
                <a16:creationId xmlns:a16="http://schemas.microsoft.com/office/drawing/2014/main" id="{2B2D76B6-0327-460B-9EB7-14335F8D8CE5}"/>
              </a:ext>
            </a:extLst>
          </p:cNvPr>
          <p:cNvSpPr>
            <a:spLocks noGrp="1"/>
          </p:cNvSpPr>
          <p:nvPr>
            <p:ph idx="1"/>
          </p:nvPr>
        </p:nvSpPr>
        <p:spPr>
          <a:xfrm>
            <a:off x="594109" y="1657350"/>
            <a:ext cx="6620505" cy="4237423"/>
          </a:xfrm>
        </p:spPr>
        <p:txBody>
          <a:bodyPr>
            <a:noAutofit/>
          </a:bodyPr>
          <a:lstStyle/>
          <a:p>
            <a:r>
              <a:rPr lang="en-US" sz="2000" b="1" dirty="0"/>
              <a:t>This data needs to be processed sequentially and incrementally on a record-by-record basis or over sliding time windows and used for a wide variety of analytics including correlations, aggregations, filtering, and sampling.</a:t>
            </a:r>
          </a:p>
          <a:p>
            <a:r>
              <a:rPr lang="en-US" sz="2000" b="1" dirty="0"/>
              <a:t>Information derived from such analysis gives companies visibility into many aspects of their business and customer activity such as –service usage (for metering/billing), server activity, website clicks, and geo-location of devices, people, and physical goods –and enables them to respond promptly to emerging situations. </a:t>
            </a:r>
          </a:p>
        </p:txBody>
      </p:sp>
    </p:spTree>
    <p:extLst>
      <p:ext uri="{BB962C8B-B14F-4D97-AF65-F5344CB8AC3E}">
        <p14:creationId xmlns:p14="http://schemas.microsoft.com/office/powerpoint/2010/main" val="174066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CBA0-B9A0-01B2-840D-70F4620CC52E}"/>
              </a:ext>
            </a:extLst>
          </p:cNvPr>
          <p:cNvSpPr>
            <a:spLocks noGrp="1"/>
          </p:cNvSpPr>
          <p:nvPr>
            <p:ph type="title"/>
          </p:nvPr>
        </p:nvSpPr>
        <p:spPr/>
        <p:txBody>
          <a:bodyPr/>
          <a:lstStyle/>
          <a:p>
            <a:r>
              <a:rPr lang="en-US" b="1" dirty="0"/>
              <a:t>Continue</a:t>
            </a:r>
          </a:p>
        </p:txBody>
      </p:sp>
      <p:sp>
        <p:nvSpPr>
          <p:cNvPr id="3" name="Content Placeholder 2">
            <a:extLst>
              <a:ext uri="{FF2B5EF4-FFF2-40B4-BE49-F238E27FC236}">
                <a16:creationId xmlns:a16="http://schemas.microsoft.com/office/drawing/2014/main" id="{924089AD-0852-F267-AA16-683DEEB4EA73}"/>
              </a:ext>
            </a:extLst>
          </p:cNvPr>
          <p:cNvSpPr>
            <a:spLocks noGrp="1"/>
          </p:cNvSpPr>
          <p:nvPr>
            <p:ph idx="1"/>
          </p:nvPr>
        </p:nvSpPr>
        <p:spPr/>
        <p:txBody>
          <a:bodyPr/>
          <a:lstStyle/>
          <a:p>
            <a:r>
              <a:rPr lang="en-US" sz="2800" b="1" dirty="0"/>
              <a:t>For example, businesses can track changes in public sentiment on their brands and products by continuously analyzing social media streams and responding in a timely fashion as the necessity arises.</a:t>
            </a:r>
          </a:p>
          <a:p>
            <a:endParaRPr lang="en-US" dirty="0"/>
          </a:p>
        </p:txBody>
      </p:sp>
    </p:spTree>
    <p:extLst>
      <p:ext uri="{BB962C8B-B14F-4D97-AF65-F5344CB8AC3E}">
        <p14:creationId xmlns:p14="http://schemas.microsoft.com/office/powerpoint/2010/main" val="185110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FE7B44-B71A-4053-B1EC-54C32A87724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Benefits of streaming data</a:t>
            </a:r>
          </a:p>
        </p:txBody>
      </p:sp>
      <p:sp>
        <p:nvSpPr>
          <p:cNvPr id="15" name="Content Placeholder 2">
            <a:extLst>
              <a:ext uri="{FF2B5EF4-FFF2-40B4-BE49-F238E27FC236}">
                <a16:creationId xmlns:a16="http://schemas.microsoft.com/office/drawing/2014/main" id="{37727F4E-A2E7-4495-BD2C-D225403D9249}"/>
              </a:ext>
            </a:extLst>
          </p:cNvPr>
          <p:cNvSpPr>
            <a:spLocks noGrp="1"/>
          </p:cNvSpPr>
          <p:nvPr>
            <p:ph idx="1"/>
          </p:nvPr>
        </p:nvSpPr>
        <p:spPr>
          <a:xfrm>
            <a:off x="1367624" y="2490436"/>
            <a:ext cx="9708995" cy="3567173"/>
          </a:xfrm>
        </p:spPr>
        <p:txBody>
          <a:bodyPr anchor="ctr">
            <a:normAutofit/>
          </a:bodyPr>
          <a:lstStyle/>
          <a:p>
            <a:r>
              <a:rPr lang="en-US" sz="2000" b="1"/>
              <a:t>Streaming data processing is beneficial in most scenarios where new, dynamic data is generated on a continual basis. </a:t>
            </a:r>
          </a:p>
          <a:p>
            <a:r>
              <a:rPr lang="en-US" sz="2000" b="1"/>
              <a:t>It applies to most of the industry segments and big data use cases.</a:t>
            </a:r>
          </a:p>
          <a:p>
            <a:r>
              <a:rPr lang="en-US" sz="2000" b="1"/>
              <a:t>Companies generally begin with simple applications such as collecting system logs and rudimentary processing like rolling min-max computations. </a:t>
            </a:r>
          </a:p>
          <a:p>
            <a:r>
              <a:rPr lang="en-US" sz="2000" b="1"/>
              <a:t>Then, these applications evolve to more sophisticated near-real-time processing. </a:t>
            </a:r>
          </a:p>
          <a:p>
            <a:r>
              <a:rPr lang="en-US" sz="2000" b="1"/>
              <a:t>Initially, applications may process data streams to produce simple reports and perform simple actions in response, such as emitting alarms when key measures exceed certain thresholds. </a:t>
            </a:r>
          </a:p>
        </p:txBody>
      </p:sp>
    </p:spTree>
    <p:extLst>
      <p:ext uri="{BB962C8B-B14F-4D97-AF65-F5344CB8AC3E}">
        <p14:creationId xmlns:p14="http://schemas.microsoft.com/office/powerpoint/2010/main" val="273314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C1063E-86E6-4B36-8AAA-A6CEF38A224A}"/>
              </a:ext>
            </a:extLst>
          </p:cNvPr>
          <p:cNvSpPr>
            <a:spLocks noGrp="1"/>
          </p:cNvSpPr>
          <p:nvPr>
            <p:ph type="title"/>
          </p:nvPr>
        </p:nvSpPr>
        <p:spPr>
          <a:xfrm>
            <a:off x="934872" y="982272"/>
            <a:ext cx="3388419" cy="4560970"/>
          </a:xfrm>
        </p:spPr>
        <p:txBody>
          <a:bodyPr>
            <a:normAutofit/>
          </a:bodyPr>
          <a:lstStyle/>
          <a:p>
            <a:r>
              <a:rPr lang="en-US" sz="4000" b="1">
                <a:solidFill>
                  <a:srgbClr val="FFFFFF"/>
                </a:solidFill>
              </a:rPr>
              <a:t>Benefits of streaming data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41E55D8-F936-4462-866E-3A0EE708D769}"/>
              </a:ext>
            </a:extLst>
          </p:cNvPr>
          <p:cNvSpPr>
            <a:spLocks noGrp="1"/>
          </p:cNvSpPr>
          <p:nvPr>
            <p:ph idx="1"/>
          </p:nvPr>
        </p:nvSpPr>
        <p:spPr>
          <a:xfrm>
            <a:off x="5221862" y="1719618"/>
            <a:ext cx="5948831" cy="4334629"/>
          </a:xfrm>
        </p:spPr>
        <p:txBody>
          <a:bodyPr anchor="ctr">
            <a:normAutofit/>
          </a:bodyPr>
          <a:lstStyle/>
          <a:p>
            <a:r>
              <a:rPr lang="en-US" sz="2400" b="1" dirty="0">
                <a:solidFill>
                  <a:srgbClr val="FEFFFF"/>
                </a:solidFill>
              </a:rPr>
              <a:t>Eventually, those applications will perform more sophisticated forms of data analysis, like applying machine learning algorithms and extracting deeper insights from the data. </a:t>
            </a:r>
          </a:p>
          <a:p>
            <a:endParaRPr lang="en-US" sz="2400" b="1" dirty="0">
              <a:solidFill>
                <a:srgbClr val="FEFFFF"/>
              </a:solidFill>
            </a:endParaRPr>
          </a:p>
          <a:p>
            <a:r>
              <a:rPr lang="en-US" sz="2400" b="1" dirty="0">
                <a:solidFill>
                  <a:srgbClr val="FEFFFF"/>
                </a:solidFill>
              </a:rPr>
              <a:t>Over time, complex stream and event processing algorithms, like decaying time windows to find the most recent popular movies, are applied, further enriching the insights.</a:t>
            </a:r>
          </a:p>
          <a:p>
            <a:endParaRPr lang="en-US" sz="2400" dirty="0">
              <a:solidFill>
                <a:srgbClr val="FEFFFF"/>
              </a:solidFill>
            </a:endParaRPr>
          </a:p>
        </p:txBody>
      </p:sp>
    </p:spTree>
    <p:extLst>
      <p:ext uri="{BB962C8B-B14F-4D97-AF65-F5344CB8AC3E}">
        <p14:creationId xmlns:p14="http://schemas.microsoft.com/office/powerpoint/2010/main" val="973327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D402BB-7878-42C3-8364-69123FD8C7BF}"/>
              </a:ext>
            </a:extLst>
          </p:cNvPr>
          <p:cNvSpPr>
            <a:spLocks noGrp="1"/>
          </p:cNvSpPr>
          <p:nvPr>
            <p:ph type="title"/>
          </p:nvPr>
        </p:nvSpPr>
        <p:spPr>
          <a:xfrm>
            <a:off x="934872" y="982272"/>
            <a:ext cx="3388419" cy="4560970"/>
          </a:xfrm>
        </p:spPr>
        <p:txBody>
          <a:bodyPr>
            <a:normAutofit/>
          </a:bodyPr>
          <a:lstStyle/>
          <a:p>
            <a:r>
              <a:rPr lang="en-US" sz="4000" b="1" dirty="0">
                <a:solidFill>
                  <a:srgbClr val="FFFFFF"/>
                </a:solidFill>
              </a:rPr>
              <a:t>Examples of streaming data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80D5C44-26FB-47C2-BD02-DA7C209FA9B3}"/>
              </a:ext>
            </a:extLst>
          </p:cNvPr>
          <p:cNvSpPr>
            <a:spLocks noGrp="1"/>
          </p:cNvSpPr>
          <p:nvPr>
            <p:ph idx="1"/>
          </p:nvPr>
        </p:nvSpPr>
        <p:spPr>
          <a:xfrm>
            <a:off x="5221862" y="1719618"/>
            <a:ext cx="5948831" cy="4334629"/>
          </a:xfrm>
        </p:spPr>
        <p:txBody>
          <a:bodyPr anchor="ctr">
            <a:normAutofit/>
          </a:bodyPr>
          <a:lstStyle/>
          <a:p>
            <a:r>
              <a:rPr lang="en-US" sz="2000" b="1" dirty="0">
                <a:solidFill>
                  <a:srgbClr val="FEFFFF"/>
                </a:solidFill>
              </a:rPr>
              <a:t>Sensors in transportation vehicles, industrial equipment, and farm machinery send data to a streaming application. </a:t>
            </a:r>
          </a:p>
          <a:p>
            <a:r>
              <a:rPr lang="en-US" sz="2000" b="1" dirty="0">
                <a:solidFill>
                  <a:srgbClr val="FEFFFF"/>
                </a:solidFill>
              </a:rPr>
              <a:t>The application monitors performance detects any potential defects in advance and places a spare part order automatically preventing equipment downtime.</a:t>
            </a:r>
          </a:p>
        </p:txBody>
      </p:sp>
    </p:spTree>
    <p:extLst>
      <p:ext uri="{BB962C8B-B14F-4D97-AF65-F5344CB8AC3E}">
        <p14:creationId xmlns:p14="http://schemas.microsoft.com/office/powerpoint/2010/main" val="128813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DD3B3-9F1C-12F9-FBD3-99EB6910F2A8}"/>
              </a:ext>
            </a:extLst>
          </p:cNvPr>
          <p:cNvSpPr>
            <a:spLocks noGrp="1"/>
          </p:cNvSpPr>
          <p:nvPr>
            <p:ph type="title"/>
          </p:nvPr>
        </p:nvSpPr>
        <p:spPr>
          <a:xfrm>
            <a:off x="1043631" y="809898"/>
            <a:ext cx="10173010" cy="1554480"/>
          </a:xfrm>
        </p:spPr>
        <p:txBody>
          <a:bodyPr anchor="ctr">
            <a:normAutofit/>
          </a:bodyPr>
          <a:lstStyle/>
          <a:p>
            <a:r>
              <a:rPr lang="en-US" sz="4800" b="1"/>
              <a:t>Examples of streaming data</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B20D84F-85B7-9AF9-FE91-DFA19A597B0C}"/>
              </a:ext>
            </a:extLst>
          </p:cNvPr>
          <p:cNvGraphicFramePr>
            <a:graphicFrameLocks noGrp="1"/>
          </p:cNvGraphicFramePr>
          <p:nvPr>
            <p:ph idx="1"/>
            <p:extLst>
              <p:ext uri="{D42A27DB-BD31-4B8C-83A1-F6EECF244321}">
                <p14:modId xmlns:p14="http://schemas.microsoft.com/office/powerpoint/2010/main" val="32385322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603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89C69-B0B4-40A9-BC92-DD9B06790A50}"/>
              </a:ext>
            </a:extLst>
          </p:cNvPr>
          <p:cNvSpPr>
            <a:spLocks noGrp="1"/>
          </p:cNvSpPr>
          <p:nvPr>
            <p:ph type="title"/>
          </p:nvPr>
        </p:nvSpPr>
        <p:spPr>
          <a:xfrm>
            <a:off x="838200" y="557188"/>
            <a:ext cx="10515600" cy="1133499"/>
          </a:xfrm>
        </p:spPr>
        <p:txBody>
          <a:bodyPr>
            <a:normAutofit/>
          </a:bodyPr>
          <a:lstStyle/>
          <a:p>
            <a:pPr algn="ctr"/>
            <a:r>
              <a:rPr lang="en-US" sz="5200" b="1"/>
              <a:t>Examples of streaming data</a:t>
            </a:r>
          </a:p>
        </p:txBody>
      </p:sp>
      <p:graphicFrame>
        <p:nvGraphicFramePr>
          <p:cNvPr id="22" name="Content Placeholder 2">
            <a:extLst>
              <a:ext uri="{FF2B5EF4-FFF2-40B4-BE49-F238E27FC236}">
                <a16:creationId xmlns:a16="http://schemas.microsoft.com/office/drawing/2014/main" id="{9541E6D9-64FF-584B-37ED-3D1F8CE16357}"/>
              </a:ext>
            </a:extLst>
          </p:cNvPr>
          <p:cNvGraphicFramePr>
            <a:graphicFrameLocks noGrp="1"/>
          </p:cNvGraphicFramePr>
          <p:nvPr>
            <p:ph idx="1"/>
            <p:extLst>
              <p:ext uri="{D42A27DB-BD31-4B8C-83A1-F6EECF244321}">
                <p14:modId xmlns:p14="http://schemas.microsoft.com/office/powerpoint/2010/main" val="9103758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95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D31B53-5DFE-47FF-899E-90DBEB525E35}"/>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Working with streaming data on AWS</a:t>
            </a:r>
          </a:p>
        </p:txBody>
      </p:sp>
      <p:graphicFrame>
        <p:nvGraphicFramePr>
          <p:cNvPr id="5" name="Content Placeholder 2">
            <a:extLst>
              <a:ext uri="{FF2B5EF4-FFF2-40B4-BE49-F238E27FC236}">
                <a16:creationId xmlns:a16="http://schemas.microsoft.com/office/drawing/2014/main" id="{B7D425EF-8995-D032-77DA-E5E7121D7C88}"/>
              </a:ext>
            </a:extLst>
          </p:cNvPr>
          <p:cNvGraphicFramePr>
            <a:graphicFrameLocks noGrp="1"/>
          </p:cNvGraphicFramePr>
          <p:nvPr>
            <p:ph idx="1"/>
            <p:extLst>
              <p:ext uri="{D42A27DB-BD31-4B8C-83A1-F6EECF244321}">
                <p14:modId xmlns:p14="http://schemas.microsoft.com/office/powerpoint/2010/main" val="230985254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82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78E569-97C5-4470-AFBB-6D96F0DB546D}"/>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What is Apache Kafka</a:t>
            </a:r>
          </a:p>
        </p:txBody>
      </p:sp>
      <p:graphicFrame>
        <p:nvGraphicFramePr>
          <p:cNvPr id="5" name="Content Placeholder 2">
            <a:extLst>
              <a:ext uri="{FF2B5EF4-FFF2-40B4-BE49-F238E27FC236}">
                <a16:creationId xmlns:a16="http://schemas.microsoft.com/office/drawing/2014/main" id="{4227E68E-BEF5-B064-0967-F597F5CAA618}"/>
              </a:ext>
            </a:extLst>
          </p:cNvPr>
          <p:cNvGraphicFramePr>
            <a:graphicFrameLocks noGrp="1"/>
          </p:cNvGraphicFramePr>
          <p:nvPr>
            <p:ph idx="1"/>
            <p:extLst>
              <p:ext uri="{D42A27DB-BD31-4B8C-83A1-F6EECF244321}">
                <p14:modId xmlns:p14="http://schemas.microsoft.com/office/powerpoint/2010/main" val="272998900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7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6EBBD8-0A82-18F9-C896-025532A54283}"/>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F7B0160F-543C-4EE1-BF69-CF579A7A386A}"/>
              </a:ext>
            </a:extLst>
          </p:cNvPr>
          <p:cNvSpPr>
            <a:spLocks noGrp="1"/>
          </p:cNvSpPr>
          <p:nvPr>
            <p:ph type="title"/>
          </p:nvPr>
        </p:nvSpPr>
        <p:spPr>
          <a:xfrm>
            <a:off x="838200" y="365125"/>
            <a:ext cx="10515600" cy="1325563"/>
          </a:xfrm>
        </p:spPr>
        <p:txBody>
          <a:bodyPr>
            <a:normAutofit/>
          </a:bodyPr>
          <a:lstStyle/>
          <a:p>
            <a:r>
              <a:rPr lang="en-US" sz="5400" b="1">
                <a:solidFill>
                  <a:schemeClr val="bg1"/>
                </a:solidFill>
              </a:rPr>
              <a:t>IP1</a:t>
            </a:r>
          </a:p>
        </p:txBody>
      </p:sp>
      <p:sp>
        <p:nvSpPr>
          <p:cNvPr id="1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CD9CC4-3421-4704-BA33-E5B410F6772B}"/>
              </a:ext>
            </a:extLst>
          </p:cNvPr>
          <p:cNvSpPr>
            <a:spLocks noGrp="1"/>
          </p:cNvSpPr>
          <p:nvPr>
            <p:ph idx="1"/>
          </p:nvPr>
        </p:nvSpPr>
        <p:spPr>
          <a:xfrm>
            <a:off x="838200" y="2004446"/>
            <a:ext cx="10515600" cy="4176897"/>
          </a:xfrm>
        </p:spPr>
        <p:txBody>
          <a:bodyPr>
            <a:normAutofit/>
          </a:bodyPr>
          <a:lstStyle/>
          <a:p>
            <a:pPr marL="0" marR="0"/>
            <a:r>
              <a:rPr lang="en-US" sz="2200" b="1">
                <a:solidFill>
                  <a:schemeClr val="bg1"/>
                </a:solidFill>
                <a:effectLst/>
                <a:latin typeface="Verdana" panose="020B0604030504040204" pitchFamily="34" charset="0"/>
                <a:ea typeface="Times New Roman" panose="02020603050405020304" pitchFamily="18" charset="0"/>
              </a:rPr>
              <a:t>During your first Individual Project (IP), you will setup the Python environment Anaconda that will be used for subsequent IPs. </a:t>
            </a:r>
          </a:p>
          <a:p>
            <a:pPr marL="0" marR="0"/>
            <a:r>
              <a:rPr lang="en-US" sz="2200" b="1">
                <a:solidFill>
                  <a:schemeClr val="bg1"/>
                </a:solidFill>
                <a:effectLst/>
                <a:latin typeface="Verdana" panose="020B0604030504040204" pitchFamily="34" charset="0"/>
                <a:ea typeface="Times New Roman" panose="02020603050405020304" pitchFamily="18" charset="0"/>
              </a:rPr>
              <a:t>During this task, the Spyder IDE will be installed, and a simple program will be created to demonstrate that it is working correctly. </a:t>
            </a:r>
            <a:r>
              <a:rPr lang="en-US" sz="2200" b="1" u="sng">
                <a:solidFill>
                  <a:schemeClr val="bg1"/>
                </a:solidFill>
                <a:effectLst/>
                <a:latin typeface="Verdana" panose="020B0604030504040204" pitchFamily="34" charset="0"/>
                <a:ea typeface="Times New Roman" panose="02020603050405020304" pitchFamily="18" charset="0"/>
                <a:hlinkClick r:id="rId3"/>
              </a:rPr>
              <a:t>This link will provide guidance.</a:t>
            </a:r>
            <a:endParaRPr lang="en-US" sz="2200" b="1">
              <a:solidFill>
                <a:schemeClr val="bg1"/>
              </a:solidFill>
              <a:effectLst/>
              <a:latin typeface="Times New Roman" panose="02020603050405020304" pitchFamily="18" charset="0"/>
              <a:ea typeface="Times New Roman" panose="02020603050405020304" pitchFamily="18" charset="0"/>
            </a:endParaRPr>
          </a:p>
          <a:p>
            <a:endParaRPr lang="en-US" sz="2200">
              <a:solidFill>
                <a:schemeClr val="bg1"/>
              </a:solidFill>
            </a:endParaRPr>
          </a:p>
        </p:txBody>
      </p:sp>
    </p:spTree>
    <p:extLst>
      <p:ext uri="{BB962C8B-B14F-4D97-AF65-F5344CB8AC3E}">
        <p14:creationId xmlns:p14="http://schemas.microsoft.com/office/powerpoint/2010/main" val="3592559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75C2-2E41-4E84-81A5-5453185D6337}"/>
              </a:ext>
            </a:extLst>
          </p:cNvPr>
          <p:cNvSpPr>
            <a:spLocks noGrp="1"/>
          </p:cNvSpPr>
          <p:nvPr>
            <p:ph type="title"/>
          </p:nvPr>
        </p:nvSpPr>
        <p:spPr/>
        <p:txBody>
          <a:bodyPr/>
          <a:lstStyle/>
          <a:p>
            <a:r>
              <a:rPr lang="en-US" dirty="0"/>
              <a:t>Where Apache Kafka fits in</a:t>
            </a:r>
          </a:p>
        </p:txBody>
      </p:sp>
      <p:pic>
        <p:nvPicPr>
          <p:cNvPr id="4" name="Content Placeholder 3">
            <a:extLst>
              <a:ext uri="{FF2B5EF4-FFF2-40B4-BE49-F238E27FC236}">
                <a16:creationId xmlns:a16="http://schemas.microsoft.com/office/drawing/2014/main" id="{46A25AA0-E1DD-4C5B-B181-E2823C76885A}"/>
              </a:ext>
            </a:extLst>
          </p:cNvPr>
          <p:cNvPicPr>
            <a:picLocks noGrp="1" noChangeAspect="1"/>
          </p:cNvPicPr>
          <p:nvPr>
            <p:ph idx="1"/>
          </p:nvPr>
        </p:nvPicPr>
        <p:blipFill>
          <a:blip r:embed="rId2"/>
          <a:stretch>
            <a:fillRect/>
          </a:stretch>
        </p:blipFill>
        <p:spPr>
          <a:xfrm>
            <a:off x="1897184" y="1457325"/>
            <a:ext cx="7046791" cy="5086349"/>
          </a:xfrm>
          <a:prstGeom prst="rect">
            <a:avLst/>
          </a:prstGeom>
        </p:spPr>
      </p:pic>
    </p:spTree>
    <p:extLst>
      <p:ext uri="{BB962C8B-B14F-4D97-AF65-F5344CB8AC3E}">
        <p14:creationId xmlns:p14="http://schemas.microsoft.com/office/powerpoint/2010/main" val="2307618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833B86-522B-4540-A18C-28A018EDDBF2}"/>
              </a:ext>
            </a:extLst>
          </p:cNvPr>
          <p:cNvSpPr>
            <a:spLocks noGrp="1"/>
          </p:cNvSpPr>
          <p:nvPr>
            <p:ph type="title"/>
          </p:nvPr>
        </p:nvSpPr>
        <p:spPr>
          <a:xfrm>
            <a:off x="1098468" y="885651"/>
            <a:ext cx="3229803" cy="4624603"/>
          </a:xfrm>
        </p:spPr>
        <p:txBody>
          <a:bodyPr>
            <a:normAutofit/>
          </a:bodyPr>
          <a:lstStyle/>
          <a:p>
            <a:r>
              <a:rPr lang="en-US" b="1">
                <a:solidFill>
                  <a:srgbClr val="FFFFFF"/>
                </a:solidFill>
              </a:rPr>
              <a:t>Overview of Pub/Sub in Python</a:t>
            </a:r>
          </a:p>
        </p:txBody>
      </p:sp>
      <p:sp>
        <p:nvSpPr>
          <p:cNvPr id="3" name="Content Placeholder 2">
            <a:extLst>
              <a:ext uri="{FF2B5EF4-FFF2-40B4-BE49-F238E27FC236}">
                <a16:creationId xmlns:a16="http://schemas.microsoft.com/office/drawing/2014/main" id="{FF5BA6DA-B939-4C88-8E37-35BDAD342178}"/>
              </a:ext>
            </a:extLst>
          </p:cNvPr>
          <p:cNvSpPr>
            <a:spLocks noGrp="1"/>
          </p:cNvSpPr>
          <p:nvPr>
            <p:ph idx="1"/>
          </p:nvPr>
        </p:nvSpPr>
        <p:spPr>
          <a:xfrm>
            <a:off x="4978708" y="885651"/>
            <a:ext cx="6525220" cy="5391324"/>
          </a:xfrm>
        </p:spPr>
        <p:txBody>
          <a:bodyPr anchor="ctr">
            <a:normAutofit lnSpcReduction="10000"/>
          </a:bodyPr>
          <a:lstStyle/>
          <a:p>
            <a:r>
              <a:rPr lang="en-US" sz="2000" b="1" dirty="0" err="1"/>
              <a:t>Pypub</a:t>
            </a:r>
            <a:r>
              <a:rPr lang="en-US" sz="2000" b="1" dirty="0"/>
              <a:t>/sub provides a simple way for your Python application to decouple its components: parts of your application can publish messages (with or without data), and others can subscribe/receive them. This allows message "senders" and message "listeners" to be unaware of each other:</a:t>
            </a:r>
          </a:p>
          <a:p>
            <a:endParaRPr lang="en-US" sz="2000" b="1" dirty="0"/>
          </a:p>
          <a:p>
            <a:r>
              <a:rPr lang="en-US" sz="2000" b="1" dirty="0"/>
              <a:t>one doesn't need to import the other</a:t>
            </a:r>
          </a:p>
          <a:p>
            <a:r>
              <a:rPr lang="en-US" sz="2000" b="1" dirty="0"/>
              <a:t>a sender doesn't need to know</a:t>
            </a:r>
          </a:p>
          <a:p>
            <a:r>
              <a:rPr lang="en-US" sz="2000" b="1" dirty="0"/>
              <a:t>"who" gets the messages,</a:t>
            </a:r>
          </a:p>
          <a:p>
            <a:r>
              <a:rPr lang="en-US" sz="2000" b="1" dirty="0"/>
              <a:t>what the listeners will do with the data,</a:t>
            </a:r>
          </a:p>
          <a:p>
            <a:r>
              <a:rPr lang="en-US" sz="2000" b="1" dirty="0"/>
              <a:t>or even if any listener will get the message data.</a:t>
            </a:r>
          </a:p>
          <a:p>
            <a:r>
              <a:rPr lang="en-US" sz="2000" b="1" dirty="0"/>
              <a:t>similarly, listeners don't need to worry about where messages come from.</a:t>
            </a:r>
          </a:p>
          <a:p>
            <a:r>
              <a:rPr lang="en-US" sz="2000" b="1" dirty="0"/>
              <a:t>This is an excellent tool for implementing a Model-View-Controller architecture or any similar architecture that promotes the decoupling of its components</a:t>
            </a:r>
            <a:r>
              <a:rPr lang="en-US" sz="1500" dirty="0"/>
              <a:t>.</a:t>
            </a:r>
          </a:p>
        </p:txBody>
      </p:sp>
    </p:spTree>
    <p:extLst>
      <p:ext uri="{BB962C8B-B14F-4D97-AF65-F5344CB8AC3E}">
        <p14:creationId xmlns:p14="http://schemas.microsoft.com/office/powerpoint/2010/main" val="540886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96D435-1E15-4221-A14D-7D5210AD37AD}"/>
              </a:ext>
            </a:extLst>
          </p:cNvPr>
          <p:cNvSpPr>
            <a:spLocks noGrp="1"/>
          </p:cNvSpPr>
          <p:nvPr>
            <p:ph type="title"/>
          </p:nvPr>
        </p:nvSpPr>
        <p:spPr>
          <a:xfrm>
            <a:off x="1098468" y="885651"/>
            <a:ext cx="3229803" cy="4624603"/>
          </a:xfrm>
        </p:spPr>
        <p:txBody>
          <a:bodyPr>
            <a:normAutofit/>
          </a:bodyPr>
          <a:lstStyle/>
          <a:p>
            <a:r>
              <a:rPr lang="en-US" b="1">
                <a:solidFill>
                  <a:srgbClr val="FFFFFF"/>
                </a:solidFill>
              </a:rPr>
              <a:t>Introduction to Python</a:t>
            </a:r>
          </a:p>
        </p:txBody>
      </p:sp>
      <p:sp>
        <p:nvSpPr>
          <p:cNvPr id="3" name="Content Placeholder 2">
            <a:extLst>
              <a:ext uri="{FF2B5EF4-FFF2-40B4-BE49-F238E27FC236}">
                <a16:creationId xmlns:a16="http://schemas.microsoft.com/office/drawing/2014/main" id="{ACF37A04-D457-46E7-AD8F-9A4E9DB3BEE1}"/>
              </a:ext>
            </a:extLst>
          </p:cNvPr>
          <p:cNvSpPr>
            <a:spLocks noGrp="1"/>
          </p:cNvSpPr>
          <p:nvPr>
            <p:ph idx="1"/>
          </p:nvPr>
        </p:nvSpPr>
        <p:spPr>
          <a:xfrm>
            <a:off x="4978708" y="885651"/>
            <a:ext cx="6525220" cy="4616849"/>
          </a:xfrm>
        </p:spPr>
        <p:txBody>
          <a:bodyPr anchor="ctr">
            <a:normAutofit/>
          </a:bodyPr>
          <a:lstStyle/>
          <a:p>
            <a:r>
              <a:rPr lang="en-US" sz="2400" b="1">
                <a:hlinkClick r:id="rId2"/>
              </a:rPr>
              <a:t>http://www.cs.unc.edu/~lin/COMP089H/PAPERS/Intro2Python.pdf</a:t>
            </a:r>
            <a:endParaRPr lang="en-US" sz="2400" b="1"/>
          </a:p>
          <a:p>
            <a:endParaRPr lang="en-US" sz="2400" b="1"/>
          </a:p>
          <a:p>
            <a:r>
              <a:rPr lang="en-US" sz="2400" b="1" i="0">
                <a:effectLst/>
                <a:latin typeface="-apple-system"/>
              </a:rPr>
              <a:t>Automate your workflow from idea to production</a:t>
            </a:r>
            <a:endParaRPr lang="en-US" sz="2400" b="1"/>
          </a:p>
          <a:p>
            <a:endParaRPr lang="en-US" sz="2400" b="1"/>
          </a:p>
          <a:p>
            <a:r>
              <a:rPr lang="en-US" sz="2400" b="1">
                <a:hlinkClick r:id="rId3"/>
              </a:rPr>
              <a:t>https://github.com/GoogleCloudPlatform/cloud-pubsub-samples-python/actions</a:t>
            </a:r>
            <a:endParaRPr lang="en-US" sz="2400" b="1"/>
          </a:p>
          <a:p>
            <a:endParaRPr lang="en-US" sz="2400" b="1"/>
          </a:p>
          <a:p>
            <a:endParaRPr lang="en-US" sz="2400"/>
          </a:p>
        </p:txBody>
      </p:sp>
    </p:spTree>
    <p:extLst>
      <p:ext uri="{BB962C8B-B14F-4D97-AF65-F5344CB8AC3E}">
        <p14:creationId xmlns:p14="http://schemas.microsoft.com/office/powerpoint/2010/main" val="189631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C03B4C3-E026-4FE2-8A50-DC3FA11C3827}"/>
              </a:ext>
            </a:extLst>
          </p:cNvPr>
          <p:cNvSpPr>
            <a:spLocks noGrp="1"/>
          </p:cNvSpPr>
          <p:nvPr>
            <p:ph type="title"/>
          </p:nvPr>
        </p:nvSpPr>
        <p:spPr>
          <a:xfrm>
            <a:off x="958506" y="800392"/>
            <a:ext cx="10264697" cy="1212102"/>
          </a:xfrm>
        </p:spPr>
        <p:txBody>
          <a:bodyPr>
            <a:normAutofit/>
          </a:bodyPr>
          <a:lstStyle/>
          <a:p>
            <a:r>
              <a:rPr lang="en-US" sz="3100" b="1" i="0" u="none" strike="noStrike" dirty="0">
                <a:solidFill>
                  <a:srgbClr val="FFC000"/>
                </a:solidFill>
                <a:effectLst/>
                <a:latin typeface="Roboto" panose="02000000000000000000" pitchFamily="2" charset="0"/>
                <a:hlinkClick r:id="rId2">
                  <a:extLst>
                    <a:ext uri="{A12FA001-AC4F-418D-AE19-62706E023703}">
                      <ahyp:hlinkClr xmlns:ahyp="http://schemas.microsoft.com/office/drawing/2018/hyperlinkcolor" val="tx"/>
                    </a:ext>
                  </a:extLst>
                </a:hlinkClick>
              </a:rPr>
              <a:t>Streaming Data Pipeline using Google Cloud Platform</a:t>
            </a:r>
            <a:br>
              <a:rPr lang="en-US" sz="3100" b="0" i="0" dirty="0">
                <a:solidFill>
                  <a:srgbClr val="FFFFFF"/>
                </a:solidFill>
                <a:effectLst/>
                <a:latin typeface="Roboto" panose="02000000000000000000" pitchFamily="2" charset="0"/>
              </a:rPr>
            </a:br>
            <a:endParaRPr lang="en-US" sz="3100" dirty="0">
              <a:solidFill>
                <a:srgbClr val="FFFFFF"/>
              </a:solidFill>
            </a:endParaRPr>
          </a:p>
        </p:txBody>
      </p:sp>
      <p:sp>
        <p:nvSpPr>
          <p:cNvPr id="3" name="Content Placeholder 2">
            <a:extLst>
              <a:ext uri="{FF2B5EF4-FFF2-40B4-BE49-F238E27FC236}">
                <a16:creationId xmlns:a16="http://schemas.microsoft.com/office/drawing/2014/main" id="{982FEC0C-CB3E-45F1-8FCB-F94D6FCFC59D}"/>
              </a:ext>
            </a:extLst>
          </p:cNvPr>
          <p:cNvSpPr>
            <a:spLocks noGrp="1"/>
          </p:cNvSpPr>
          <p:nvPr>
            <p:ph idx="1"/>
          </p:nvPr>
        </p:nvSpPr>
        <p:spPr>
          <a:xfrm>
            <a:off x="1367624" y="2490436"/>
            <a:ext cx="9708995" cy="3567173"/>
          </a:xfrm>
        </p:spPr>
        <p:txBody>
          <a:bodyPr anchor="ctr">
            <a:normAutofit/>
          </a:bodyPr>
          <a:lstStyle/>
          <a:p>
            <a:r>
              <a:rPr lang="en-US" sz="2000" b="1" dirty="0"/>
              <a:t>Windowing functions divide unbounded collections into logical components or windows. </a:t>
            </a:r>
          </a:p>
          <a:p>
            <a:r>
              <a:rPr lang="en-US" sz="2000" b="1" dirty="0"/>
              <a:t>Windowing functions group unbounded collections by the timestamps of the individual elements. </a:t>
            </a:r>
          </a:p>
          <a:p>
            <a:r>
              <a:rPr lang="en-US" sz="2000" b="1" dirty="0"/>
              <a:t>Each window contains a finite number of elements. </a:t>
            </a:r>
          </a:p>
          <a:p>
            <a:r>
              <a:rPr lang="en-US" sz="2000" b="1" dirty="0"/>
              <a:t>You set the following windows with the Apache Beam SDK or Dataflow SQL streaming extensions: </a:t>
            </a:r>
          </a:p>
          <a:p>
            <a:pPr lvl="1"/>
            <a:r>
              <a:rPr lang="en-US" sz="2000" b="1"/>
              <a:t>1. Tumbling windows (called fixed windows in Apache Beam) </a:t>
            </a:r>
          </a:p>
          <a:p>
            <a:pPr lvl="1"/>
            <a:r>
              <a:rPr lang="en-US" sz="2000" b="1"/>
              <a:t>2. Hopping windows (called sliding windows in Apache Beam) </a:t>
            </a:r>
          </a:p>
          <a:p>
            <a:pPr lvl="1"/>
            <a:r>
              <a:rPr lang="en-US" sz="2000" b="1"/>
              <a:t>3. Session windows</a:t>
            </a:r>
          </a:p>
        </p:txBody>
      </p:sp>
    </p:spTree>
    <p:extLst>
      <p:ext uri="{BB962C8B-B14F-4D97-AF65-F5344CB8AC3E}">
        <p14:creationId xmlns:p14="http://schemas.microsoft.com/office/powerpoint/2010/main" val="1055398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78A10E1-9B20-4F44-8931-148E5365517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Spark Streaming Programming</a:t>
            </a:r>
          </a:p>
        </p:txBody>
      </p:sp>
      <p:sp>
        <p:nvSpPr>
          <p:cNvPr id="3" name="Content Placeholder 2">
            <a:extLst>
              <a:ext uri="{FF2B5EF4-FFF2-40B4-BE49-F238E27FC236}">
                <a16:creationId xmlns:a16="http://schemas.microsoft.com/office/drawing/2014/main" id="{8548A21D-E5D9-4D30-A15B-42F63A2A0A87}"/>
              </a:ext>
            </a:extLst>
          </p:cNvPr>
          <p:cNvSpPr>
            <a:spLocks noGrp="1"/>
          </p:cNvSpPr>
          <p:nvPr>
            <p:ph idx="1"/>
          </p:nvPr>
        </p:nvSpPr>
        <p:spPr>
          <a:xfrm>
            <a:off x="1367624" y="2490436"/>
            <a:ext cx="9708995" cy="3567173"/>
          </a:xfrm>
        </p:spPr>
        <p:txBody>
          <a:bodyPr anchor="ctr">
            <a:normAutofit/>
          </a:bodyPr>
          <a:lstStyle/>
          <a:p>
            <a:r>
              <a:rPr lang="en-US" sz="2400" dirty="0"/>
              <a:t>Spark Streaming is an extension of the core Spark API that enables scalable, high-throughput, fault-tolerant stream processing of live data streams. </a:t>
            </a:r>
          </a:p>
          <a:p>
            <a:r>
              <a:rPr lang="en-US" sz="2400" dirty="0"/>
              <a:t>Data can be ingested from many sources like Kafka, Kinesis, or TCP sockets, and can be processed using complex algorithms expressed with high-level functions like map, reduce, join, and window. </a:t>
            </a:r>
          </a:p>
          <a:p>
            <a:r>
              <a:rPr lang="en-US" sz="2400" dirty="0"/>
              <a:t>Finally, processed data can be pushed out to filesystems, databases, and live dashboards. You can apply Spark’s machine learning and graph processing algorithms to data streams.</a:t>
            </a:r>
          </a:p>
          <a:p>
            <a:endParaRPr lang="en-US" sz="2400" dirty="0"/>
          </a:p>
          <a:p>
            <a:endParaRPr lang="en-US" sz="2400" dirty="0"/>
          </a:p>
        </p:txBody>
      </p:sp>
    </p:spTree>
    <p:extLst>
      <p:ext uri="{BB962C8B-B14F-4D97-AF65-F5344CB8AC3E}">
        <p14:creationId xmlns:p14="http://schemas.microsoft.com/office/powerpoint/2010/main" val="365142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park Streaming">
            <a:extLst>
              <a:ext uri="{FF2B5EF4-FFF2-40B4-BE49-F238E27FC236}">
                <a16:creationId xmlns:a16="http://schemas.microsoft.com/office/drawing/2014/main" id="{68C29194-6F58-4B75-A0EA-B9DBE7049F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6309" y="1575627"/>
            <a:ext cx="9941259" cy="370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42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0A72-1500-4626-A59C-3221A18609A2}"/>
              </a:ext>
            </a:extLst>
          </p:cNvPr>
          <p:cNvSpPr>
            <a:spLocks noGrp="1"/>
          </p:cNvSpPr>
          <p:nvPr>
            <p:ph type="title"/>
          </p:nvPr>
        </p:nvSpPr>
        <p:spPr/>
        <p:txBody>
          <a:bodyPr/>
          <a:lstStyle/>
          <a:p>
            <a:r>
              <a:rPr lang="en-US" b="1" dirty="0"/>
              <a:t>Spark Streaming Programming</a:t>
            </a:r>
          </a:p>
        </p:txBody>
      </p:sp>
      <p:sp>
        <p:nvSpPr>
          <p:cNvPr id="3" name="Content Placeholder 2">
            <a:extLst>
              <a:ext uri="{FF2B5EF4-FFF2-40B4-BE49-F238E27FC236}">
                <a16:creationId xmlns:a16="http://schemas.microsoft.com/office/drawing/2014/main" id="{42E0258C-A8C9-4060-BA6B-4705AB4B459E}"/>
              </a:ext>
            </a:extLst>
          </p:cNvPr>
          <p:cNvSpPr>
            <a:spLocks noGrp="1"/>
          </p:cNvSpPr>
          <p:nvPr>
            <p:ph idx="1"/>
          </p:nvPr>
        </p:nvSpPr>
        <p:spPr>
          <a:xfrm>
            <a:off x="843489" y="4320275"/>
            <a:ext cx="8287638" cy="1928125"/>
          </a:xfrm>
        </p:spPr>
        <p:txBody>
          <a:bodyPr>
            <a:normAutofit lnSpcReduction="10000"/>
          </a:bodyPr>
          <a:lstStyle/>
          <a:p>
            <a:r>
              <a:rPr lang="en-US" dirty="0"/>
              <a:t>Internally, it works as follows. Spark Streaming receives live input data streams and divides the data into batches, which are then processed by the Spark engine to generate the final stream of results in batches.</a:t>
            </a:r>
          </a:p>
          <a:p>
            <a:endParaRPr lang="en-US" dirty="0"/>
          </a:p>
          <a:p>
            <a:endParaRPr lang="en-US" dirty="0"/>
          </a:p>
          <a:p>
            <a:endParaRPr lang="en-US" dirty="0"/>
          </a:p>
          <a:p>
            <a:endParaRPr lang="en-US" dirty="0"/>
          </a:p>
        </p:txBody>
      </p:sp>
      <p:pic>
        <p:nvPicPr>
          <p:cNvPr id="2052" name="Picture 4" descr="Spark Streaming">
            <a:extLst>
              <a:ext uri="{FF2B5EF4-FFF2-40B4-BE49-F238E27FC236}">
                <a16:creationId xmlns:a16="http://schemas.microsoft.com/office/drawing/2014/main" id="{61ACC254-A4DC-40A6-B4F1-C5FD9FA59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4" y="2133601"/>
            <a:ext cx="10622759" cy="264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062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9CDC5C-D305-BAB0-3D8A-1FEA1E8D64EE}"/>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C1CB0C-7BFE-4B18-9655-713DD5FF7611}"/>
              </a:ext>
            </a:extLst>
          </p:cNvPr>
          <p:cNvSpPr>
            <a:spLocks noGrp="1"/>
          </p:cNvSpPr>
          <p:nvPr>
            <p:ph type="title"/>
          </p:nvPr>
        </p:nvSpPr>
        <p:spPr>
          <a:xfrm>
            <a:off x="7531610" y="365125"/>
            <a:ext cx="3822189" cy="1899912"/>
          </a:xfrm>
        </p:spPr>
        <p:txBody>
          <a:bodyPr>
            <a:normAutofit/>
          </a:bodyPr>
          <a:lstStyle/>
          <a:p>
            <a:r>
              <a:rPr lang="en-US" sz="4000" b="1"/>
              <a:t>Spark Guide</a:t>
            </a:r>
          </a:p>
        </p:txBody>
      </p:sp>
      <p:sp>
        <p:nvSpPr>
          <p:cNvPr id="3" name="Content Placeholder 2">
            <a:extLst>
              <a:ext uri="{FF2B5EF4-FFF2-40B4-BE49-F238E27FC236}">
                <a16:creationId xmlns:a16="http://schemas.microsoft.com/office/drawing/2014/main" id="{7A34E074-2006-4F7F-AF10-C5FC1B0AF930}"/>
              </a:ext>
            </a:extLst>
          </p:cNvPr>
          <p:cNvSpPr>
            <a:spLocks noGrp="1"/>
          </p:cNvSpPr>
          <p:nvPr>
            <p:ph idx="1"/>
          </p:nvPr>
        </p:nvSpPr>
        <p:spPr>
          <a:xfrm>
            <a:off x="7531610" y="2434201"/>
            <a:ext cx="3822189" cy="3742762"/>
          </a:xfrm>
        </p:spPr>
        <p:txBody>
          <a:bodyPr>
            <a:normAutofit/>
          </a:bodyPr>
          <a:lstStyle/>
          <a:p>
            <a:r>
              <a:rPr lang="en-US" sz="2000" b="1">
                <a:hlinkClick r:id="rId3"/>
              </a:rPr>
              <a:t>https://spark.apache.org/docs/latest/streaming-programming-guide.html#spark-streaming-programming-guide</a:t>
            </a:r>
            <a:endParaRPr lang="en-US" sz="2000" b="1"/>
          </a:p>
          <a:p>
            <a:endParaRPr lang="en-US" sz="2000"/>
          </a:p>
        </p:txBody>
      </p:sp>
    </p:spTree>
    <p:extLst>
      <p:ext uri="{BB962C8B-B14F-4D97-AF65-F5344CB8AC3E}">
        <p14:creationId xmlns:p14="http://schemas.microsoft.com/office/powerpoint/2010/main" val="208836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003F5-3108-43D4-80FD-B2A36BF5E67D}"/>
              </a:ext>
            </a:extLst>
          </p:cNvPr>
          <p:cNvSpPr>
            <a:spLocks noGrp="1"/>
          </p:cNvSpPr>
          <p:nvPr>
            <p:ph type="title"/>
          </p:nvPr>
        </p:nvSpPr>
        <p:spPr>
          <a:xfrm>
            <a:off x="1043631" y="809898"/>
            <a:ext cx="10173010" cy="1554480"/>
          </a:xfrm>
        </p:spPr>
        <p:txBody>
          <a:bodyPr anchor="ctr">
            <a:normAutofit/>
          </a:bodyPr>
          <a:lstStyle/>
          <a:p>
            <a:r>
              <a:rPr lang="en-US" sz="4800" b="1"/>
              <a:t>What is Streaming Data and Streaming data Architecture?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8EA5664-2F54-5842-86B9-0F4719155A98}"/>
              </a:ext>
            </a:extLst>
          </p:cNvPr>
          <p:cNvGraphicFramePr>
            <a:graphicFrameLocks noGrp="1"/>
          </p:cNvGraphicFramePr>
          <p:nvPr>
            <p:ph idx="1"/>
            <p:extLst>
              <p:ext uri="{D42A27DB-BD31-4B8C-83A1-F6EECF244321}">
                <p14:modId xmlns:p14="http://schemas.microsoft.com/office/powerpoint/2010/main" val="26244134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766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B13FC-63CF-4426-84E0-7C08BA86A5CD}"/>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Common examples of streaming data include:</a:t>
            </a:r>
          </a:p>
        </p:txBody>
      </p:sp>
      <p:graphicFrame>
        <p:nvGraphicFramePr>
          <p:cNvPr id="5" name="Content Placeholder 2">
            <a:extLst>
              <a:ext uri="{FF2B5EF4-FFF2-40B4-BE49-F238E27FC236}">
                <a16:creationId xmlns:a16="http://schemas.microsoft.com/office/drawing/2014/main" id="{CF620CF9-C394-0F31-8B45-0FD929456981}"/>
              </a:ext>
            </a:extLst>
          </p:cNvPr>
          <p:cNvGraphicFramePr>
            <a:graphicFrameLocks noGrp="1"/>
          </p:cNvGraphicFramePr>
          <p:nvPr>
            <p:ph idx="1"/>
            <p:extLst>
              <p:ext uri="{D42A27DB-BD31-4B8C-83A1-F6EECF244321}">
                <p14:modId xmlns:p14="http://schemas.microsoft.com/office/powerpoint/2010/main" val="13359536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84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F1F-D940-4335-B6E6-8D99EFDAC255}"/>
              </a:ext>
            </a:extLst>
          </p:cNvPr>
          <p:cNvSpPr>
            <a:spLocks noGrp="1"/>
          </p:cNvSpPr>
          <p:nvPr>
            <p:ph type="title"/>
          </p:nvPr>
        </p:nvSpPr>
        <p:spPr>
          <a:xfrm>
            <a:off x="4965430" y="629268"/>
            <a:ext cx="6586491" cy="1286160"/>
          </a:xfrm>
        </p:spPr>
        <p:txBody>
          <a:bodyPr anchor="b">
            <a:normAutofit/>
          </a:bodyPr>
          <a:lstStyle/>
          <a:p>
            <a:r>
              <a:rPr lang="en-US" b="1" dirty="0"/>
              <a:t>IP1--</a:t>
            </a:r>
          </a:p>
        </p:txBody>
      </p:sp>
      <p:sp>
        <p:nvSpPr>
          <p:cNvPr id="3" name="Content Placeholder 2">
            <a:extLst>
              <a:ext uri="{FF2B5EF4-FFF2-40B4-BE49-F238E27FC236}">
                <a16:creationId xmlns:a16="http://schemas.microsoft.com/office/drawing/2014/main" id="{66A2AD93-6ECC-4743-824F-9DFEA47A4536}"/>
              </a:ext>
            </a:extLst>
          </p:cNvPr>
          <p:cNvSpPr>
            <a:spLocks noGrp="1"/>
          </p:cNvSpPr>
          <p:nvPr>
            <p:ph idx="1"/>
          </p:nvPr>
        </p:nvSpPr>
        <p:spPr>
          <a:xfrm>
            <a:off x="4965431" y="2438400"/>
            <a:ext cx="6586489" cy="3785419"/>
          </a:xfrm>
        </p:spPr>
        <p:txBody>
          <a:bodyPr>
            <a:normAutofit lnSpcReduction="10000"/>
          </a:bodyPr>
          <a:lstStyle/>
          <a:p>
            <a:pPr marL="0" marR="0"/>
            <a:r>
              <a:rPr lang="en-US" sz="2000" b="1" dirty="0">
                <a:effectLst/>
                <a:latin typeface="Verdana" panose="020B0604030504040204" pitchFamily="34" charset="0"/>
                <a:ea typeface="Times New Roman" panose="02020603050405020304" pitchFamily="18" charset="0"/>
              </a:rPr>
              <a:t>Once the IDE is installed, research Python data streaming libraries. Identify 1 of interest, and you will utilize it for the Unit 1 activity. </a:t>
            </a:r>
          </a:p>
          <a:p>
            <a:pPr marL="0" marR="0"/>
            <a:r>
              <a:rPr lang="en-US" sz="2000" b="1" dirty="0">
                <a:effectLst/>
                <a:latin typeface="Verdana" panose="020B0604030504040204" pitchFamily="34" charset="0"/>
                <a:ea typeface="Times New Roman" panose="02020603050405020304" pitchFamily="18" charset="0"/>
              </a:rPr>
              <a:t>Write the needed Python code based on the </a:t>
            </a:r>
            <a:r>
              <a:rPr lang="en-US" sz="2000" b="1" u="sng" dirty="0">
                <a:effectLst/>
                <a:latin typeface="Verdana" panose="020B0604030504040204" pitchFamily="34" charset="0"/>
                <a:ea typeface="Times New Roman" panose="02020603050405020304" pitchFamily="18" charset="0"/>
                <a:hlinkClick r:id="rId2"/>
              </a:rPr>
              <a:t>Titanic data set</a:t>
            </a:r>
            <a:r>
              <a:rPr lang="en-US" sz="2000" b="1" dirty="0">
                <a:effectLst/>
                <a:latin typeface="Verdana" panose="020B0604030504040204" pitchFamily="34" charset="0"/>
                <a:ea typeface="Times New Roman" panose="02020603050405020304" pitchFamily="18" charset="0"/>
              </a:rPr>
              <a:t> that assumes records will be streaming and predictions could be made for survival.</a:t>
            </a:r>
            <a:endParaRPr lang="en-US" sz="2000" b="1" dirty="0">
              <a:effectLst/>
              <a:latin typeface="Times New Roman" panose="02020603050405020304" pitchFamily="18" charset="0"/>
              <a:ea typeface="Times New Roman" panose="02020603050405020304" pitchFamily="18" charset="0"/>
            </a:endParaRPr>
          </a:p>
          <a:p>
            <a:pPr marL="0" marR="0"/>
            <a:r>
              <a:rPr lang="en-US" sz="2000" b="1" dirty="0">
                <a:effectLst/>
                <a:latin typeface="Verdana" panose="020B0604030504040204" pitchFamily="34" charset="0"/>
                <a:ea typeface="Times New Roman" panose="02020603050405020304" pitchFamily="18" charset="0"/>
              </a:rPr>
              <a:t>For this activity, we will not be writing the predictions. </a:t>
            </a:r>
          </a:p>
          <a:p>
            <a:pPr marL="0" marR="0"/>
            <a:r>
              <a:rPr lang="en-US" sz="2000" b="1" dirty="0">
                <a:effectLst/>
                <a:latin typeface="Verdana" panose="020B0604030504040204" pitchFamily="34" charset="0"/>
                <a:ea typeface="Times New Roman" panose="02020603050405020304" pitchFamily="18" charset="0"/>
              </a:rPr>
              <a:t>Rather, the streaming data architecture will be defined.</a:t>
            </a:r>
          </a:p>
          <a:p>
            <a:pPr marL="0"/>
            <a:r>
              <a:rPr lang="en-US" sz="1400" b="0" i="0" u="none" strike="noStrike" dirty="0">
                <a:solidFill>
                  <a:srgbClr val="0065A4"/>
                </a:solidFill>
                <a:effectLst/>
                <a:latin typeface="Noto Sans" panose="020B0502040504020204" pitchFamily="34" charset="0"/>
                <a:hlinkClick r:id="rId2"/>
              </a:rPr>
              <a:t>Download the Titanic data set</a:t>
            </a:r>
            <a:endParaRPr lang="en-US" sz="1400" b="0" i="0" dirty="0">
              <a:solidFill>
                <a:srgbClr val="222222"/>
              </a:solidFill>
              <a:effectLst/>
              <a:latin typeface="Noto Sans" panose="020B0502040504020204" pitchFamily="34" charset="0"/>
            </a:endParaRPr>
          </a:p>
          <a:p>
            <a:pPr marL="0" marR="0"/>
            <a:endParaRPr lang="en-US" sz="2000" b="1" dirty="0">
              <a:effectLst/>
              <a:latin typeface="Times New Roman" panose="02020603050405020304" pitchFamily="18" charset="0"/>
              <a:ea typeface="Times New Roman" panose="02020603050405020304" pitchFamily="18" charset="0"/>
            </a:endParaRPr>
          </a:p>
          <a:p>
            <a:endParaRPr lang="en-US" sz="2000" dirty="0"/>
          </a:p>
        </p:txBody>
      </p:sp>
      <p:pic>
        <p:nvPicPr>
          <p:cNvPr id="5" name="Picture 4">
            <a:extLst>
              <a:ext uri="{FF2B5EF4-FFF2-40B4-BE49-F238E27FC236}">
                <a16:creationId xmlns:a16="http://schemas.microsoft.com/office/drawing/2014/main" id="{FB8911A2-394F-2AE8-0B83-0B9305F39508}"/>
              </a:ext>
            </a:extLst>
          </p:cNvPr>
          <p:cNvPicPr>
            <a:picLocks noChangeAspect="1"/>
          </p:cNvPicPr>
          <p:nvPr/>
        </p:nvPicPr>
        <p:blipFill rotWithShape="1">
          <a:blip r:embed="rId3"/>
          <a:srcRect l="5410" r="5656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19FAF"/>
            </a:solidFill>
          </a:ln>
        </p:spPr>
        <p:style>
          <a:lnRef idx="1">
            <a:schemeClr val="accent1"/>
          </a:lnRef>
          <a:fillRef idx="0">
            <a:schemeClr val="accent1"/>
          </a:fillRef>
          <a:effectRef idx="0">
            <a:schemeClr val="accent1"/>
          </a:effectRef>
          <a:fontRef idx="minor">
            <a:schemeClr val="tx1"/>
          </a:fontRef>
        </p:style>
      </p:cxnSp>
      <p:graphicFrame>
        <p:nvGraphicFramePr>
          <p:cNvPr id="4" name="Object 3">
            <a:extLst>
              <a:ext uri="{FF2B5EF4-FFF2-40B4-BE49-F238E27FC236}">
                <a16:creationId xmlns:a16="http://schemas.microsoft.com/office/drawing/2014/main" id="{AAD38BB2-A46E-1EA7-7F2B-B276BBFBE592}"/>
              </a:ext>
            </a:extLst>
          </p:cNvPr>
          <p:cNvGraphicFramePr>
            <a:graphicFrameLocks noChangeAspect="1"/>
          </p:cNvGraphicFramePr>
          <p:nvPr>
            <p:extLst>
              <p:ext uri="{D42A27DB-BD31-4B8C-83A1-F6EECF244321}">
                <p14:modId xmlns:p14="http://schemas.microsoft.com/office/powerpoint/2010/main" val="186806186"/>
              </p:ext>
            </p:extLst>
          </p:nvPr>
        </p:nvGraphicFramePr>
        <p:xfrm>
          <a:off x="98425" y="98425"/>
          <a:ext cx="4195763" cy="5418138"/>
        </p:xfrm>
        <a:graphic>
          <a:graphicData uri="http://schemas.openxmlformats.org/presentationml/2006/ole">
            <mc:AlternateContent xmlns:mc="http://schemas.openxmlformats.org/markup-compatibility/2006">
              <mc:Choice xmlns:v="urn:schemas-microsoft-com:vml" Requires="v">
                <p:oleObj name="Macro-Enabled Worksheet" r:id="rId4" imgW="9153370" imgH="11820667" progId="Excel.SheetMacroEnabled.12">
                  <p:embed/>
                </p:oleObj>
              </mc:Choice>
              <mc:Fallback>
                <p:oleObj name="Macro-Enabled Worksheet" r:id="rId4" imgW="9153370" imgH="11820667" progId="Excel.SheetMacroEnabled.12">
                  <p:embed/>
                  <p:pic>
                    <p:nvPicPr>
                      <p:cNvPr id="4" name="Object 3">
                        <a:extLst>
                          <a:ext uri="{FF2B5EF4-FFF2-40B4-BE49-F238E27FC236}">
                            <a16:creationId xmlns:a16="http://schemas.microsoft.com/office/drawing/2014/main" id="{AAD38BB2-A46E-1EA7-7F2B-B276BBFBE592}"/>
                          </a:ext>
                        </a:extLst>
                      </p:cNvPr>
                      <p:cNvPicPr/>
                      <p:nvPr/>
                    </p:nvPicPr>
                    <p:blipFill>
                      <a:blip r:embed="rId5"/>
                      <a:stretch>
                        <a:fillRect/>
                      </a:stretch>
                    </p:blipFill>
                    <p:spPr>
                      <a:xfrm>
                        <a:off x="98425" y="98425"/>
                        <a:ext cx="4195763" cy="5418138"/>
                      </a:xfrm>
                      <a:prstGeom prst="rect">
                        <a:avLst/>
                      </a:prstGeom>
                    </p:spPr>
                  </p:pic>
                </p:oleObj>
              </mc:Fallback>
            </mc:AlternateContent>
          </a:graphicData>
        </a:graphic>
      </p:graphicFrame>
    </p:spTree>
    <p:extLst>
      <p:ext uri="{BB962C8B-B14F-4D97-AF65-F5344CB8AC3E}">
        <p14:creationId xmlns:p14="http://schemas.microsoft.com/office/powerpoint/2010/main" val="857638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C04189-B0F5-4FE2-BC20-E3C59B59CFB4}"/>
              </a:ext>
            </a:extLst>
          </p:cNvPr>
          <p:cNvSpPr>
            <a:spLocks noGrp="1"/>
          </p:cNvSpPr>
          <p:nvPr>
            <p:ph type="title"/>
          </p:nvPr>
        </p:nvSpPr>
        <p:spPr>
          <a:xfrm>
            <a:off x="524741" y="620392"/>
            <a:ext cx="3808268" cy="5504688"/>
          </a:xfrm>
        </p:spPr>
        <p:txBody>
          <a:bodyPr>
            <a:normAutofit/>
          </a:bodyPr>
          <a:lstStyle/>
          <a:p>
            <a:r>
              <a:rPr lang="en-US" sz="5600" b="1">
                <a:solidFill>
                  <a:schemeClr val="bg1"/>
                </a:solidFill>
              </a:rPr>
              <a:t>Streaming Data Architecture</a:t>
            </a:r>
          </a:p>
        </p:txBody>
      </p:sp>
      <p:graphicFrame>
        <p:nvGraphicFramePr>
          <p:cNvPr id="5" name="Content Placeholder 2">
            <a:extLst>
              <a:ext uri="{FF2B5EF4-FFF2-40B4-BE49-F238E27FC236}">
                <a16:creationId xmlns:a16="http://schemas.microsoft.com/office/drawing/2014/main" id="{20542CF8-332E-75F0-E848-94CF058E3EA2}"/>
              </a:ext>
            </a:extLst>
          </p:cNvPr>
          <p:cNvGraphicFramePr>
            <a:graphicFrameLocks noGrp="1"/>
          </p:cNvGraphicFramePr>
          <p:nvPr>
            <p:ph idx="1"/>
            <p:extLst>
              <p:ext uri="{D42A27DB-BD31-4B8C-83A1-F6EECF244321}">
                <p14:modId xmlns:p14="http://schemas.microsoft.com/office/powerpoint/2010/main" val="409755289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081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140EA-A755-4629-BD90-2C91ED1DEF7A}"/>
              </a:ext>
            </a:extLst>
          </p:cNvPr>
          <p:cNvSpPr>
            <a:spLocks noGrp="1"/>
          </p:cNvSpPr>
          <p:nvPr>
            <p:ph type="title"/>
          </p:nvPr>
        </p:nvSpPr>
        <p:spPr>
          <a:xfrm>
            <a:off x="524741" y="620392"/>
            <a:ext cx="3808268" cy="5504688"/>
          </a:xfrm>
        </p:spPr>
        <p:txBody>
          <a:bodyPr>
            <a:normAutofit/>
          </a:bodyPr>
          <a:lstStyle/>
          <a:p>
            <a:r>
              <a:rPr lang="en-US" sz="5600">
                <a:solidFill>
                  <a:schemeClr val="bg1"/>
                </a:solidFill>
              </a:rPr>
              <a:t>Streaming Data Architecture</a:t>
            </a:r>
          </a:p>
        </p:txBody>
      </p:sp>
      <p:graphicFrame>
        <p:nvGraphicFramePr>
          <p:cNvPr id="5" name="Content Placeholder 2">
            <a:extLst>
              <a:ext uri="{FF2B5EF4-FFF2-40B4-BE49-F238E27FC236}">
                <a16:creationId xmlns:a16="http://schemas.microsoft.com/office/drawing/2014/main" id="{10B1E905-B65B-AC58-F077-FC1CAD87FB2C}"/>
              </a:ext>
            </a:extLst>
          </p:cNvPr>
          <p:cNvGraphicFramePr>
            <a:graphicFrameLocks noGrp="1"/>
          </p:cNvGraphicFramePr>
          <p:nvPr>
            <p:ph idx="1"/>
            <p:extLst>
              <p:ext uri="{D42A27DB-BD31-4B8C-83A1-F6EECF244321}">
                <p14:modId xmlns:p14="http://schemas.microsoft.com/office/powerpoint/2010/main" val="37911368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7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E2128E6-8423-1ADD-E319-3145CDD5E41F}"/>
              </a:ext>
            </a:extLst>
          </p:cNvPr>
          <p:cNvPicPr>
            <a:picLocks noChangeAspect="1"/>
          </p:cNvPicPr>
          <p:nvPr/>
        </p:nvPicPr>
        <p:blipFill rotWithShape="1">
          <a:blip r:embed="rId2"/>
          <a:srcRect l="3458" r="43883" b="-2"/>
          <a:stretch/>
        </p:blipFill>
        <p:spPr>
          <a:xfrm>
            <a:off x="-1" y="-2"/>
            <a:ext cx="5410198" cy="6858002"/>
          </a:xfrm>
          <a:prstGeom prst="rect">
            <a:avLst/>
          </a:prstGeom>
        </p:spPr>
      </p:pic>
      <p:sp useBgFill="1">
        <p:nvSpPr>
          <p:cNvPr id="21" name="Rectangle 2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B5761-CC0D-4FB8-AF16-5347816D4D22}"/>
              </a:ext>
            </a:extLst>
          </p:cNvPr>
          <p:cNvSpPr>
            <a:spLocks noGrp="1"/>
          </p:cNvSpPr>
          <p:nvPr>
            <p:ph type="title"/>
          </p:nvPr>
        </p:nvSpPr>
        <p:spPr>
          <a:xfrm>
            <a:off x="6115317" y="405685"/>
            <a:ext cx="5464968" cy="1559301"/>
          </a:xfrm>
        </p:spPr>
        <p:txBody>
          <a:bodyPr>
            <a:normAutofit/>
          </a:bodyPr>
          <a:lstStyle/>
          <a:p>
            <a:r>
              <a:rPr lang="en-US" sz="4000" b="1"/>
              <a:t>IP1</a:t>
            </a:r>
          </a:p>
        </p:txBody>
      </p:sp>
      <p:sp>
        <p:nvSpPr>
          <p:cNvPr id="3" name="Content Placeholder 2">
            <a:extLst>
              <a:ext uri="{FF2B5EF4-FFF2-40B4-BE49-F238E27FC236}">
                <a16:creationId xmlns:a16="http://schemas.microsoft.com/office/drawing/2014/main" id="{C09B7B68-A387-466C-B05B-7FACC42B8C87}"/>
              </a:ext>
            </a:extLst>
          </p:cNvPr>
          <p:cNvSpPr>
            <a:spLocks noGrp="1"/>
          </p:cNvSpPr>
          <p:nvPr>
            <p:ph idx="1"/>
          </p:nvPr>
        </p:nvSpPr>
        <p:spPr>
          <a:xfrm>
            <a:off x="6115317" y="2743200"/>
            <a:ext cx="5247340" cy="3496878"/>
          </a:xfrm>
        </p:spPr>
        <p:txBody>
          <a:bodyPr anchor="ctr">
            <a:normAutofit/>
          </a:bodyPr>
          <a:lstStyle/>
          <a:p>
            <a:pPr marL="0" marR="0"/>
            <a:r>
              <a:rPr lang="en-US" sz="2000" b="1">
                <a:effectLst/>
                <a:latin typeface="Verdana" panose="020B0604030504040204" pitchFamily="34" charset="0"/>
                <a:ea typeface="Times New Roman" panose="02020603050405020304" pitchFamily="18" charset="0"/>
              </a:rPr>
              <a:t>The project deliverables include the following:</a:t>
            </a:r>
            <a:endParaRPr lang="en-US" sz="2000" b="1">
              <a:effectLst/>
              <a:latin typeface="Times New Roman" panose="02020603050405020304" pitchFamily="18" charset="0"/>
              <a:ea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u="sng">
                <a:effectLst/>
                <a:latin typeface="Verdana" panose="020B0604030504040204" pitchFamily="34" charset="0"/>
                <a:ea typeface="Times New Roman" panose="02020603050405020304" pitchFamily="18" charset="0"/>
                <a:cs typeface="Times New Roman" panose="02020603050405020304" pitchFamily="18" charset="0"/>
                <a:hlinkClick r:id="rId3"/>
              </a:rPr>
              <a:t>Download the Titanic data set.</a:t>
            </a:r>
            <a:r>
              <a:rPr lang="en-US" sz="2000" b="1">
                <a:effectLst/>
                <a:latin typeface="Verdana" panose="020B0604030504040204" pitchFamily="34" charset="0"/>
                <a:ea typeface="Times New Roman" panose="02020603050405020304" pitchFamily="18" charset="0"/>
                <a:cs typeface="Times New Roman" panose="02020603050405020304" pitchFamily="18" charset="0"/>
              </a:rPr>
              <a:t> </a:t>
            </a:r>
            <a:endParaRPr lang="en-US" sz="2000" b="1">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a:effectLst/>
                <a:latin typeface="Verdana" panose="020B0604030504040204" pitchFamily="34" charset="0"/>
                <a:ea typeface="Times New Roman" panose="02020603050405020304" pitchFamily="18" charset="0"/>
                <a:cs typeface="Times New Roman" panose="02020603050405020304" pitchFamily="18" charset="0"/>
              </a:rPr>
              <a:t>Utilize Python and a streaming library of choice to consume the data set. </a:t>
            </a:r>
            <a:endParaRPr lang="en-US" sz="2000" b="1">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a:effectLst/>
                <a:latin typeface="Verdana" panose="020B0604030504040204" pitchFamily="34" charset="0"/>
                <a:ea typeface="Times New Roman" panose="02020603050405020304" pitchFamily="18" charset="0"/>
                <a:cs typeface="Times New Roman" panose="02020603050405020304" pitchFamily="18" charset="0"/>
              </a:rPr>
              <a:t>Provide a screenshot of the ingested data. </a:t>
            </a:r>
            <a:endParaRPr lang="en-US" sz="2000" b="1">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a:effectLst/>
                <a:latin typeface="Verdana" panose="020B0604030504040204" pitchFamily="34" charset="0"/>
                <a:ea typeface="Times New Roman" panose="02020603050405020304" pitchFamily="18" charset="0"/>
                <a:cs typeface="Times New Roman" panose="02020603050405020304" pitchFamily="18" charset="0"/>
              </a:rPr>
              <a:t>Submit your solution for grading in Microsoft Word document.</a:t>
            </a:r>
            <a:endParaRPr lang="en-US" sz="2000" b="1">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a:p>
        </p:txBody>
      </p:sp>
    </p:spTree>
    <p:extLst>
      <p:ext uri="{BB962C8B-B14F-4D97-AF65-F5344CB8AC3E}">
        <p14:creationId xmlns:p14="http://schemas.microsoft.com/office/powerpoint/2010/main" val="398273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88A-CBF9-4589-BBA2-EA3F825B6DB8}"/>
              </a:ext>
            </a:extLst>
          </p:cNvPr>
          <p:cNvSpPr>
            <a:spLocks noGrp="1"/>
          </p:cNvSpPr>
          <p:nvPr>
            <p:ph type="title"/>
          </p:nvPr>
        </p:nvSpPr>
        <p:spPr>
          <a:xfrm>
            <a:off x="4965430" y="629268"/>
            <a:ext cx="6586491" cy="1286160"/>
          </a:xfrm>
        </p:spPr>
        <p:txBody>
          <a:bodyPr anchor="b">
            <a:normAutofit/>
          </a:bodyPr>
          <a:lstStyle/>
          <a:p>
            <a:r>
              <a:rPr lang="en-US" b="1" dirty="0"/>
              <a:t>Live Chat</a:t>
            </a:r>
          </a:p>
        </p:txBody>
      </p:sp>
      <p:sp>
        <p:nvSpPr>
          <p:cNvPr id="3" name="Content Placeholder 2">
            <a:extLst>
              <a:ext uri="{FF2B5EF4-FFF2-40B4-BE49-F238E27FC236}">
                <a16:creationId xmlns:a16="http://schemas.microsoft.com/office/drawing/2014/main" id="{41219051-7318-40AE-A995-60666144F636}"/>
              </a:ext>
            </a:extLst>
          </p:cNvPr>
          <p:cNvSpPr>
            <a:spLocks noGrp="1"/>
          </p:cNvSpPr>
          <p:nvPr>
            <p:ph idx="1"/>
          </p:nvPr>
        </p:nvSpPr>
        <p:spPr>
          <a:xfrm>
            <a:off x="4965431" y="2438400"/>
            <a:ext cx="6586489" cy="3785419"/>
          </a:xfrm>
        </p:spPr>
        <p:txBody>
          <a:bodyPr>
            <a:normAutofit/>
          </a:bodyPr>
          <a:lstStyle/>
          <a:p>
            <a:pPr marL="0" marR="0"/>
            <a:r>
              <a:rPr lang="en-US" sz="2000" b="1" dirty="0">
                <a:effectLst/>
                <a:latin typeface="Verdana" panose="020B0604030504040204" pitchFamily="34" charset="0"/>
                <a:ea typeface="Times New Roman" panose="02020603050405020304" pitchFamily="18" charset="0"/>
              </a:rPr>
              <a:t>In this class, you can receive credit for attending Live Chats or reviewing the chat archive. This opportunity is available once per week. To receive these points, you can either:</a:t>
            </a:r>
            <a:endParaRPr lang="en-US" sz="2000" b="1"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800"/>
              </a:spcAft>
              <a:tabLst>
                <a:tab pos="457200" algn="l"/>
              </a:tabLst>
            </a:pP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Attend the Live Chat session. </a:t>
            </a:r>
            <a:br>
              <a:rPr lang="en-US" sz="2000" b="1" dirty="0">
                <a:effectLst/>
                <a:latin typeface="Verdana" panose="020B0604030504040204" pitchFamily="34" charset="0"/>
                <a:ea typeface="Times New Roman" panose="02020603050405020304" pitchFamily="18" charset="0"/>
                <a:cs typeface="Times New Roman" panose="02020603050405020304" pitchFamily="18" charset="0"/>
              </a:rPr>
            </a:b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or </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tabLst>
                <a:tab pos="457200" algn="l"/>
              </a:tabLst>
            </a:pP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Review the archived chat session and submit a 200-word content summary. The archive review summary must meet the expectations described below.  </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p>
        </p:txBody>
      </p:sp>
      <p:pic>
        <p:nvPicPr>
          <p:cNvPr id="5" name="Picture 4" descr="Different coloured question marks">
            <a:extLst>
              <a:ext uri="{FF2B5EF4-FFF2-40B4-BE49-F238E27FC236}">
                <a16:creationId xmlns:a16="http://schemas.microsoft.com/office/drawing/2014/main" id="{5114A0C9-FA44-5D15-5E42-4B30D74E26A4}"/>
              </a:ext>
            </a:extLst>
          </p:cNvPr>
          <p:cNvPicPr>
            <a:picLocks noChangeAspect="1"/>
          </p:cNvPicPr>
          <p:nvPr/>
        </p:nvPicPr>
        <p:blipFill rotWithShape="1">
          <a:blip r:embed="rId2"/>
          <a:srcRect l="29296" r="3268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7B6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6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44F8-41E5-45EF-87D8-04D1BF4F3C93}"/>
              </a:ext>
            </a:extLst>
          </p:cNvPr>
          <p:cNvSpPr>
            <a:spLocks noGrp="1"/>
          </p:cNvSpPr>
          <p:nvPr>
            <p:ph type="title"/>
          </p:nvPr>
        </p:nvSpPr>
        <p:spPr>
          <a:xfrm>
            <a:off x="4965430" y="629268"/>
            <a:ext cx="6586491" cy="1286160"/>
          </a:xfrm>
        </p:spPr>
        <p:txBody>
          <a:bodyPr anchor="b">
            <a:normAutofit/>
          </a:bodyPr>
          <a:lstStyle/>
          <a:p>
            <a:r>
              <a:rPr lang="en-US" b="1" dirty="0"/>
              <a:t>Live Chat</a:t>
            </a:r>
          </a:p>
        </p:txBody>
      </p:sp>
      <p:sp>
        <p:nvSpPr>
          <p:cNvPr id="3" name="Content Placeholder 2">
            <a:extLst>
              <a:ext uri="{FF2B5EF4-FFF2-40B4-BE49-F238E27FC236}">
                <a16:creationId xmlns:a16="http://schemas.microsoft.com/office/drawing/2014/main" id="{90CC6CDA-BC3D-444D-B4A4-73B78D3455E6}"/>
              </a:ext>
            </a:extLst>
          </p:cNvPr>
          <p:cNvSpPr>
            <a:spLocks noGrp="1"/>
          </p:cNvSpPr>
          <p:nvPr>
            <p:ph idx="1"/>
          </p:nvPr>
        </p:nvSpPr>
        <p:spPr>
          <a:xfrm>
            <a:off x="4965431" y="2438400"/>
            <a:ext cx="6586489" cy="3785419"/>
          </a:xfrm>
        </p:spPr>
        <p:txBody>
          <a:bodyPr>
            <a:normAutofit/>
          </a:bodyPr>
          <a:lstStyle/>
          <a:p>
            <a:pPr marL="342900" marR="0" lvl="0" indent="-342900">
              <a:spcBef>
                <a:spcPts val="0"/>
              </a:spcBef>
              <a:spcAft>
                <a:spcPts val="800"/>
              </a:spcAft>
              <a:buSzPts val="1000"/>
              <a:buFont typeface="Symbol" panose="05050102010706020507" pitchFamily="18" charset="2"/>
              <a:buChar char=""/>
              <a:tabLst>
                <a:tab pos="457200" algn="l"/>
              </a:tabLst>
            </a:pP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Summarize the content of the chat. </a:t>
            </a: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Some ideas for what to include are a description of what information was covered and how you will apply this information to your academic or professional work. </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Label the document "Chat Credit" with the date the Live Chat was presented. </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b="1" dirty="0">
                <a:effectLst/>
                <a:latin typeface="Verdana" panose="020B0604030504040204" pitchFamily="34" charset="0"/>
                <a:ea typeface="Times New Roman" panose="02020603050405020304" pitchFamily="18" charset="0"/>
                <a:cs typeface="Times New Roman" panose="02020603050405020304" pitchFamily="18" charset="0"/>
              </a:rPr>
              <a:t>A summary must be submitted within 1 week of the Live Chat to be considered for credit. </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p>
        </p:txBody>
      </p:sp>
      <p:pic>
        <p:nvPicPr>
          <p:cNvPr id="5" name="Picture 4" descr="Green dialogue boxes">
            <a:extLst>
              <a:ext uri="{FF2B5EF4-FFF2-40B4-BE49-F238E27FC236}">
                <a16:creationId xmlns:a16="http://schemas.microsoft.com/office/drawing/2014/main" id="{96A13EFD-2CFD-D308-16F5-EADF1618B491}"/>
              </a:ext>
            </a:extLst>
          </p:cNvPr>
          <p:cNvPicPr>
            <a:picLocks noChangeAspect="1"/>
          </p:cNvPicPr>
          <p:nvPr/>
        </p:nvPicPr>
        <p:blipFill rotWithShape="1">
          <a:blip r:embed="rId2"/>
          <a:srcRect l="18950" r="24779"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2DD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5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40A9-9871-47EA-8528-3CD18D7B618C}"/>
              </a:ext>
            </a:extLst>
          </p:cNvPr>
          <p:cNvSpPr>
            <a:spLocks noGrp="1"/>
          </p:cNvSpPr>
          <p:nvPr>
            <p:ph type="title"/>
          </p:nvPr>
        </p:nvSpPr>
        <p:spPr>
          <a:xfrm>
            <a:off x="4965430" y="629268"/>
            <a:ext cx="6586491" cy="1286160"/>
          </a:xfrm>
        </p:spPr>
        <p:txBody>
          <a:bodyPr anchor="b">
            <a:normAutofit/>
          </a:bodyPr>
          <a:lstStyle/>
          <a:p>
            <a:r>
              <a:rPr lang="en-US" b="1" dirty="0"/>
              <a:t>Demo</a:t>
            </a:r>
          </a:p>
        </p:txBody>
      </p:sp>
      <p:sp>
        <p:nvSpPr>
          <p:cNvPr id="3" name="Content Placeholder 2">
            <a:extLst>
              <a:ext uri="{FF2B5EF4-FFF2-40B4-BE49-F238E27FC236}">
                <a16:creationId xmlns:a16="http://schemas.microsoft.com/office/drawing/2014/main" id="{04760A22-E3BD-49FF-995B-3769985355BA}"/>
              </a:ext>
            </a:extLst>
          </p:cNvPr>
          <p:cNvSpPr>
            <a:spLocks noGrp="1"/>
          </p:cNvSpPr>
          <p:nvPr>
            <p:ph idx="1"/>
          </p:nvPr>
        </p:nvSpPr>
        <p:spPr>
          <a:xfrm>
            <a:off x="4965431" y="2438400"/>
            <a:ext cx="6586489" cy="3785419"/>
          </a:xfrm>
        </p:spPr>
        <p:txBody>
          <a:bodyPr>
            <a:normAutofit/>
          </a:bodyPr>
          <a:lstStyle/>
          <a:p>
            <a:r>
              <a:rPr lang="en-US" sz="2000" b="1">
                <a:effectLst/>
                <a:latin typeface="Verdana" panose="020B0604030504040204" pitchFamily="34" charset="0"/>
                <a:ea typeface="Times New Roman" panose="02020603050405020304" pitchFamily="18" charset="0"/>
              </a:rPr>
              <a:t>View the </a:t>
            </a:r>
            <a:r>
              <a:rPr lang="en-US" sz="2000" b="1" u="sng">
                <a:effectLst/>
                <a:latin typeface="Verdana" panose="020B0604030504040204" pitchFamily="34" charset="0"/>
                <a:ea typeface="Times New Roman" panose="02020603050405020304" pitchFamily="18" charset="0"/>
                <a:hlinkClick r:id="rId2"/>
              </a:rPr>
              <a:t>Individual Project Demo</a:t>
            </a:r>
            <a:r>
              <a:rPr lang="en-US" sz="2000" b="1">
                <a:effectLst/>
                <a:latin typeface="Verdana" panose="020B0604030504040204" pitchFamily="34" charset="0"/>
                <a:ea typeface="Times New Roman" panose="02020603050405020304" pitchFamily="18" charset="0"/>
              </a:rPr>
              <a:t> for guidance on how to submit your chat summary as an Individual Project via the Virtual Classroom or the CTU Mobile app.</a:t>
            </a:r>
            <a:endParaRPr lang="en-US" sz="2000" b="1">
              <a:effectLst/>
              <a:latin typeface="Times New Roman" panose="02020603050405020304" pitchFamily="18" charset="0"/>
              <a:ea typeface="Times New Roman" panose="02020603050405020304" pitchFamily="18" charset="0"/>
            </a:endParaRPr>
          </a:p>
          <a:p>
            <a:endParaRPr lang="en-US" sz="2000"/>
          </a:p>
        </p:txBody>
      </p:sp>
      <p:pic>
        <p:nvPicPr>
          <p:cNvPr id="5" name="Picture 4" descr="Person watching empty phone">
            <a:extLst>
              <a:ext uri="{FF2B5EF4-FFF2-40B4-BE49-F238E27FC236}">
                <a16:creationId xmlns:a16="http://schemas.microsoft.com/office/drawing/2014/main" id="{93979DE6-EF42-DF94-E1E9-7DAA5EF751AD}"/>
              </a:ext>
            </a:extLst>
          </p:cNvPr>
          <p:cNvPicPr>
            <a:picLocks noChangeAspect="1"/>
          </p:cNvPicPr>
          <p:nvPr/>
        </p:nvPicPr>
        <p:blipFill rotWithShape="1">
          <a:blip r:embed="rId3"/>
          <a:srcRect l="43020" r="1186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DEB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7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0F4F-E949-4712-A222-D7FCFB8080FC}"/>
              </a:ext>
            </a:extLst>
          </p:cNvPr>
          <p:cNvSpPr>
            <a:spLocks noGrp="1"/>
          </p:cNvSpPr>
          <p:nvPr>
            <p:ph type="title"/>
          </p:nvPr>
        </p:nvSpPr>
        <p:spPr>
          <a:xfrm>
            <a:off x="4965430" y="629268"/>
            <a:ext cx="6586491" cy="1286160"/>
          </a:xfrm>
        </p:spPr>
        <p:txBody>
          <a:bodyPr anchor="b">
            <a:normAutofit/>
          </a:bodyPr>
          <a:lstStyle/>
          <a:p>
            <a:r>
              <a:rPr lang="en-US" b="1" dirty="0"/>
              <a:t>Anaconda Installation</a:t>
            </a:r>
          </a:p>
        </p:txBody>
      </p:sp>
      <p:sp>
        <p:nvSpPr>
          <p:cNvPr id="3" name="Content Placeholder 2">
            <a:extLst>
              <a:ext uri="{FF2B5EF4-FFF2-40B4-BE49-F238E27FC236}">
                <a16:creationId xmlns:a16="http://schemas.microsoft.com/office/drawing/2014/main" id="{EF6809E8-B15F-48EB-B5B3-B4EAFB844A64}"/>
              </a:ext>
            </a:extLst>
          </p:cNvPr>
          <p:cNvSpPr>
            <a:spLocks noGrp="1"/>
          </p:cNvSpPr>
          <p:nvPr>
            <p:ph idx="1"/>
          </p:nvPr>
        </p:nvSpPr>
        <p:spPr>
          <a:xfrm>
            <a:off x="4965431" y="2438400"/>
            <a:ext cx="6586489" cy="3785419"/>
          </a:xfrm>
        </p:spPr>
        <p:txBody>
          <a:bodyPr>
            <a:normAutofit/>
          </a:bodyPr>
          <a:lstStyle/>
          <a:p>
            <a:r>
              <a:rPr lang="en-US" sz="2000" b="1"/>
              <a:t>Anaconda. (2021). Installation. </a:t>
            </a:r>
            <a:r>
              <a:rPr lang="en-US" sz="2000" b="1">
                <a:hlinkClick r:id="rId2"/>
              </a:rPr>
              <a:t>https://docs.anaconda.com/anaconda/install/</a:t>
            </a:r>
            <a:endParaRPr lang="en-US" sz="2000" b="1"/>
          </a:p>
          <a:p>
            <a:endParaRPr lang="en-US" sz="2000"/>
          </a:p>
        </p:txBody>
      </p:sp>
      <p:pic>
        <p:nvPicPr>
          <p:cNvPr id="5" name="Picture 4" descr="Close-up of the modern building against the blue sky">
            <a:extLst>
              <a:ext uri="{FF2B5EF4-FFF2-40B4-BE49-F238E27FC236}">
                <a16:creationId xmlns:a16="http://schemas.microsoft.com/office/drawing/2014/main" id="{83052BDF-116A-65AD-AA00-2DDE19A6B71B}"/>
              </a:ext>
            </a:extLst>
          </p:cNvPr>
          <p:cNvPicPr>
            <a:picLocks noChangeAspect="1"/>
          </p:cNvPicPr>
          <p:nvPr/>
        </p:nvPicPr>
        <p:blipFill rotWithShape="1">
          <a:blip r:embed="rId3"/>
          <a:srcRect l="1914" r="6006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5EC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0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TotalTime>
  <Words>2652</Words>
  <Application>Microsoft Office PowerPoint</Application>
  <PresentationFormat>Widescreen</PresentationFormat>
  <Paragraphs>168</Paragraphs>
  <Slides>41</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-apple-system</vt:lpstr>
      <vt:lpstr>Arial</vt:lpstr>
      <vt:lpstr>Calibri</vt:lpstr>
      <vt:lpstr>Calibri Light</vt:lpstr>
      <vt:lpstr>Noto Sans</vt:lpstr>
      <vt:lpstr>Raleway</vt:lpstr>
      <vt:lpstr>Roboto</vt:lpstr>
      <vt:lpstr>Symbol</vt:lpstr>
      <vt:lpstr>Times New Roman</vt:lpstr>
      <vt:lpstr>Verdana</vt:lpstr>
      <vt:lpstr>Office Theme</vt:lpstr>
      <vt:lpstr>Macro-Enabled Worksheet</vt:lpstr>
      <vt:lpstr>Introduction to Big Data and Streaming Data</vt:lpstr>
      <vt:lpstr>Discussion:</vt:lpstr>
      <vt:lpstr>IP1</vt:lpstr>
      <vt:lpstr>IP1--</vt:lpstr>
      <vt:lpstr>IP1</vt:lpstr>
      <vt:lpstr>Live Chat</vt:lpstr>
      <vt:lpstr>Live Chat</vt:lpstr>
      <vt:lpstr>Demo</vt:lpstr>
      <vt:lpstr>Anaconda Installation</vt:lpstr>
      <vt:lpstr>What is Big Data?</vt:lpstr>
      <vt:lpstr>What kind of Data is Big Data?</vt:lpstr>
      <vt:lpstr>What is Unstructured Data?</vt:lpstr>
      <vt:lpstr>Other common types of unstructured data include:</vt:lpstr>
      <vt:lpstr>Structured Data </vt:lpstr>
      <vt:lpstr>Semi-Structured Data </vt:lpstr>
      <vt:lpstr>Main Differences </vt:lpstr>
      <vt:lpstr>Main Differences</vt:lpstr>
      <vt:lpstr>When is Unstructured Data Used? </vt:lpstr>
      <vt:lpstr>Why is Unstructured Data Important? </vt:lpstr>
      <vt:lpstr>What is streaming data?</vt:lpstr>
      <vt:lpstr>What is streaming data?</vt:lpstr>
      <vt:lpstr>Continue</vt:lpstr>
      <vt:lpstr>Benefits of streaming data</vt:lpstr>
      <vt:lpstr>Benefits of streaming data</vt:lpstr>
      <vt:lpstr>Examples of streaming data</vt:lpstr>
      <vt:lpstr>Examples of streaming data</vt:lpstr>
      <vt:lpstr>Examples of streaming data</vt:lpstr>
      <vt:lpstr>Working with streaming data on AWS</vt:lpstr>
      <vt:lpstr>What is Apache Kafka</vt:lpstr>
      <vt:lpstr>Where Apache Kafka fits in</vt:lpstr>
      <vt:lpstr>Overview of Pub/Sub in Python</vt:lpstr>
      <vt:lpstr>Introduction to Python</vt:lpstr>
      <vt:lpstr>Streaming Data Pipeline using Google Cloud Platform </vt:lpstr>
      <vt:lpstr>Spark Streaming Programming</vt:lpstr>
      <vt:lpstr>PowerPoint Presentation</vt:lpstr>
      <vt:lpstr>Spark Streaming Programming</vt:lpstr>
      <vt:lpstr>Spark Guide</vt:lpstr>
      <vt:lpstr>What is Streaming Data and Streaming data Architecture?</vt:lpstr>
      <vt:lpstr>Common examples of streaming data include:</vt:lpstr>
      <vt:lpstr>Streaming Data Architecture</vt:lpstr>
      <vt:lpstr>Streaming Data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and Streaming Data</dc:title>
  <dc:creator>Alex</dc:creator>
  <cp:lastModifiedBy>Cassi Mason</cp:lastModifiedBy>
  <cp:revision>1</cp:revision>
  <dcterms:created xsi:type="dcterms:W3CDTF">2021-07-28T14:09:22Z</dcterms:created>
  <dcterms:modified xsi:type="dcterms:W3CDTF">2024-10-07T18:48:38Z</dcterms:modified>
</cp:coreProperties>
</file>