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6" r:id="rId4"/>
    <p:sldId id="265" r:id="rId5"/>
    <p:sldId id="263" r:id="rId6"/>
    <p:sldId id="262" r:id="rId7"/>
    <p:sldId id="261" r:id="rId8"/>
    <p:sldId id="284" r:id="rId9"/>
    <p:sldId id="285" r:id="rId10"/>
    <p:sldId id="260" r:id="rId11"/>
    <p:sldId id="283" r:id="rId12"/>
    <p:sldId id="259" r:id="rId13"/>
    <p:sldId id="258" r:id="rId14"/>
    <p:sldId id="257" r:id="rId15"/>
    <p:sldId id="267" r:id="rId16"/>
    <p:sldId id="268" r:id="rId17"/>
    <p:sldId id="269" r:id="rId18"/>
    <p:sldId id="282" r:id="rId19"/>
    <p:sldId id="270" r:id="rId20"/>
    <p:sldId id="271" r:id="rId21"/>
    <p:sldId id="272" r:id="rId22"/>
    <p:sldId id="273" r:id="rId23"/>
    <p:sldId id="274" r:id="rId24"/>
    <p:sldId id="275" r:id="rId25"/>
    <p:sldId id="276" r:id="rId26"/>
    <p:sldId id="277" r:id="rId27"/>
    <p:sldId id="280" r:id="rId28"/>
    <p:sldId id="281" r:id="rId29"/>
    <p:sldId id="27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8" d="100"/>
          <a:sy n="108" d="100"/>
        </p:scale>
        <p:origin x="7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Yousefi" userId="5b0366e0c9a89451" providerId="LiveId" clId="{8D1A3267-738A-45B4-9295-63DAE3D714B9}"/>
    <pc:docChg chg="modSld">
      <pc:chgData name="Alex Yousefi" userId="5b0366e0c9a89451" providerId="LiveId" clId="{8D1A3267-738A-45B4-9295-63DAE3D714B9}" dt="2024-03-26T17:33:24.363" v="30" actId="20577"/>
      <pc:docMkLst>
        <pc:docMk/>
      </pc:docMkLst>
      <pc:sldChg chg="modSp mod">
        <pc:chgData name="Alex Yousefi" userId="5b0366e0c9a89451" providerId="LiveId" clId="{8D1A3267-738A-45B4-9295-63DAE3D714B9}" dt="2024-03-26T17:33:24.363" v="30" actId="20577"/>
        <pc:sldMkLst>
          <pc:docMk/>
          <pc:sldMk cId="1756308509" sldId="281"/>
        </pc:sldMkLst>
        <pc:spChg chg="mod">
          <ac:chgData name="Alex Yousefi" userId="5b0366e0c9a89451" providerId="LiveId" clId="{8D1A3267-738A-45B4-9295-63DAE3D714B9}" dt="2024-03-26T17:33:24.363" v="30" actId="20577"/>
          <ac:spMkLst>
            <pc:docMk/>
            <pc:sldMk cId="1756308509" sldId="281"/>
            <ac:spMk id="3" creationId="{52E0A3A7-7D07-48BD-B159-0EAD854C6386}"/>
          </ac:spMkLst>
        </pc:spChg>
      </pc:sldChg>
    </pc:docChg>
  </pc:docChgLst>
  <pc:docChgLst>
    <pc:chgData name="Alex Yousefi" userId="5b0366e0c9a89451" providerId="LiveId" clId="{C684982D-C6D1-4B14-A2FC-DB77B8F305B6}"/>
    <pc:docChg chg="undo custSel addSld delSld modSld">
      <pc:chgData name="Alex Yousefi" userId="5b0366e0c9a89451" providerId="LiveId" clId="{C684982D-C6D1-4B14-A2FC-DB77B8F305B6}" dt="2023-01-24T19:29:37.228" v="65"/>
      <pc:docMkLst>
        <pc:docMk/>
      </pc:docMkLst>
      <pc:sldChg chg="addSp modSp mod setBg">
        <pc:chgData name="Alex Yousefi" userId="5b0366e0c9a89451" providerId="LiveId" clId="{C684982D-C6D1-4B14-A2FC-DB77B8F305B6}" dt="2023-01-24T18:49:54.987" v="26" actId="26606"/>
        <pc:sldMkLst>
          <pc:docMk/>
          <pc:sldMk cId="782071593" sldId="257"/>
        </pc:sldMkLst>
        <pc:spChg chg="mod">
          <ac:chgData name="Alex Yousefi" userId="5b0366e0c9a89451" providerId="LiveId" clId="{C684982D-C6D1-4B14-A2FC-DB77B8F305B6}" dt="2023-01-24T18:49:54.987" v="26" actId="26606"/>
          <ac:spMkLst>
            <pc:docMk/>
            <pc:sldMk cId="782071593" sldId="257"/>
            <ac:spMk id="2" creationId="{6688B5BC-8EA6-4046-8741-9D52832D301C}"/>
          </ac:spMkLst>
        </pc:spChg>
        <pc:spChg chg="mod">
          <ac:chgData name="Alex Yousefi" userId="5b0366e0c9a89451" providerId="LiveId" clId="{C684982D-C6D1-4B14-A2FC-DB77B8F305B6}" dt="2023-01-24T18:49:54.987" v="26" actId="26606"/>
          <ac:spMkLst>
            <pc:docMk/>
            <pc:sldMk cId="782071593" sldId="257"/>
            <ac:spMk id="3" creationId="{78A2E2A7-4DC5-4BAB-A701-811DD713E4DD}"/>
          </ac:spMkLst>
        </pc:spChg>
        <pc:picChg chg="add">
          <ac:chgData name="Alex Yousefi" userId="5b0366e0c9a89451" providerId="LiveId" clId="{C684982D-C6D1-4B14-A2FC-DB77B8F305B6}" dt="2023-01-24T18:49:54.987" v="26" actId="26606"/>
          <ac:picMkLst>
            <pc:docMk/>
            <pc:sldMk cId="782071593" sldId="257"/>
            <ac:picMk id="5" creationId="{08FA2861-0358-7C79-5F81-49DD7EC91247}"/>
          </ac:picMkLst>
        </pc:picChg>
      </pc:sldChg>
      <pc:sldChg chg="addSp modSp mod setBg">
        <pc:chgData name="Alex Yousefi" userId="5b0366e0c9a89451" providerId="LiveId" clId="{C684982D-C6D1-4B14-A2FC-DB77B8F305B6}" dt="2023-01-24T18:49:49.777" v="25" actId="26606"/>
        <pc:sldMkLst>
          <pc:docMk/>
          <pc:sldMk cId="1794466937" sldId="258"/>
        </pc:sldMkLst>
        <pc:spChg chg="mod">
          <ac:chgData name="Alex Yousefi" userId="5b0366e0c9a89451" providerId="LiveId" clId="{C684982D-C6D1-4B14-A2FC-DB77B8F305B6}" dt="2023-01-24T18:49:49.777" v="25" actId="26606"/>
          <ac:spMkLst>
            <pc:docMk/>
            <pc:sldMk cId="1794466937" sldId="258"/>
            <ac:spMk id="2" creationId="{72043382-0E17-4022-8F18-7C3817B2AB14}"/>
          </ac:spMkLst>
        </pc:spChg>
        <pc:spChg chg="mod">
          <ac:chgData name="Alex Yousefi" userId="5b0366e0c9a89451" providerId="LiveId" clId="{C684982D-C6D1-4B14-A2FC-DB77B8F305B6}" dt="2023-01-24T18:49:49.777" v="25" actId="26606"/>
          <ac:spMkLst>
            <pc:docMk/>
            <pc:sldMk cId="1794466937" sldId="258"/>
            <ac:spMk id="3" creationId="{23758287-94CD-4B9C-B3AC-5112E98D6D79}"/>
          </ac:spMkLst>
        </pc:spChg>
        <pc:picChg chg="add">
          <ac:chgData name="Alex Yousefi" userId="5b0366e0c9a89451" providerId="LiveId" clId="{C684982D-C6D1-4B14-A2FC-DB77B8F305B6}" dt="2023-01-24T18:49:49.777" v="25" actId="26606"/>
          <ac:picMkLst>
            <pc:docMk/>
            <pc:sldMk cId="1794466937" sldId="258"/>
            <ac:picMk id="5" creationId="{2526F589-85DE-E456-C2A0-4511B59D4F0B}"/>
          </ac:picMkLst>
        </pc:picChg>
      </pc:sldChg>
      <pc:sldChg chg="addSp modSp mod setBg">
        <pc:chgData name="Alex Yousefi" userId="5b0366e0c9a89451" providerId="LiveId" clId="{C684982D-C6D1-4B14-A2FC-DB77B8F305B6}" dt="2023-01-24T18:49:46.770" v="24" actId="26606"/>
        <pc:sldMkLst>
          <pc:docMk/>
          <pc:sldMk cId="1998890606" sldId="259"/>
        </pc:sldMkLst>
        <pc:spChg chg="mod">
          <ac:chgData name="Alex Yousefi" userId="5b0366e0c9a89451" providerId="LiveId" clId="{C684982D-C6D1-4B14-A2FC-DB77B8F305B6}" dt="2023-01-24T18:49:46.770" v="24" actId="26606"/>
          <ac:spMkLst>
            <pc:docMk/>
            <pc:sldMk cId="1998890606" sldId="259"/>
            <ac:spMk id="2" creationId="{71DFF940-2BD7-4D13-9239-1B80E9AA02B1}"/>
          </ac:spMkLst>
        </pc:spChg>
        <pc:spChg chg="mod">
          <ac:chgData name="Alex Yousefi" userId="5b0366e0c9a89451" providerId="LiveId" clId="{C684982D-C6D1-4B14-A2FC-DB77B8F305B6}" dt="2023-01-24T18:49:46.770" v="24" actId="26606"/>
          <ac:spMkLst>
            <pc:docMk/>
            <pc:sldMk cId="1998890606" sldId="259"/>
            <ac:spMk id="3" creationId="{D7B269CE-9F22-4A09-886C-A851C51FD012}"/>
          </ac:spMkLst>
        </pc:spChg>
        <pc:spChg chg="add">
          <ac:chgData name="Alex Yousefi" userId="5b0366e0c9a89451" providerId="LiveId" clId="{C684982D-C6D1-4B14-A2FC-DB77B8F305B6}" dt="2023-01-24T18:49:46.770" v="24" actId="26606"/>
          <ac:spMkLst>
            <pc:docMk/>
            <pc:sldMk cId="1998890606" sldId="259"/>
            <ac:spMk id="8" creationId="{B1CCD5EF-766D-43B9-A25D-19122E5FB181}"/>
          </ac:spMkLst>
        </pc:spChg>
        <pc:spChg chg="add">
          <ac:chgData name="Alex Yousefi" userId="5b0366e0c9a89451" providerId="LiveId" clId="{C684982D-C6D1-4B14-A2FC-DB77B8F305B6}" dt="2023-01-24T18:49:46.770" v="24" actId="26606"/>
          <ac:spMkLst>
            <pc:docMk/>
            <pc:sldMk cId="1998890606" sldId="259"/>
            <ac:spMk id="10" creationId="{FD9699C9-77F1-4E33-A750-CB78C7EA29E6}"/>
          </ac:spMkLst>
        </pc:spChg>
      </pc:sldChg>
      <pc:sldChg chg="addSp modSp mod setBg">
        <pc:chgData name="Alex Yousefi" userId="5b0366e0c9a89451" providerId="LiveId" clId="{C684982D-C6D1-4B14-A2FC-DB77B8F305B6}" dt="2023-01-24T18:49:43.602" v="23" actId="26606"/>
        <pc:sldMkLst>
          <pc:docMk/>
          <pc:sldMk cId="2552711408" sldId="260"/>
        </pc:sldMkLst>
        <pc:spChg chg="mod">
          <ac:chgData name="Alex Yousefi" userId="5b0366e0c9a89451" providerId="LiveId" clId="{C684982D-C6D1-4B14-A2FC-DB77B8F305B6}" dt="2023-01-24T18:49:43.602" v="23" actId="26606"/>
          <ac:spMkLst>
            <pc:docMk/>
            <pc:sldMk cId="2552711408" sldId="260"/>
            <ac:spMk id="2" creationId="{114314A9-1087-4924-A0FD-F25AEB846FCF}"/>
          </ac:spMkLst>
        </pc:spChg>
        <pc:spChg chg="mod">
          <ac:chgData name="Alex Yousefi" userId="5b0366e0c9a89451" providerId="LiveId" clId="{C684982D-C6D1-4B14-A2FC-DB77B8F305B6}" dt="2023-01-24T18:49:43.602" v="23" actId="26606"/>
          <ac:spMkLst>
            <pc:docMk/>
            <pc:sldMk cId="2552711408" sldId="260"/>
            <ac:spMk id="3" creationId="{42EE396A-E90C-4D02-A5D2-D6A66E4AACCC}"/>
          </ac:spMkLst>
        </pc:spChg>
        <pc:spChg chg="add">
          <ac:chgData name="Alex Yousefi" userId="5b0366e0c9a89451" providerId="LiveId" clId="{C684982D-C6D1-4B14-A2FC-DB77B8F305B6}" dt="2023-01-24T18:49:43.602" v="23" actId="26606"/>
          <ac:spMkLst>
            <pc:docMk/>
            <pc:sldMk cId="2552711408" sldId="260"/>
            <ac:spMk id="8" creationId="{110524E9-E361-435E-93CC-D891398D1EE8}"/>
          </ac:spMkLst>
        </pc:spChg>
        <pc:spChg chg="add">
          <ac:chgData name="Alex Yousefi" userId="5b0366e0c9a89451" providerId="LiveId" clId="{C684982D-C6D1-4B14-A2FC-DB77B8F305B6}" dt="2023-01-24T18:49:43.602" v="23" actId="26606"/>
          <ac:spMkLst>
            <pc:docMk/>
            <pc:sldMk cId="2552711408" sldId="260"/>
            <ac:spMk id="10" creationId="{AD6F6937-3B5A-4391-9F37-58A571B362A9}"/>
          </ac:spMkLst>
        </pc:spChg>
        <pc:spChg chg="add">
          <ac:chgData name="Alex Yousefi" userId="5b0366e0c9a89451" providerId="LiveId" clId="{C684982D-C6D1-4B14-A2FC-DB77B8F305B6}" dt="2023-01-24T18:49:43.602" v="23" actId="26606"/>
          <ac:spMkLst>
            <pc:docMk/>
            <pc:sldMk cId="2552711408" sldId="260"/>
            <ac:spMk id="12" creationId="{C962AC3C-FEB4-4C6A-8CA6-D570CD0098A9}"/>
          </ac:spMkLst>
        </pc:spChg>
      </pc:sldChg>
      <pc:sldChg chg="addSp modSp mod setBg">
        <pc:chgData name="Alex Yousefi" userId="5b0366e0c9a89451" providerId="LiveId" clId="{C684982D-C6D1-4B14-A2FC-DB77B8F305B6}" dt="2023-01-24T18:49:39.073" v="22" actId="26606"/>
        <pc:sldMkLst>
          <pc:docMk/>
          <pc:sldMk cId="2687150155" sldId="261"/>
        </pc:sldMkLst>
        <pc:spChg chg="mod">
          <ac:chgData name="Alex Yousefi" userId="5b0366e0c9a89451" providerId="LiveId" clId="{C684982D-C6D1-4B14-A2FC-DB77B8F305B6}" dt="2023-01-24T18:49:39.073" v="22" actId="26606"/>
          <ac:spMkLst>
            <pc:docMk/>
            <pc:sldMk cId="2687150155" sldId="261"/>
            <ac:spMk id="2" creationId="{3D10366A-1080-4CF6-AB39-891702EB5CF3}"/>
          </ac:spMkLst>
        </pc:spChg>
        <pc:spChg chg="mod">
          <ac:chgData name="Alex Yousefi" userId="5b0366e0c9a89451" providerId="LiveId" clId="{C684982D-C6D1-4B14-A2FC-DB77B8F305B6}" dt="2023-01-24T18:49:39.073" v="22" actId="26606"/>
          <ac:spMkLst>
            <pc:docMk/>
            <pc:sldMk cId="2687150155" sldId="261"/>
            <ac:spMk id="3" creationId="{16B877A5-DF0B-43E3-BBB6-995B83640DAA}"/>
          </ac:spMkLst>
        </pc:spChg>
        <pc:picChg chg="add">
          <ac:chgData name="Alex Yousefi" userId="5b0366e0c9a89451" providerId="LiveId" clId="{C684982D-C6D1-4B14-A2FC-DB77B8F305B6}" dt="2023-01-24T18:49:39.073" v="22" actId="26606"/>
          <ac:picMkLst>
            <pc:docMk/>
            <pc:sldMk cId="2687150155" sldId="261"/>
            <ac:picMk id="5" creationId="{C2ADE034-9BDE-4FFD-1C42-0D56827C859C}"/>
          </ac:picMkLst>
        </pc:picChg>
      </pc:sldChg>
      <pc:sldChg chg="addSp modSp mod setBg">
        <pc:chgData name="Alex Yousefi" userId="5b0366e0c9a89451" providerId="LiveId" clId="{C684982D-C6D1-4B14-A2FC-DB77B8F305B6}" dt="2023-01-24T18:49:36.115" v="21" actId="26606"/>
        <pc:sldMkLst>
          <pc:docMk/>
          <pc:sldMk cId="4068523293" sldId="263"/>
        </pc:sldMkLst>
        <pc:spChg chg="mod">
          <ac:chgData name="Alex Yousefi" userId="5b0366e0c9a89451" providerId="LiveId" clId="{C684982D-C6D1-4B14-A2FC-DB77B8F305B6}" dt="2023-01-24T18:49:36.115" v="21" actId="26606"/>
          <ac:spMkLst>
            <pc:docMk/>
            <pc:sldMk cId="4068523293" sldId="263"/>
            <ac:spMk id="2" creationId="{D1105ED0-719A-432B-B56E-15F7671EEA80}"/>
          </ac:spMkLst>
        </pc:spChg>
        <pc:spChg chg="mod">
          <ac:chgData name="Alex Yousefi" userId="5b0366e0c9a89451" providerId="LiveId" clId="{C684982D-C6D1-4B14-A2FC-DB77B8F305B6}" dt="2023-01-24T18:49:36.115" v="21" actId="26606"/>
          <ac:spMkLst>
            <pc:docMk/>
            <pc:sldMk cId="4068523293" sldId="263"/>
            <ac:spMk id="3" creationId="{204FCA52-4ED5-4B4A-AE23-1A780C840B4B}"/>
          </ac:spMkLst>
        </pc:spChg>
        <pc:picChg chg="add">
          <ac:chgData name="Alex Yousefi" userId="5b0366e0c9a89451" providerId="LiveId" clId="{C684982D-C6D1-4B14-A2FC-DB77B8F305B6}" dt="2023-01-24T18:49:36.115" v="21" actId="26606"/>
          <ac:picMkLst>
            <pc:docMk/>
            <pc:sldMk cId="4068523293" sldId="263"/>
            <ac:picMk id="5" creationId="{185A227A-FE88-B572-1286-6FF9C2BD64FD}"/>
          </ac:picMkLst>
        </pc:picChg>
      </pc:sldChg>
      <pc:sldChg chg="addSp modSp mod setBg">
        <pc:chgData name="Alex Yousefi" userId="5b0366e0c9a89451" providerId="LiveId" clId="{C684982D-C6D1-4B14-A2FC-DB77B8F305B6}" dt="2023-01-24T18:49:32.679" v="20" actId="26606"/>
        <pc:sldMkLst>
          <pc:docMk/>
          <pc:sldMk cId="2790877516" sldId="265"/>
        </pc:sldMkLst>
        <pc:spChg chg="mod">
          <ac:chgData name="Alex Yousefi" userId="5b0366e0c9a89451" providerId="LiveId" clId="{C684982D-C6D1-4B14-A2FC-DB77B8F305B6}" dt="2023-01-24T18:49:32.679" v="20" actId="26606"/>
          <ac:spMkLst>
            <pc:docMk/>
            <pc:sldMk cId="2790877516" sldId="265"/>
            <ac:spMk id="2" creationId="{557704D3-A226-473D-AAA5-F728CBF99680}"/>
          </ac:spMkLst>
        </pc:spChg>
        <pc:spChg chg="mod">
          <ac:chgData name="Alex Yousefi" userId="5b0366e0c9a89451" providerId="LiveId" clId="{C684982D-C6D1-4B14-A2FC-DB77B8F305B6}" dt="2023-01-24T18:49:32.679" v="20" actId="26606"/>
          <ac:spMkLst>
            <pc:docMk/>
            <pc:sldMk cId="2790877516" sldId="265"/>
            <ac:spMk id="3" creationId="{5E00A8F0-2B3B-460C-8577-F8FE997D2132}"/>
          </ac:spMkLst>
        </pc:spChg>
        <pc:picChg chg="add">
          <ac:chgData name="Alex Yousefi" userId="5b0366e0c9a89451" providerId="LiveId" clId="{C684982D-C6D1-4B14-A2FC-DB77B8F305B6}" dt="2023-01-24T18:49:32.679" v="20" actId="26606"/>
          <ac:picMkLst>
            <pc:docMk/>
            <pc:sldMk cId="2790877516" sldId="265"/>
            <ac:picMk id="5" creationId="{09816ECA-851F-B86D-1377-1384E2FD584D}"/>
          </ac:picMkLst>
        </pc:picChg>
      </pc:sldChg>
      <pc:sldChg chg="addSp modSp mod setBg">
        <pc:chgData name="Alex Yousefi" userId="5b0366e0c9a89451" providerId="LiveId" clId="{C684982D-C6D1-4B14-A2FC-DB77B8F305B6}" dt="2023-01-24T18:49:28.963" v="19" actId="26606"/>
        <pc:sldMkLst>
          <pc:docMk/>
          <pc:sldMk cId="35570189" sldId="266"/>
        </pc:sldMkLst>
        <pc:spChg chg="mod">
          <ac:chgData name="Alex Yousefi" userId="5b0366e0c9a89451" providerId="LiveId" clId="{C684982D-C6D1-4B14-A2FC-DB77B8F305B6}" dt="2023-01-24T18:49:28.963" v="19" actId="26606"/>
          <ac:spMkLst>
            <pc:docMk/>
            <pc:sldMk cId="35570189" sldId="266"/>
            <ac:spMk id="2" creationId="{046D4AE5-EB82-492E-B9E2-43C760852952}"/>
          </ac:spMkLst>
        </pc:spChg>
        <pc:spChg chg="mod">
          <ac:chgData name="Alex Yousefi" userId="5b0366e0c9a89451" providerId="LiveId" clId="{C684982D-C6D1-4B14-A2FC-DB77B8F305B6}" dt="2023-01-24T18:49:28.963" v="19" actId="26606"/>
          <ac:spMkLst>
            <pc:docMk/>
            <pc:sldMk cId="35570189" sldId="266"/>
            <ac:spMk id="3" creationId="{E4C5F6AF-15CF-42CA-B699-A6821E35C658}"/>
          </ac:spMkLst>
        </pc:spChg>
        <pc:picChg chg="add">
          <ac:chgData name="Alex Yousefi" userId="5b0366e0c9a89451" providerId="LiveId" clId="{C684982D-C6D1-4B14-A2FC-DB77B8F305B6}" dt="2023-01-24T18:49:28.963" v="19" actId="26606"/>
          <ac:picMkLst>
            <pc:docMk/>
            <pc:sldMk cId="35570189" sldId="266"/>
            <ac:picMk id="5" creationId="{F5C952D5-755B-F8D2-1EE1-28E381D7D636}"/>
          </ac:picMkLst>
        </pc:picChg>
      </pc:sldChg>
      <pc:sldChg chg="addSp modSp mod setBg">
        <pc:chgData name="Alex Yousefi" userId="5b0366e0c9a89451" providerId="LiveId" clId="{C684982D-C6D1-4B14-A2FC-DB77B8F305B6}" dt="2023-01-24T18:49:58.114" v="27" actId="26606"/>
        <pc:sldMkLst>
          <pc:docMk/>
          <pc:sldMk cId="3454192656" sldId="267"/>
        </pc:sldMkLst>
        <pc:spChg chg="mod">
          <ac:chgData name="Alex Yousefi" userId="5b0366e0c9a89451" providerId="LiveId" clId="{C684982D-C6D1-4B14-A2FC-DB77B8F305B6}" dt="2023-01-24T18:49:58.114" v="27" actId="26606"/>
          <ac:spMkLst>
            <pc:docMk/>
            <pc:sldMk cId="3454192656" sldId="267"/>
            <ac:spMk id="2" creationId="{6AAB6B28-7A57-4512-8BA8-478BBFD6F8E0}"/>
          </ac:spMkLst>
        </pc:spChg>
        <pc:spChg chg="mod">
          <ac:chgData name="Alex Yousefi" userId="5b0366e0c9a89451" providerId="LiveId" clId="{C684982D-C6D1-4B14-A2FC-DB77B8F305B6}" dt="2023-01-24T18:49:58.114" v="27" actId="26606"/>
          <ac:spMkLst>
            <pc:docMk/>
            <pc:sldMk cId="3454192656" sldId="267"/>
            <ac:spMk id="3" creationId="{4DE15C82-3690-4FCE-8920-F480C9C64CB9}"/>
          </ac:spMkLst>
        </pc:spChg>
        <pc:picChg chg="add">
          <ac:chgData name="Alex Yousefi" userId="5b0366e0c9a89451" providerId="LiveId" clId="{C684982D-C6D1-4B14-A2FC-DB77B8F305B6}" dt="2023-01-24T18:49:58.114" v="27" actId="26606"/>
          <ac:picMkLst>
            <pc:docMk/>
            <pc:sldMk cId="3454192656" sldId="267"/>
            <ac:picMk id="5" creationId="{B0C12CBA-A440-1D52-30D2-A557AA6FD6FA}"/>
          </ac:picMkLst>
        </pc:picChg>
      </pc:sldChg>
      <pc:sldChg chg="addSp modSp mod setBg">
        <pc:chgData name="Alex Yousefi" userId="5b0366e0c9a89451" providerId="LiveId" clId="{C684982D-C6D1-4B14-A2FC-DB77B8F305B6}" dt="2023-01-24T18:49:22.147" v="18" actId="26606"/>
        <pc:sldMkLst>
          <pc:docMk/>
          <pc:sldMk cId="2110511616" sldId="268"/>
        </pc:sldMkLst>
        <pc:spChg chg="mod">
          <ac:chgData name="Alex Yousefi" userId="5b0366e0c9a89451" providerId="LiveId" clId="{C684982D-C6D1-4B14-A2FC-DB77B8F305B6}" dt="2023-01-24T18:49:22.147" v="18" actId="26606"/>
          <ac:spMkLst>
            <pc:docMk/>
            <pc:sldMk cId="2110511616" sldId="268"/>
            <ac:spMk id="2" creationId="{7E1F229A-3083-4667-A102-2DB7C20A483F}"/>
          </ac:spMkLst>
        </pc:spChg>
        <pc:spChg chg="mod">
          <ac:chgData name="Alex Yousefi" userId="5b0366e0c9a89451" providerId="LiveId" clId="{C684982D-C6D1-4B14-A2FC-DB77B8F305B6}" dt="2023-01-24T18:49:22.147" v="18" actId="26606"/>
          <ac:spMkLst>
            <pc:docMk/>
            <pc:sldMk cId="2110511616" sldId="268"/>
            <ac:spMk id="3" creationId="{22A73EA7-7095-47DB-9C19-6F5B926CFDE6}"/>
          </ac:spMkLst>
        </pc:spChg>
        <pc:picChg chg="add">
          <ac:chgData name="Alex Yousefi" userId="5b0366e0c9a89451" providerId="LiveId" clId="{C684982D-C6D1-4B14-A2FC-DB77B8F305B6}" dt="2023-01-24T18:49:22.147" v="18" actId="26606"/>
          <ac:picMkLst>
            <pc:docMk/>
            <pc:sldMk cId="2110511616" sldId="268"/>
            <ac:picMk id="5" creationId="{9134C396-0447-71AD-49EB-AAC1F9983AD3}"/>
          </ac:picMkLst>
        </pc:picChg>
      </pc:sldChg>
      <pc:sldChg chg="addSp modSp mod setBg setClrOvrMap">
        <pc:chgData name="Alex Yousefi" userId="5b0366e0c9a89451" providerId="LiveId" clId="{C684982D-C6D1-4B14-A2FC-DB77B8F305B6}" dt="2023-01-24T18:50:01.452" v="28" actId="26606"/>
        <pc:sldMkLst>
          <pc:docMk/>
          <pc:sldMk cId="3387174268" sldId="269"/>
        </pc:sldMkLst>
        <pc:spChg chg="mod ord">
          <ac:chgData name="Alex Yousefi" userId="5b0366e0c9a89451" providerId="LiveId" clId="{C684982D-C6D1-4B14-A2FC-DB77B8F305B6}" dt="2023-01-24T18:50:01.452" v="28" actId="26606"/>
          <ac:spMkLst>
            <pc:docMk/>
            <pc:sldMk cId="3387174268" sldId="269"/>
            <ac:spMk id="2" creationId="{FC3C2511-C782-4864-8DA9-258F7EB9F4C2}"/>
          </ac:spMkLst>
        </pc:spChg>
        <pc:spChg chg="mod">
          <ac:chgData name="Alex Yousefi" userId="5b0366e0c9a89451" providerId="LiveId" clId="{C684982D-C6D1-4B14-A2FC-DB77B8F305B6}" dt="2023-01-24T18:50:01.452" v="28" actId="26606"/>
          <ac:spMkLst>
            <pc:docMk/>
            <pc:sldMk cId="3387174268" sldId="269"/>
            <ac:spMk id="3" creationId="{16646467-9419-4E28-9386-79F35CAC2471}"/>
          </ac:spMkLst>
        </pc:spChg>
        <pc:spChg chg="add">
          <ac:chgData name="Alex Yousefi" userId="5b0366e0c9a89451" providerId="LiveId" clId="{C684982D-C6D1-4B14-A2FC-DB77B8F305B6}" dt="2023-01-24T18:50:01.452" v="28" actId="26606"/>
          <ac:spMkLst>
            <pc:docMk/>
            <pc:sldMk cId="3387174268" sldId="269"/>
            <ac:spMk id="10" creationId="{7D2BFFD5-490F-4B45-91F2-6B826FBAD4E3}"/>
          </ac:spMkLst>
        </pc:spChg>
        <pc:picChg chg="add mod">
          <ac:chgData name="Alex Yousefi" userId="5b0366e0c9a89451" providerId="LiveId" clId="{C684982D-C6D1-4B14-A2FC-DB77B8F305B6}" dt="2023-01-24T18:50:01.452" v="28" actId="26606"/>
          <ac:picMkLst>
            <pc:docMk/>
            <pc:sldMk cId="3387174268" sldId="269"/>
            <ac:picMk id="5" creationId="{F7D585BD-552C-22E5-F430-F72B222A7686}"/>
          </ac:picMkLst>
        </pc:picChg>
      </pc:sldChg>
      <pc:sldChg chg="addSp delSp modSp mod setBg">
        <pc:chgData name="Alex Yousefi" userId="5b0366e0c9a89451" providerId="LiveId" clId="{C684982D-C6D1-4B14-A2FC-DB77B8F305B6}" dt="2023-01-24T18:49:18.079" v="17" actId="26606"/>
        <pc:sldMkLst>
          <pc:docMk/>
          <pc:sldMk cId="2509002887" sldId="270"/>
        </pc:sldMkLst>
        <pc:spChg chg="mod">
          <ac:chgData name="Alex Yousefi" userId="5b0366e0c9a89451" providerId="LiveId" clId="{C684982D-C6D1-4B14-A2FC-DB77B8F305B6}" dt="2023-01-24T18:49:18.079" v="17" actId="26606"/>
          <ac:spMkLst>
            <pc:docMk/>
            <pc:sldMk cId="2509002887" sldId="270"/>
            <ac:spMk id="2" creationId="{BD7D04FF-363A-45AD-99B1-7CC2CB9EFFEA}"/>
          </ac:spMkLst>
        </pc:spChg>
        <pc:spChg chg="del">
          <ac:chgData name="Alex Yousefi" userId="5b0366e0c9a89451" providerId="LiveId" clId="{C684982D-C6D1-4B14-A2FC-DB77B8F305B6}" dt="2023-01-24T18:49:18.079" v="17" actId="26606"/>
          <ac:spMkLst>
            <pc:docMk/>
            <pc:sldMk cId="2509002887" sldId="270"/>
            <ac:spMk id="3" creationId="{60787543-F298-4049-8CD4-20AB29CB19B0}"/>
          </ac:spMkLst>
        </pc:spChg>
        <pc:graphicFrameChg chg="add">
          <ac:chgData name="Alex Yousefi" userId="5b0366e0c9a89451" providerId="LiveId" clId="{C684982D-C6D1-4B14-A2FC-DB77B8F305B6}" dt="2023-01-24T18:49:18.079" v="17" actId="26606"/>
          <ac:graphicFrameMkLst>
            <pc:docMk/>
            <pc:sldMk cId="2509002887" sldId="270"/>
            <ac:graphicFrameMk id="5" creationId="{18180636-84C8-9E46-ACBF-F54118748053}"/>
          </ac:graphicFrameMkLst>
        </pc:graphicFrameChg>
      </pc:sldChg>
      <pc:sldChg chg="addSp modSp mod setBg">
        <pc:chgData name="Alex Yousefi" userId="5b0366e0c9a89451" providerId="LiveId" clId="{C684982D-C6D1-4B14-A2FC-DB77B8F305B6}" dt="2023-01-24T18:50:27.994" v="36" actId="26606"/>
        <pc:sldMkLst>
          <pc:docMk/>
          <pc:sldMk cId="425465965" sldId="271"/>
        </pc:sldMkLst>
        <pc:spChg chg="mod">
          <ac:chgData name="Alex Yousefi" userId="5b0366e0c9a89451" providerId="LiveId" clId="{C684982D-C6D1-4B14-A2FC-DB77B8F305B6}" dt="2023-01-24T18:50:27.994" v="36" actId="26606"/>
          <ac:spMkLst>
            <pc:docMk/>
            <pc:sldMk cId="425465965" sldId="271"/>
            <ac:spMk id="2" creationId="{24870E08-9FC4-4532-913D-ED0C0AACF529}"/>
          </ac:spMkLst>
        </pc:spChg>
        <pc:spChg chg="mod">
          <ac:chgData name="Alex Yousefi" userId="5b0366e0c9a89451" providerId="LiveId" clId="{C684982D-C6D1-4B14-A2FC-DB77B8F305B6}" dt="2023-01-24T18:50:27.994" v="36" actId="26606"/>
          <ac:spMkLst>
            <pc:docMk/>
            <pc:sldMk cId="425465965" sldId="271"/>
            <ac:spMk id="3" creationId="{F85511A6-A7CA-450A-A036-C1A7A66B2BBD}"/>
          </ac:spMkLst>
        </pc:spChg>
        <pc:picChg chg="add">
          <ac:chgData name="Alex Yousefi" userId="5b0366e0c9a89451" providerId="LiveId" clId="{C684982D-C6D1-4B14-A2FC-DB77B8F305B6}" dt="2023-01-24T18:50:27.994" v="36" actId="26606"/>
          <ac:picMkLst>
            <pc:docMk/>
            <pc:sldMk cId="425465965" sldId="271"/>
            <ac:picMk id="5" creationId="{83B75D98-BA64-49CE-98AC-468DBE890740}"/>
          </ac:picMkLst>
        </pc:picChg>
      </pc:sldChg>
      <pc:sldChg chg="addSp modSp mod setBg">
        <pc:chgData name="Alex Yousefi" userId="5b0366e0c9a89451" providerId="LiveId" clId="{C684982D-C6D1-4B14-A2FC-DB77B8F305B6}" dt="2023-01-24T18:50:31.637" v="37" actId="26606"/>
        <pc:sldMkLst>
          <pc:docMk/>
          <pc:sldMk cId="135581532" sldId="272"/>
        </pc:sldMkLst>
        <pc:spChg chg="mod">
          <ac:chgData name="Alex Yousefi" userId="5b0366e0c9a89451" providerId="LiveId" clId="{C684982D-C6D1-4B14-A2FC-DB77B8F305B6}" dt="2023-01-24T18:50:31.637" v="37" actId="26606"/>
          <ac:spMkLst>
            <pc:docMk/>
            <pc:sldMk cId="135581532" sldId="272"/>
            <ac:spMk id="2" creationId="{F48445F0-A5B0-4FCF-BB71-30442109ED34}"/>
          </ac:spMkLst>
        </pc:spChg>
        <pc:spChg chg="mod">
          <ac:chgData name="Alex Yousefi" userId="5b0366e0c9a89451" providerId="LiveId" clId="{C684982D-C6D1-4B14-A2FC-DB77B8F305B6}" dt="2023-01-24T18:50:31.637" v="37" actId="26606"/>
          <ac:spMkLst>
            <pc:docMk/>
            <pc:sldMk cId="135581532" sldId="272"/>
            <ac:spMk id="3" creationId="{9A1EEE94-46F7-4864-ADF4-1FAE84CEBD50}"/>
          </ac:spMkLst>
        </pc:spChg>
        <pc:spChg chg="add">
          <ac:chgData name="Alex Yousefi" userId="5b0366e0c9a89451" providerId="LiveId" clId="{C684982D-C6D1-4B14-A2FC-DB77B8F305B6}" dt="2023-01-24T18:50:31.637" v="37" actId="26606"/>
          <ac:spMkLst>
            <pc:docMk/>
            <pc:sldMk cId="135581532" sldId="272"/>
            <ac:spMk id="8" creationId="{B1CCD5EF-766D-43B9-A25D-19122E5FB181}"/>
          </ac:spMkLst>
        </pc:spChg>
        <pc:spChg chg="add">
          <ac:chgData name="Alex Yousefi" userId="5b0366e0c9a89451" providerId="LiveId" clId="{C684982D-C6D1-4B14-A2FC-DB77B8F305B6}" dt="2023-01-24T18:50:31.637" v="37" actId="26606"/>
          <ac:spMkLst>
            <pc:docMk/>
            <pc:sldMk cId="135581532" sldId="272"/>
            <ac:spMk id="10" creationId="{FD9699C9-77F1-4E33-A750-CB78C7EA29E6}"/>
          </ac:spMkLst>
        </pc:spChg>
      </pc:sldChg>
      <pc:sldChg chg="addSp modSp mod setBg">
        <pc:chgData name="Alex Yousefi" userId="5b0366e0c9a89451" providerId="LiveId" clId="{C684982D-C6D1-4B14-A2FC-DB77B8F305B6}" dt="2023-01-24T18:50:36.746" v="38" actId="26606"/>
        <pc:sldMkLst>
          <pc:docMk/>
          <pc:sldMk cId="2846459450" sldId="273"/>
        </pc:sldMkLst>
        <pc:spChg chg="mod">
          <ac:chgData name="Alex Yousefi" userId="5b0366e0c9a89451" providerId="LiveId" clId="{C684982D-C6D1-4B14-A2FC-DB77B8F305B6}" dt="2023-01-24T18:50:36.746" v="38" actId="26606"/>
          <ac:spMkLst>
            <pc:docMk/>
            <pc:sldMk cId="2846459450" sldId="273"/>
            <ac:spMk id="2" creationId="{3B2D0E5E-FD23-4885-AB02-D27E7227AB64}"/>
          </ac:spMkLst>
        </pc:spChg>
        <pc:spChg chg="mod">
          <ac:chgData name="Alex Yousefi" userId="5b0366e0c9a89451" providerId="LiveId" clId="{C684982D-C6D1-4B14-A2FC-DB77B8F305B6}" dt="2023-01-24T18:50:36.746" v="38" actId="26606"/>
          <ac:spMkLst>
            <pc:docMk/>
            <pc:sldMk cId="2846459450" sldId="273"/>
            <ac:spMk id="3" creationId="{F9A4B7A2-9240-40DC-BE9B-73C013358AF0}"/>
          </ac:spMkLst>
        </pc:spChg>
        <pc:spChg chg="add">
          <ac:chgData name="Alex Yousefi" userId="5b0366e0c9a89451" providerId="LiveId" clId="{C684982D-C6D1-4B14-A2FC-DB77B8F305B6}" dt="2023-01-24T18:50:36.746" v="38" actId="26606"/>
          <ac:spMkLst>
            <pc:docMk/>
            <pc:sldMk cId="2846459450" sldId="273"/>
            <ac:spMk id="8" creationId="{B1CCD5EF-766D-43B9-A25D-19122E5FB181}"/>
          </ac:spMkLst>
        </pc:spChg>
        <pc:spChg chg="add">
          <ac:chgData name="Alex Yousefi" userId="5b0366e0c9a89451" providerId="LiveId" clId="{C684982D-C6D1-4B14-A2FC-DB77B8F305B6}" dt="2023-01-24T18:50:36.746" v="38" actId="26606"/>
          <ac:spMkLst>
            <pc:docMk/>
            <pc:sldMk cId="2846459450" sldId="273"/>
            <ac:spMk id="10" creationId="{FD9699C9-77F1-4E33-A750-CB78C7EA29E6}"/>
          </ac:spMkLst>
        </pc:spChg>
      </pc:sldChg>
      <pc:sldChg chg="addSp modSp mod setBg">
        <pc:chgData name="Alex Yousefi" userId="5b0366e0c9a89451" providerId="LiveId" clId="{C684982D-C6D1-4B14-A2FC-DB77B8F305B6}" dt="2023-01-24T18:50:39.354" v="39" actId="26606"/>
        <pc:sldMkLst>
          <pc:docMk/>
          <pc:sldMk cId="1182692698" sldId="274"/>
        </pc:sldMkLst>
        <pc:spChg chg="mod">
          <ac:chgData name="Alex Yousefi" userId="5b0366e0c9a89451" providerId="LiveId" clId="{C684982D-C6D1-4B14-A2FC-DB77B8F305B6}" dt="2023-01-24T18:50:39.354" v="39" actId="26606"/>
          <ac:spMkLst>
            <pc:docMk/>
            <pc:sldMk cId="1182692698" sldId="274"/>
            <ac:spMk id="2" creationId="{DC224E4B-236B-499E-A5AF-5DFE895F44C2}"/>
          </ac:spMkLst>
        </pc:spChg>
        <pc:spChg chg="mod">
          <ac:chgData name="Alex Yousefi" userId="5b0366e0c9a89451" providerId="LiveId" clId="{C684982D-C6D1-4B14-A2FC-DB77B8F305B6}" dt="2023-01-24T18:50:39.354" v="39" actId="26606"/>
          <ac:spMkLst>
            <pc:docMk/>
            <pc:sldMk cId="1182692698" sldId="274"/>
            <ac:spMk id="3" creationId="{BC0C7E73-08C4-4B56-A27C-D90F96149A9C}"/>
          </ac:spMkLst>
        </pc:spChg>
        <pc:picChg chg="add">
          <ac:chgData name="Alex Yousefi" userId="5b0366e0c9a89451" providerId="LiveId" clId="{C684982D-C6D1-4B14-A2FC-DB77B8F305B6}" dt="2023-01-24T18:50:39.354" v="39" actId="26606"/>
          <ac:picMkLst>
            <pc:docMk/>
            <pc:sldMk cId="1182692698" sldId="274"/>
            <ac:picMk id="5" creationId="{FBAAFF8F-7EA6-FAC7-7BC1-AA32399E20FB}"/>
          </ac:picMkLst>
        </pc:picChg>
      </pc:sldChg>
      <pc:sldChg chg="addSp modSp mod setBg">
        <pc:chgData name="Alex Yousefi" userId="5b0366e0c9a89451" providerId="LiveId" clId="{C684982D-C6D1-4B14-A2FC-DB77B8F305B6}" dt="2023-01-24T18:50:42.108" v="40" actId="26606"/>
        <pc:sldMkLst>
          <pc:docMk/>
          <pc:sldMk cId="1219212657" sldId="275"/>
        </pc:sldMkLst>
        <pc:spChg chg="mod">
          <ac:chgData name="Alex Yousefi" userId="5b0366e0c9a89451" providerId="LiveId" clId="{C684982D-C6D1-4B14-A2FC-DB77B8F305B6}" dt="2023-01-24T18:50:42.108" v="40" actId="26606"/>
          <ac:spMkLst>
            <pc:docMk/>
            <pc:sldMk cId="1219212657" sldId="275"/>
            <ac:spMk id="2" creationId="{AB8F47BF-53C4-41F5-A57F-4E4EB9971C9D}"/>
          </ac:spMkLst>
        </pc:spChg>
        <pc:spChg chg="mod">
          <ac:chgData name="Alex Yousefi" userId="5b0366e0c9a89451" providerId="LiveId" clId="{C684982D-C6D1-4B14-A2FC-DB77B8F305B6}" dt="2023-01-24T18:50:42.108" v="40" actId="26606"/>
          <ac:spMkLst>
            <pc:docMk/>
            <pc:sldMk cId="1219212657" sldId="275"/>
            <ac:spMk id="3" creationId="{5BF57C8A-0CA7-4EE1-8121-DC198EA24967}"/>
          </ac:spMkLst>
        </pc:spChg>
        <pc:picChg chg="add">
          <ac:chgData name="Alex Yousefi" userId="5b0366e0c9a89451" providerId="LiveId" clId="{C684982D-C6D1-4B14-A2FC-DB77B8F305B6}" dt="2023-01-24T18:50:42.108" v="40" actId="26606"/>
          <ac:picMkLst>
            <pc:docMk/>
            <pc:sldMk cId="1219212657" sldId="275"/>
            <ac:picMk id="5" creationId="{80336034-2D44-ABD2-36A0-2D9F7D5B5FE1}"/>
          </ac:picMkLst>
        </pc:picChg>
      </pc:sldChg>
      <pc:sldChg chg="addSp modSp mod setBg">
        <pc:chgData name="Alex Yousefi" userId="5b0366e0c9a89451" providerId="LiveId" clId="{C684982D-C6D1-4B14-A2FC-DB77B8F305B6}" dt="2023-01-24T19:29:37.228" v="65"/>
        <pc:sldMkLst>
          <pc:docMk/>
          <pc:sldMk cId="4117855221" sldId="276"/>
        </pc:sldMkLst>
        <pc:spChg chg="mod">
          <ac:chgData name="Alex Yousefi" userId="5b0366e0c9a89451" providerId="LiveId" clId="{C684982D-C6D1-4B14-A2FC-DB77B8F305B6}" dt="2023-01-24T18:50:47.439" v="41" actId="26606"/>
          <ac:spMkLst>
            <pc:docMk/>
            <pc:sldMk cId="4117855221" sldId="276"/>
            <ac:spMk id="2" creationId="{5989E050-A8BF-4F50-95D6-14D8EF6E359A}"/>
          </ac:spMkLst>
        </pc:spChg>
        <pc:spChg chg="mod">
          <ac:chgData name="Alex Yousefi" userId="5b0366e0c9a89451" providerId="LiveId" clId="{C684982D-C6D1-4B14-A2FC-DB77B8F305B6}" dt="2023-01-24T19:29:37.228" v="65"/>
          <ac:spMkLst>
            <pc:docMk/>
            <pc:sldMk cId="4117855221" sldId="276"/>
            <ac:spMk id="3" creationId="{72DAD9A2-3A39-4E99-A0B0-4A232A17A1DC}"/>
          </ac:spMkLst>
        </pc:spChg>
        <pc:picChg chg="add">
          <ac:chgData name="Alex Yousefi" userId="5b0366e0c9a89451" providerId="LiveId" clId="{C684982D-C6D1-4B14-A2FC-DB77B8F305B6}" dt="2023-01-24T18:50:47.439" v="41" actId="26606"/>
          <ac:picMkLst>
            <pc:docMk/>
            <pc:sldMk cId="4117855221" sldId="276"/>
            <ac:picMk id="5" creationId="{B0770B0B-376A-1655-6783-2D758D50B7C2}"/>
          </ac:picMkLst>
        </pc:picChg>
      </pc:sldChg>
      <pc:sldChg chg="addSp delSp mod">
        <pc:chgData name="Alex Yousefi" userId="5b0366e0c9a89451" providerId="LiveId" clId="{C684982D-C6D1-4B14-A2FC-DB77B8F305B6}" dt="2023-01-24T18:50:57.027" v="43" actId="26606"/>
        <pc:sldMkLst>
          <pc:docMk/>
          <pc:sldMk cId="160983843" sldId="277"/>
        </pc:sldMkLst>
        <pc:spChg chg="add del">
          <ac:chgData name="Alex Yousefi" userId="5b0366e0c9a89451" providerId="LiveId" clId="{C684982D-C6D1-4B14-A2FC-DB77B8F305B6}" dt="2023-01-24T18:50:57.027" v="43" actId="26606"/>
          <ac:spMkLst>
            <pc:docMk/>
            <pc:sldMk cId="160983843" sldId="277"/>
            <ac:spMk id="5" creationId="{7F246996-DDC1-B629-C9CE-D825A00375AE}"/>
          </ac:spMkLst>
        </pc:spChg>
        <pc:graphicFrameChg chg="add del">
          <ac:chgData name="Alex Yousefi" userId="5b0366e0c9a89451" providerId="LiveId" clId="{C684982D-C6D1-4B14-A2FC-DB77B8F305B6}" dt="2023-01-24T18:50:57.027" v="43" actId="26606"/>
          <ac:graphicFrameMkLst>
            <pc:docMk/>
            <pc:sldMk cId="160983843" sldId="277"/>
            <ac:graphicFrameMk id="7" creationId="{F095841F-011A-1E0E-9394-3A952A30493B}"/>
          </ac:graphicFrameMkLst>
        </pc:graphicFrameChg>
      </pc:sldChg>
      <pc:sldChg chg="del">
        <pc:chgData name="Alex Yousefi" userId="5b0366e0c9a89451" providerId="LiveId" clId="{C684982D-C6D1-4B14-A2FC-DB77B8F305B6}" dt="2023-01-24T18:51:35.531" v="59" actId="2696"/>
        <pc:sldMkLst>
          <pc:docMk/>
          <pc:sldMk cId="2813009061" sldId="278"/>
        </pc:sldMkLst>
      </pc:sldChg>
      <pc:sldChg chg="addSp delSp modSp mod setBg setClrOvrMap">
        <pc:chgData name="Alex Yousefi" userId="5b0366e0c9a89451" providerId="LiveId" clId="{C684982D-C6D1-4B14-A2FC-DB77B8F305B6}" dt="2023-01-24T18:51:49.582" v="62" actId="27636"/>
        <pc:sldMkLst>
          <pc:docMk/>
          <pc:sldMk cId="3201194738" sldId="279"/>
        </pc:sldMkLst>
        <pc:spChg chg="mod">
          <ac:chgData name="Alex Yousefi" userId="5b0366e0c9a89451" providerId="LiveId" clId="{C684982D-C6D1-4B14-A2FC-DB77B8F305B6}" dt="2023-01-24T18:51:37.758" v="60" actId="26606"/>
          <ac:spMkLst>
            <pc:docMk/>
            <pc:sldMk cId="3201194738" sldId="279"/>
            <ac:spMk id="2" creationId="{FBC9AE2E-0F46-4C29-BDDA-4DE89AA25C48}"/>
          </ac:spMkLst>
        </pc:spChg>
        <pc:spChg chg="mod">
          <ac:chgData name="Alex Yousefi" userId="5b0366e0c9a89451" providerId="LiveId" clId="{C684982D-C6D1-4B14-A2FC-DB77B8F305B6}" dt="2023-01-24T18:51:49.582" v="62" actId="27636"/>
          <ac:spMkLst>
            <pc:docMk/>
            <pc:sldMk cId="3201194738" sldId="279"/>
            <ac:spMk id="3" creationId="{6BFA57A0-875E-49E6-B072-CC0C6C25D8AC}"/>
          </ac:spMkLst>
        </pc:spChg>
        <pc:spChg chg="add del">
          <ac:chgData name="Alex Yousefi" userId="5b0366e0c9a89451" providerId="LiveId" clId="{C684982D-C6D1-4B14-A2FC-DB77B8F305B6}" dt="2023-01-24T18:51:37.758" v="60" actId="26606"/>
          <ac:spMkLst>
            <pc:docMk/>
            <pc:sldMk cId="3201194738" sldId="279"/>
            <ac:spMk id="8" creationId="{8E7CFAA6-1DBB-43B0-BD82-2FB83CF4E4A4}"/>
          </ac:spMkLst>
        </pc:spChg>
        <pc:spChg chg="add">
          <ac:chgData name="Alex Yousefi" userId="5b0366e0c9a89451" providerId="LiveId" clId="{C684982D-C6D1-4B14-A2FC-DB77B8F305B6}" dt="2023-01-24T18:51:37.758" v="60" actId="26606"/>
          <ac:spMkLst>
            <pc:docMk/>
            <pc:sldMk cId="3201194738" sldId="279"/>
            <ac:spMk id="15" creationId="{B1CCD5EF-766D-43B9-A25D-19122E5FB181}"/>
          </ac:spMkLst>
        </pc:spChg>
        <pc:spChg chg="add">
          <ac:chgData name="Alex Yousefi" userId="5b0366e0c9a89451" providerId="LiveId" clId="{C684982D-C6D1-4B14-A2FC-DB77B8F305B6}" dt="2023-01-24T18:51:37.758" v="60" actId="26606"/>
          <ac:spMkLst>
            <pc:docMk/>
            <pc:sldMk cId="3201194738" sldId="279"/>
            <ac:spMk id="17" creationId="{FD9699C9-77F1-4E33-A750-CB78C7EA29E6}"/>
          </ac:spMkLst>
        </pc:spChg>
        <pc:cxnChg chg="add del">
          <ac:chgData name="Alex Yousefi" userId="5b0366e0c9a89451" providerId="LiveId" clId="{C684982D-C6D1-4B14-A2FC-DB77B8F305B6}" dt="2023-01-24T18:51:37.758" v="60" actId="26606"/>
          <ac:cxnSpMkLst>
            <pc:docMk/>
            <pc:sldMk cId="3201194738" sldId="279"/>
            <ac:cxnSpMk id="10" creationId="{9E13708B-D2E3-41E3-BD49-F910056473ED}"/>
          </ac:cxnSpMkLst>
        </pc:cxnChg>
      </pc:sldChg>
      <pc:sldChg chg="addSp modSp mod setBg">
        <pc:chgData name="Alex Yousefi" userId="5b0366e0c9a89451" providerId="LiveId" clId="{C684982D-C6D1-4B14-A2FC-DB77B8F305B6}" dt="2023-01-24T18:51:05.690" v="44" actId="26606"/>
        <pc:sldMkLst>
          <pc:docMk/>
          <pc:sldMk cId="228110541" sldId="280"/>
        </pc:sldMkLst>
        <pc:spChg chg="mod">
          <ac:chgData name="Alex Yousefi" userId="5b0366e0c9a89451" providerId="LiveId" clId="{C684982D-C6D1-4B14-A2FC-DB77B8F305B6}" dt="2023-01-24T18:51:05.690" v="44" actId="26606"/>
          <ac:spMkLst>
            <pc:docMk/>
            <pc:sldMk cId="228110541" sldId="280"/>
            <ac:spMk id="2" creationId="{246BFD11-8145-48F0-B7C6-4A5162461CDD}"/>
          </ac:spMkLst>
        </pc:spChg>
        <pc:spChg chg="mod">
          <ac:chgData name="Alex Yousefi" userId="5b0366e0c9a89451" providerId="LiveId" clId="{C684982D-C6D1-4B14-A2FC-DB77B8F305B6}" dt="2023-01-24T18:51:05.690" v="44" actId="26606"/>
          <ac:spMkLst>
            <pc:docMk/>
            <pc:sldMk cId="228110541" sldId="280"/>
            <ac:spMk id="3" creationId="{3F97F112-40A6-4EEB-8321-25E0CC1C2327}"/>
          </ac:spMkLst>
        </pc:spChg>
        <pc:picChg chg="add">
          <ac:chgData name="Alex Yousefi" userId="5b0366e0c9a89451" providerId="LiveId" clId="{C684982D-C6D1-4B14-A2FC-DB77B8F305B6}" dt="2023-01-24T18:51:05.690" v="44" actId="26606"/>
          <ac:picMkLst>
            <pc:docMk/>
            <pc:sldMk cId="228110541" sldId="280"/>
            <ac:picMk id="5" creationId="{8E8BF907-7D48-7424-EE1A-906CFC1135D5}"/>
          </ac:picMkLst>
        </pc:picChg>
      </pc:sldChg>
      <pc:sldChg chg="addSp modSp mod setBg">
        <pc:chgData name="Alex Yousefi" userId="5b0366e0c9a89451" providerId="LiveId" clId="{C684982D-C6D1-4B14-A2FC-DB77B8F305B6}" dt="2023-01-24T18:51:18.348" v="57" actId="20577"/>
        <pc:sldMkLst>
          <pc:docMk/>
          <pc:sldMk cId="1756308509" sldId="281"/>
        </pc:sldMkLst>
        <pc:spChg chg="mod">
          <ac:chgData name="Alex Yousefi" userId="5b0366e0c9a89451" providerId="LiveId" clId="{C684982D-C6D1-4B14-A2FC-DB77B8F305B6}" dt="2023-01-24T18:51:08.939" v="45" actId="26606"/>
          <ac:spMkLst>
            <pc:docMk/>
            <pc:sldMk cId="1756308509" sldId="281"/>
            <ac:spMk id="2" creationId="{C0B3C7A9-F334-4A0C-B8C0-71858C8C7AE3}"/>
          </ac:spMkLst>
        </pc:spChg>
        <pc:spChg chg="mod">
          <ac:chgData name="Alex Yousefi" userId="5b0366e0c9a89451" providerId="LiveId" clId="{C684982D-C6D1-4B14-A2FC-DB77B8F305B6}" dt="2023-01-24T18:51:18.348" v="57" actId="20577"/>
          <ac:spMkLst>
            <pc:docMk/>
            <pc:sldMk cId="1756308509" sldId="281"/>
            <ac:spMk id="3" creationId="{52E0A3A7-7D07-48BD-B159-0EAD854C6386}"/>
          </ac:spMkLst>
        </pc:spChg>
        <pc:picChg chg="add">
          <ac:chgData name="Alex Yousefi" userId="5b0366e0c9a89451" providerId="LiveId" clId="{C684982D-C6D1-4B14-A2FC-DB77B8F305B6}" dt="2023-01-24T18:51:08.939" v="45" actId="26606"/>
          <ac:picMkLst>
            <pc:docMk/>
            <pc:sldMk cId="1756308509" sldId="281"/>
            <ac:picMk id="5" creationId="{96DBD3B7-2F86-19B8-E3A1-74BFDF421F10}"/>
          </ac:picMkLst>
        </pc:picChg>
      </pc:sldChg>
      <pc:sldChg chg="addSp modSp new mod setBg">
        <pc:chgData name="Alex Yousefi" userId="5b0366e0c9a89451" providerId="LiveId" clId="{C684982D-C6D1-4B14-A2FC-DB77B8F305B6}" dt="2023-01-24T18:49:08.649" v="15" actId="14100"/>
        <pc:sldMkLst>
          <pc:docMk/>
          <pc:sldMk cId="1172816935" sldId="282"/>
        </pc:sldMkLst>
        <pc:spChg chg="mod">
          <ac:chgData name="Alex Yousefi" userId="5b0366e0c9a89451" providerId="LiveId" clId="{C684982D-C6D1-4B14-A2FC-DB77B8F305B6}" dt="2023-01-24T18:49:08.649" v="15" actId="14100"/>
          <ac:spMkLst>
            <pc:docMk/>
            <pc:sldMk cId="1172816935" sldId="282"/>
            <ac:spMk id="2" creationId="{B6B61B43-5679-7057-D944-E57D0498EF2B}"/>
          </ac:spMkLst>
        </pc:spChg>
        <pc:spChg chg="mod">
          <ac:chgData name="Alex Yousefi" userId="5b0366e0c9a89451" providerId="LiveId" clId="{C684982D-C6D1-4B14-A2FC-DB77B8F305B6}" dt="2023-01-24T18:49:04.294" v="14" actId="26606"/>
          <ac:spMkLst>
            <pc:docMk/>
            <pc:sldMk cId="1172816935" sldId="282"/>
            <ac:spMk id="3" creationId="{CBA34CE5-CE8C-4E47-2E02-D43E8653B4E9}"/>
          </ac:spMkLst>
        </pc:spChg>
        <pc:picChg chg="add">
          <ac:chgData name="Alex Yousefi" userId="5b0366e0c9a89451" providerId="LiveId" clId="{C684982D-C6D1-4B14-A2FC-DB77B8F305B6}" dt="2023-01-24T18:49:04.294" v="14" actId="26606"/>
          <ac:picMkLst>
            <pc:docMk/>
            <pc:sldMk cId="1172816935" sldId="282"/>
            <ac:picMk id="5" creationId="{E7A218E5-8A1D-FC8C-34AA-AE0EAD41C20D}"/>
          </ac:picMkLst>
        </pc:picChg>
      </pc:sldChg>
    </pc:docChg>
  </pc:docChgLst>
  <pc:docChgLst>
    <pc:chgData name="Alex Yousefi" userId="5b0366e0c9a89451" providerId="LiveId" clId="{F08292E2-BF84-434F-9982-BAF3E350F1C8}"/>
    <pc:docChg chg="custSel addSld modSld">
      <pc:chgData name="Alex Yousefi" userId="5b0366e0c9a89451" providerId="LiveId" clId="{F08292E2-BF84-434F-9982-BAF3E350F1C8}" dt="2024-02-14T13:47:32.371" v="112" actId="14100"/>
      <pc:docMkLst>
        <pc:docMk/>
      </pc:docMkLst>
      <pc:sldChg chg="modSp mod">
        <pc:chgData name="Alex Yousefi" userId="5b0366e0c9a89451" providerId="LiveId" clId="{F08292E2-BF84-434F-9982-BAF3E350F1C8}" dt="2024-02-14T13:28:28.735" v="16" actId="20577"/>
        <pc:sldMkLst>
          <pc:docMk/>
          <pc:sldMk cId="2552711408" sldId="260"/>
        </pc:sldMkLst>
        <pc:spChg chg="mod">
          <ac:chgData name="Alex Yousefi" userId="5b0366e0c9a89451" providerId="LiveId" clId="{F08292E2-BF84-434F-9982-BAF3E350F1C8}" dt="2024-02-14T13:28:28.735" v="16" actId="20577"/>
          <ac:spMkLst>
            <pc:docMk/>
            <pc:sldMk cId="2552711408" sldId="260"/>
            <ac:spMk id="3" creationId="{42EE396A-E90C-4D02-A5D2-D6A66E4AACCC}"/>
          </ac:spMkLst>
        </pc:spChg>
      </pc:sldChg>
      <pc:sldChg chg="modSp new mod">
        <pc:chgData name="Alex Yousefi" userId="5b0366e0c9a89451" providerId="LiveId" clId="{F08292E2-BF84-434F-9982-BAF3E350F1C8}" dt="2024-02-14T13:31:00.024" v="52" actId="27636"/>
        <pc:sldMkLst>
          <pc:docMk/>
          <pc:sldMk cId="3283053485" sldId="283"/>
        </pc:sldMkLst>
        <pc:spChg chg="mod">
          <ac:chgData name="Alex Yousefi" userId="5b0366e0c9a89451" providerId="LiveId" clId="{F08292E2-BF84-434F-9982-BAF3E350F1C8}" dt="2024-02-14T13:26:46.405" v="13" actId="20577"/>
          <ac:spMkLst>
            <pc:docMk/>
            <pc:sldMk cId="3283053485" sldId="283"/>
            <ac:spMk id="2" creationId="{157B99A5-0FEF-645A-5ABE-AC688BDACA6F}"/>
          </ac:spMkLst>
        </pc:spChg>
        <pc:spChg chg="mod">
          <ac:chgData name="Alex Yousefi" userId="5b0366e0c9a89451" providerId="LiveId" clId="{F08292E2-BF84-434F-9982-BAF3E350F1C8}" dt="2024-02-14T13:31:00.024" v="52" actId="27636"/>
          <ac:spMkLst>
            <pc:docMk/>
            <pc:sldMk cId="3283053485" sldId="283"/>
            <ac:spMk id="3" creationId="{909E4855-0A37-7724-A083-F4C2FF3F7158}"/>
          </ac:spMkLst>
        </pc:spChg>
      </pc:sldChg>
      <pc:sldChg chg="modSp new mod">
        <pc:chgData name="Alex Yousefi" userId="5b0366e0c9a89451" providerId="LiveId" clId="{F08292E2-BF84-434F-9982-BAF3E350F1C8}" dt="2024-02-14T13:45:42.555" v="98" actId="20577"/>
        <pc:sldMkLst>
          <pc:docMk/>
          <pc:sldMk cId="1099798709" sldId="284"/>
        </pc:sldMkLst>
        <pc:spChg chg="mod">
          <ac:chgData name="Alex Yousefi" userId="5b0366e0c9a89451" providerId="LiveId" clId="{F08292E2-BF84-434F-9982-BAF3E350F1C8}" dt="2024-02-14T13:44:50.475" v="77" actId="113"/>
          <ac:spMkLst>
            <pc:docMk/>
            <pc:sldMk cId="1099798709" sldId="284"/>
            <ac:spMk id="2" creationId="{D724C6F8-7297-E49A-C818-7CFC99C148A2}"/>
          </ac:spMkLst>
        </pc:spChg>
        <pc:spChg chg="mod">
          <ac:chgData name="Alex Yousefi" userId="5b0366e0c9a89451" providerId="LiveId" clId="{F08292E2-BF84-434F-9982-BAF3E350F1C8}" dt="2024-02-14T13:45:42.555" v="98" actId="20577"/>
          <ac:spMkLst>
            <pc:docMk/>
            <pc:sldMk cId="1099798709" sldId="284"/>
            <ac:spMk id="3" creationId="{6034B478-6634-D8DB-397D-0C4843BF81E0}"/>
          </ac:spMkLst>
        </pc:spChg>
      </pc:sldChg>
      <pc:sldChg chg="addSp modSp new mod setBg">
        <pc:chgData name="Alex Yousefi" userId="5b0366e0c9a89451" providerId="LiveId" clId="{F08292E2-BF84-434F-9982-BAF3E350F1C8}" dt="2024-02-14T13:47:32.371" v="112" actId="14100"/>
        <pc:sldMkLst>
          <pc:docMk/>
          <pc:sldMk cId="1340420860" sldId="285"/>
        </pc:sldMkLst>
        <pc:spChg chg="mod">
          <ac:chgData name="Alex Yousefi" userId="5b0366e0c9a89451" providerId="LiveId" clId="{F08292E2-BF84-434F-9982-BAF3E350F1C8}" dt="2024-02-14T13:47:32.371" v="112" actId="14100"/>
          <ac:spMkLst>
            <pc:docMk/>
            <pc:sldMk cId="1340420860" sldId="285"/>
            <ac:spMk id="2" creationId="{502251CE-4760-B176-7392-B627B990DA3E}"/>
          </ac:spMkLst>
        </pc:spChg>
        <pc:spChg chg="mod">
          <ac:chgData name="Alex Yousefi" userId="5b0366e0c9a89451" providerId="LiveId" clId="{F08292E2-BF84-434F-9982-BAF3E350F1C8}" dt="2024-02-14T13:47:28.719" v="111" actId="26606"/>
          <ac:spMkLst>
            <pc:docMk/>
            <pc:sldMk cId="1340420860" sldId="285"/>
            <ac:spMk id="3" creationId="{7E3AAB62-6AFE-45FA-FA73-37317C2653BE}"/>
          </ac:spMkLst>
        </pc:spChg>
        <pc:picChg chg="add">
          <ac:chgData name="Alex Yousefi" userId="5b0366e0c9a89451" providerId="LiveId" clId="{F08292E2-BF84-434F-9982-BAF3E350F1C8}" dt="2024-02-14T13:47:28.719" v="111" actId="26606"/>
          <ac:picMkLst>
            <pc:docMk/>
            <pc:sldMk cId="1340420860" sldId="285"/>
            <ac:picMk id="7" creationId="{56623EDB-349D-8897-C025-91E5AA45CD66}"/>
          </ac:picMkLst>
        </pc:picChg>
      </pc:sldChg>
    </pc:docChg>
  </pc:docChgLst>
  <pc:docChgLst>
    <pc:chgData name="Alex Yousefi" userId="5b0366e0c9a89451" providerId="LiveId" clId="{9640C8F4-B528-4301-9AD9-259A225D53CC}"/>
    <pc:docChg chg="modSld">
      <pc:chgData name="Alex Yousefi" userId="5b0366e0c9a89451" providerId="LiveId" clId="{9640C8F4-B528-4301-9AD9-259A225D53CC}" dt="2023-09-06T17:18:51.770" v="22" actId="20577"/>
      <pc:docMkLst>
        <pc:docMk/>
      </pc:docMkLst>
      <pc:sldChg chg="modSp mod">
        <pc:chgData name="Alex Yousefi" userId="5b0366e0c9a89451" providerId="LiveId" clId="{9640C8F4-B528-4301-9AD9-259A225D53CC}" dt="2023-09-06T17:17:27.867" v="12" actId="20577"/>
        <pc:sldMkLst>
          <pc:docMk/>
          <pc:sldMk cId="135581532" sldId="272"/>
        </pc:sldMkLst>
        <pc:spChg chg="mod">
          <ac:chgData name="Alex Yousefi" userId="5b0366e0c9a89451" providerId="LiveId" clId="{9640C8F4-B528-4301-9AD9-259A225D53CC}" dt="2023-09-06T17:17:27.867" v="12" actId="20577"/>
          <ac:spMkLst>
            <pc:docMk/>
            <pc:sldMk cId="135581532" sldId="272"/>
            <ac:spMk id="3" creationId="{9A1EEE94-46F7-4864-ADF4-1FAE84CEBD50}"/>
          </ac:spMkLst>
        </pc:spChg>
      </pc:sldChg>
      <pc:sldChg chg="modSp mod">
        <pc:chgData name="Alex Yousefi" userId="5b0366e0c9a89451" providerId="LiveId" clId="{9640C8F4-B528-4301-9AD9-259A225D53CC}" dt="2023-09-06T17:18:51.770" v="22" actId="20577"/>
        <pc:sldMkLst>
          <pc:docMk/>
          <pc:sldMk cId="1219212657" sldId="275"/>
        </pc:sldMkLst>
        <pc:spChg chg="mod">
          <ac:chgData name="Alex Yousefi" userId="5b0366e0c9a89451" providerId="LiveId" clId="{9640C8F4-B528-4301-9AD9-259A225D53CC}" dt="2023-09-06T17:18:51.770" v="22" actId="20577"/>
          <ac:spMkLst>
            <pc:docMk/>
            <pc:sldMk cId="1219212657" sldId="275"/>
            <ac:spMk id="3" creationId="{5BF57C8A-0CA7-4EE1-8121-DC198EA24967}"/>
          </ac:spMkLst>
        </pc:spChg>
      </pc:sldChg>
      <pc:sldChg chg="modSp mod">
        <pc:chgData name="Alex Yousefi" userId="5b0366e0c9a89451" providerId="LiveId" clId="{9640C8F4-B528-4301-9AD9-259A225D53CC}" dt="2023-09-06T17:15:00.951" v="11" actId="20577"/>
        <pc:sldMkLst>
          <pc:docMk/>
          <pc:sldMk cId="1172816935" sldId="282"/>
        </pc:sldMkLst>
        <pc:spChg chg="mod">
          <ac:chgData name="Alex Yousefi" userId="5b0366e0c9a89451" providerId="LiveId" clId="{9640C8F4-B528-4301-9AD9-259A225D53CC}" dt="2023-09-06T17:15:00.951" v="11" actId="20577"/>
          <ac:spMkLst>
            <pc:docMk/>
            <pc:sldMk cId="1172816935" sldId="282"/>
            <ac:spMk id="3" creationId="{CBA34CE5-CE8C-4E47-2E02-D43E8653B4E9}"/>
          </ac:spMkLst>
        </pc:spChg>
      </pc:sldChg>
    </pc:docChg>
  </pc:docChgLst>
  <pc:docChgLst>
    <pc:chgData name="Alex Yousefi" userId="5b0366e0c9a89451" providerId="LiveId" clId="{71EF9D32-7CFF-4ADA-A15B-FCE4E6080745}"/>
    <pc:docChg chg="custSel modSld">
      <pc:chgData name="Alex Yousefi" userId="5b0366e0c9a89451" providerId="LiveId" clId="{71EF9D32-7CFF-4ADA-A15B-FCE4E6080745}" dt="2022-11-01T17:28:17.064" v="27" actId="571"/>
      <pc:docMkLst>
        <pc:docMk/>
      </pc:docMkLst>
      <pc:sldChg chg="modSp mod">
        <pc:chgData name="Alex Yousefi" userId="5b0366e0c9a89451" providerId="LiveId" clId="{71EF9D32-7CFF-4ADA-A15B-FCE4E6080745}" dt="2022-11-01T17:07:06.518" v="26" actId="20577"/>
        <pc:sldMkLst>
          <pc:docMk/>
          <pc:sldMk cId="1998890606" sldId="259"/>
        </pc:sldMkLst>
        <pc:spChg chg="mod">
          <ac:chgData name="Alex Yousefi" userId="5b0366e0c9a89451" providerId="LiveId" clId="{71EF9D32-7CFF-4ADA-A15B-FCE4E6080745}" dt="2022-11-01T17:07:06.518" v="26" actId="20577"/>
          <ac:spMkLst>
            <pc:docMk/>
            <pc:sldMk cId="1998890606" sldId="259"/>
            <ac:spMk id="3" creationId="{D7B269CE-9F22-4A09-886C-A851C51FD012}"/>
          </ac:spMkLst>
        </pc:spChg>
      </pc:sldChg>
      <pc:sldChg chg="addSp modSp mod setBg">
        <pc:chgData name="Alex Yousefi" userId="5b0366e0c9a89451" providerId="LiveId" clId="{71EF9D32-7CFF-4ADA-A15B-FCE4E6080745}" dt="2022-11-01T17:04:05.603" v="24" actId="26606"/>
        <pc:sldMkLst>
          <pc:docMk/>
          <pc:sldMk cId="3067741720" sldId="262"/>
        </pc:sldMkLst>
        <pc:spChg chg="mod">
          <ac:chgData name="Alex Yousefi" userId="5b0366e0c9a89451" providerId="LiveId" clId="{71EF9D32-7CFF-4ADA-A15B-FCE4E6080745}" dt="2022-11-01T17:04:05.603" v="24" actId="26606"/>
          <ac:spMkLst>
            <pc:docMk/>
            <pc:sldMk cId="3067741720" sldId="262"/>
            <ac:spMk id="2" creationId="{24B079EE-C792-450D-BA31-6A535180E6C8}"/>
          </ac:spMkLst>
        </pc:spChg>
        <pc:spChg chg="mod">
          <ac:chgData name="Alex Yousefi" userId="5b0366e0c9a89451" providerId="LiveId" clId="{71EF9D32-7CFF-4ADA-A15B-FCE4E6080745}" dt="2022-11-01T17:04:05.603" v="24" actId="26606"/>
          <ac:spMkLst>
            <pc:docMk/>
            <pc:sldMk cId="3067741720" sldId="262"/>
            <ac:spMk id="3" creationId="{160CD18C-C932-4DE1-BB37-D9D46F1CF80F}"/>
          </ac:spMkLst>
        </pc:spChg>
        <pc:picChg chg="add">
          <ac:chgData name="Alex Yousefi" userId="5b0366e0c9a89451" providerId="LiveId" clId="{71EF9D32-7CFF-4ADA-A15B-FCE4E6080745}" dt="2022-11-01T17:04:05.603" v="24" actId="26606"/>
          <ac:picMkLst>
            <pc:docMk/>
            <pc:sldMk cId="3067741720" sldId="262"/>
            <ac:picMk id="5" creationId="{AD5F61FA-8DE9-ECD5-EF39-6BA4994FC30C}"/>
          </ac:picMkLst>
        </pc:picChg>
      </pc:sldChg>
      <pc:sldChg chg="modSp mod">
        <pc:chgData name="Alex Yousefi" userId="5b0366e0c9a89451" providerId="LiveId" clId="{71EF9D32-7CFF-4ADA-A15B-FCE4E6080745}" dt="2022-11-01T17:00:41.320" v="23" actId="20577"/>
        <pc:sldMkLst>
          <pc:docMk/>
          <pc:sldMk cId="35570189" sldId="266"/>
        </pc:sldMkLst>
        <pc:spChg chg="mod">
          <ac:chgData name="Alex Yousefi" userId="5b0366e0c9a89451" providerId="LiveId" clId="{71EF9D32-7CFF-4ADA-A15B-FCE4E6080745}" dt="2022-11-01T17:00:41.320" v="23" actId="20577"/>
          <ac:spMkLst>
            <pc:docMk/>
            <pc:sldMk cId="35570189" sldId="266"/>
            <ac:spMk id="3" creationId="{E4C5F6AF-15CF-42CA-B699-A6821E35C658}"/>
          </ac:spMkLst>
        </pc:spChg>
      </pc:sldChg>
      <pc:sldChg chg="addSp modSp">
        <pc:chgData name="Alex Yousefi" userId="5b0366e0c9a89451" providerId="LiveId" clId="{71EF9D32-7CFF-4ADA-A15B-FCE4E6080745}" dt="2022-11-01T17:28:17.064" v="27" actId="571"/>
        <pc:sldMkLst>
          <pc:docMk/>
          <pc:sldMk cId="160983843" sldId="277"/>
        </pc:sldMkLst>
        <pc:spChg chg="add mod">
          <ac:chgData name="Alex Yousefi" userId="5b0366e0c9a89451" providerId="LiveId" clId="{71EF9D32-7CFF-4ADA-A15B-FCE4E6080745}" dt="2022-11-01T17:28:17.064" v="27" actId="571"/>
          <ac:spMkLst>
            <pc:docMk/>
            <pc:sldMk cId="160983843" sldId="277"/>
            <ac:spMk id="5" creationId="{7F246996-DDC1-B629-C9CE-D825A00375AE}"/>
          </ac:spMkLst>
        </pc:spChg>
      </pc:sldChg>
    </pc:docChg>
  </pc:docChgLst>
  <pc:docChgLst>
    <pc:chgData name="Alex Yousefi" userId="5b0366e0c9a89451" providerId="LiveId" clId="{4EB598B9-E086-4888-8301-0A22DDC3E053}"/>
    <pc:docChg chg="custSel modSld">
      <pc:chgData name="Alex Yousefi" userId="5b0366e0c9a89451" providerId="LiveId" clId="{4EB598B9-E086-4888-8301-0A22DDC3E053}" dt="2024-06-18T17:33:57.763" v="49" actId="27636"/>
      <pc:docMkLst>
        <pc:docMk/>
      </pc:docMkLst>
      <pc:sldChg chg="modSp mod">
        <pc:chgData name="Alex Yousefi" userId="5b0366e0c9a89451" providerId="LiveId" clId="{4EB598B9-E086-4888-8301-0A22DDC3E053}" dt="2024-06-18T17:26:31.197" v="1" actId="14100"/>
        <pc:sldMkLst>
          <pc:docMk/>
          <pc:sldMk cId="782071593" sldId="257"/>
        </pc:sldMkLst>
        <pc:spChg chg="mod">
          <ac:chgData name="Alex Yousefi" userId="5b0366e0c9a89451" providerId="LiveId" clId="{4EB598B9-E086-4888-8301-0A22DDC3E053}" dt="2024-06-18T17:26:31.197" v="1" actId="14100"/>
          <ac:spMkLst>
            <pc:docMk/>
            <pc:sldMk cId="782071593" sldId="257"/>
            <ac:spMk id="2" creationId="{6688B5BC-8EA6-4046-8741-9D52832D301C}"/>
          </ac:spMkLst>
        </pc:spChg>
        <pc:spChg chg="mod">
          <ac:chgData name="Alex Yousefi" userId="5b0366e0c9a89451" providerId="LiveId" clId="{4EB598B9-E086-4888-8301-0A22DDC3E053}" dt="2024-06-18T17:26:26.200" v="0"/>
          <ac:spMkLst>
            <pc:docMk/>
            <pc:sldMk cId="782071593" sldId="257"/>
            <ac:spMk id="3" creationId="{78A2E2A7-4DC5-4BAB-A701-811DD713E4DD}"/>
          </ac:spMkLst>
        </pc:spChg>
      </pc:sldChg>
      <pc:sldChg chg="modSp mod">
        <pc:chgData name="Alex Yousefi" userId="5b0366e0c9a89451" providerId="LiveId" clId="{4EB598B9-E086-4888-8301-0A22DDC3E053}" dt="2024-06-18T17:30:58.716" v="3" actId="14100"/>
        <pc:sldMkLst>
          <pc:docMk/>
          <pc:sldMk cId="135581532" sldId="272"/>
        </pc:sldMkLst>
        <pc:spChg chg="mod">
          <ac:chgData name="Alex Yousefi" userId="5b0366e0c9a89451" providerId="LiveId" clId="{4EB598B9-E086-4888-8301-0A22DDC3E053}" dt="2024-06-18T17:30:58.716" v="3" actId="14100"/>
          <ac:spMkLst>
            <pc:docMk/>
            <pc:sldMk cId="135581532" sldId="272"/>
            <ac:spMk id="3" creationId="{9A1EEE94-46F7-4864-ADF4-1FAE84CEBD50}"/>
          </ac:spMkLst>
        </pc:spChg>
      </pc:sldChg>
      <pc:sldChg chg="modSp mod">
        <pc:chgData name="Alex Yousefi" userId="5b0366e0c9a89451" providerId="LiveId" clId="{4EB598B9-E086-4888-8301-0A22DDC3E053}" dt="2024-06-18T17:31:38.947" v="38" actId="20577"/>
        <pc:sldMkLst>
          <pc:docMk/>
          <pc:sldMk cId="2846459450" sldId="273"/>
        </pc:sldMkLst>
        <pc:spChg chg="mod">
          <ac:chgData name="Alex Yousefi" userId="5b0366e0c9a89451" providerId="LiveId" clId="{4EB598B9-E086-4888-8301-0A22DDC3E053}" dt="2024-06-18T17:31:38.947" v="38" actId="20577"/>
          <ac:spMkLst>
            <pc:docMk/>
            <pc:sldMk cId="2846459450" sldId="273"/>
            <ac:spMk id="3" creationId="{F9A4B7A2-9240-40DC-BE9B-73C013358AF0}"/>
          </ac:spMkLst>
        </pc:spChg>
      </pc:sldChg>
      <pc:sldChg chg="modSp mod">
        <pc:chgData name="Alex Yousefi" userId="5b0366e0c9a89451" providerId="LiveId" clId="{4EB598B9-E086-4888-8301-0A22DDC3E053}" dt="2024-06-18T17:33:13.329" v="47" actId="20577"/>
        <pc:sldMkLst>
          <pc:docMk/>
          <pc:sldMk cId="1219212657" sldId="275"/>
        </pc:sldMkLst>
        <pc:spChg chg="mod">
          <ac:chgData name="Alex Yousefi" userId="5b0366e0c9a89451" providerId="LiveId" clId="{4EB598B9-E086-4888-8301-0A22DDC3E053}" dt="2024-06-18T17:33:13.329" v="47" actId="20577"/>
          <ac:spMkLst>
            <pc:docMk/>
            <pc:sldMk cId="1219212657" sldId="275"/>
            <ac:spMk id="3" creationId="{5BF57C8A-0CA7-4EE1-8121-DC198EA24967}"/>
          </ac:spMkLst>
        </pc:spChg>
      </pc:sldChg>
      <pc:sldChg chg="modSp mod">
        <pc:chgData name="Alex Yousefi" userId="5b0366e0c9a89451" providerId="LiveId" clId="{4EB598B9-E086-4888-8301-0A22DDC3E053}" dt="2024-06-18T17:33:57.763" v="49" actId="27636"/>
        <pc:sldMkLst>
          <pc:docMk/>
          <pc:sldMk cId="160983843" sldId="277"/>
        </pc:sldMkLst>
        <pc:spChg chg="mod">
          <ac:chgData name="Alex Yousefi" userId="5b0366e0c9a89451" providerId="LiveId" clId="{4EB598B9-E086-4888-8301-0A22DDC3E053}" dt="2024-06-18T17:33:57.763" v="49" actId="27636"/>
          <ac:spMkLst>
            <pc:docMk/>
            <pc:sldMk cId="160983843" sldId="277"/>
            <ac:spMk id="2" creationId="{D38E3FF7-2311-435D-9D6F-786DF962E107}"/>
          </ac:spMkLst>
        </pc:spChg>
      </pc:sldChg>
    </pc:docChg>
  </pc:docChgLst>
  <pc:docChgLst>
    <pc:chgData name="Alex Yousefi" userId="5b0366e0c9a89451" providerId="LiveId" clId="{DE7604D1-0E22-4E75-B8CD-CA91E5D0FFB7}"/>
    <pc:docChg chg="modSld">
      <pc:chgData name="Alex Yousefi" userId="5b0366e0c9a89451" providerId="LiveId" clId="{DE7604D1-0E22-4E75-B8CD-CA91E5D0FFB7}" dt="2023-05-17T15:55:52.141" v="17" actId="20577"/>
      <pc:docMkLst>
        <pc:docMk/>
      </pc:docMkLst>
      <pc:sldChg chg="modSp mod">
        <pc:chgData name="Alex Yousefi" userId="5b0366e0c9a89451" providerId="LiveId" clId="{DE7604D1-0E22-4E75-B8CD-CA91E5D0FFB7}" dt="2023-05-17T15:55:52.141" v="17" actId="20577"/>
        <pc:sldMkLst>
          <pc:docMk/>
          <pc:sldMk cId="3266935914" sldId="256"/>
        </pc:sldMkLst>
        <pc:spChg chg="mod">
          <ac:chgData name="Alex Yousefi" userId="5b0366e0c9a89451" providerId="LiveId" clId="{DE7604D1-0E22-4E75-B8CD-CA91E5D0FFB7}" dt="2023-05-17T15:55:52.141" v="17" actId="20577"/>
          <ac:spMkLst>
            <pc:docMk/>
            <pc:sldMk cId="3266935914" sldId="256"/>
            <ac:spMk id="3" creationId="{30BE2916-88F1-423C-A915-CDA8DDC12FEF}"/>
          </ac:spMkLst>
        </pc:spChg>
      </pc:sldChg>
    </pc:docChg>
  </pc:docChgLst>
  <pc:docChgLst>
    <pc:chgData name="Alex Yousefi" userId="5b0366e0c9a89451" providerId="LiveId" clId="{20A2A15F-1414-4F22-822E-1CA37B0B1E7C}"/>
    <pc:docChg chg="custSel modSld">
      <pc:chgData name="Alex Yousefi" userId="5b0366e0c9a89451" providerId="LiveId" clId="{20A2A15F-1414-4F22-822E-1CA37B0B1E7C}" dt="2022-09-27T18:22:58.698" v="2"/>
      <pc:docMkLst>
        <pc:docMk/>
      </pc:docMkLst>
      <pc:sldChg chg="modSp mod">
        <pc:chgData name="Alex Yousefi" userId="5b0366e0c9a89451" providerId="LiveId" clId="{20A2A15F-1414-4F22-822E-1CA37B0B1E7C}" dt="2022-09-27T18:22:58.698" v="2"/>
        <pc:sldMkLst>
          <pc:docMk/>
          <pc:sldMk cId="3387174268" sldId="269"/>
        </pc:sldMkLst>
        <pc:spChg chg="mod">
          <ac:chgData name="Alex Yousefi" userId="5b0366e0c9a89451" providerId="LiveId" clId="{20A2A15F-1414-4F22-822E-1CA37B0B1E7C}" dt="2022-09-27T18:22:58.698" v="2"/>
          <ac:spMkLst>
            <pc:docMk/>
            <pc:sldMk cId="3387174268" sldId="269"/>
            <ac:spMk id="3" creationId="{16646467-9419-4E28-9386-79F35CAC2471}"/>
          </ac:spMkLst>
        </pc:spChg>
      </pc:sldChg>
    </pc:docChg>
  </pc:docChgLst>
  <pc:docChgLst>
    <pc:chgData name="Alex" userId="5b0366e0c9a89451" providerId="LiveId" clId="{05F42CE4-D28C-4117-9B11-B7F4CF0F4FF1}"/>
    <pc:docChg chg="custSel modSld">
      <pc:chgData name="Alex" userId="5b0366e0c9a89451" providerId="LiveId" clId="{05F42CE4-D28C-4117-9B11-B7F4CF0F4FF1}" dt="2021-08-09T20:28:25.764" v="7" actId="20577"/>
      <pc:docMkLst>
        <pc:docMk/>
      </pc:docMkLst>
      <pc:sldChg chg="modSp mod">
        <pc:chgData name="Alex" userId="5b0366e0c9a89451" providerId="LiveId" clId="{05F42CE4-D28C-4117-9B11-B7F4CF0F4FF1}" dt="2021-08-09T20:06:26.175" v="3" actId="27636"/>
        <pc:sldMkLst>
          <pc:docMk/>
          <pc:sldMk cId="2552711408" sldId="260"/>
        </pc:sldMkLst>
        <pc:spChg chg="mod">
          <ac:chgData name="Alex" userId="5b0366e0c9a89451" providerId="LiveId" clId="{05F42CE4-D28C-4117-9B11-B7F4CF0F4FF1}" dt="2021-08-09T20:06:26.175" v="3" actId="27636"/>
          <ac:spMkLst>
            <pc:docMk/>
            <pc:sldMk cId="2552711408" sldId="260"/>
            <ac:spMk id="3" creationId="{42EE396A-E90C-4D02-A5D2-D6A66E4AACCC}"/>
          </ac:spMkLst>
        </pc:spChg>
      </pc:sldChg>
      <pc:sldChg chg="modSp mod">
        <pc:chgData name="Alex" userId="5b0366e0c9a89451" providerId="LiveId" clId="{05F42CE4-D28C-4117-9B11-B7F4CF0F4FF1}" dt="2021-08-09T20:28:25.764" v="7" actId="20577"/>
        <pc:sldMkLst>
          <pc:docMk/>
          <pc:sldMk cId="3067741720" sldId="262"/>
        </pc:sldMkLst>
        <pc:spChg chg="mod">
          <ac:chgData name="Alex" userId="5b0366e0c9a89451" providerId="LiveId" clId="{05F42CE4-D28C-4117-9B11-B7F4CF0F4FF1}" dt="2021-08-09T20:28:25.764" v="7" actId="20577"/>
          <ac:spMkLst>
            <pc:docMk/>
            <pc:sldMk cId="3067741720" sldId="262"/>
            <ac:spMk id="3" creationId="{160CD18C-C932-4DE1-BB37-D9D46F1CF80F}"/>
          </ac:spMkLst>
        </pc:spChg>
      </pc:sldChg>
      <pc:sldChg chg="modSp mod">
        <pc:chgData name="Alex" userId="5b0366e0c9a89451" providerId="LiveId" clId="{05F42CE4-D28C-4117-9B11-B7F4CF0F4FF1}" dt="2021-08-09T20:03:24.863" v="1" actId="20577"/>
        <pc:sldMkLst>
          <pc:docMk/>
          <pc:sldMk cId="2790877516" sldId="265"/>
        </pc:sldMkLst>
        <pc:spChg chg="mod">
          <ac:chgData name="Alex" userId="5b0366e0c9a89451" providerId="LiveId" clId="{05F42CE4-D28C-4117-9B11-B7F4CF0F4FF1}" dt="2021-08-09T20:03:24.863" v="1" actId="20577"/>
          <ac:spMkLst>
            <pc:docMk/>
            <pc:sldMk cId="2790877516" sldId="265"/>
            <ac:spMk id="3" creationId="{5E00A8F0-2B3B-460C-8577-F8FE997D2132}"/>
          </ac:spMkLst>
        </pc:spChg>
      </pc:sldChg>
      <pc:sldChg chg="modSp mod">
        <pc:chgData name="Alex" userId="5b0366e0c9a89451" providerId="LiveId" clId="{05F42CE4-D28C-4117-9B11-B7F4CF0F4FF1}" dt="2021-08-09T20:14:08.347" v="4" actId="33524"/>
        <pc:sldMkLst>
          <pc:docMk/>
          <pc:sldMk cId="3454192656" sldId="267"/>
        </pc:sldMkLst>
        <pc:spChg chg="mod">
          <ac:chgData name="Alex" userId="5b0366e0c9a89451" providerId="LiveId" clId="{05F42CE4-D28C-4117-9B11-B7F4CF0F4FF1}" dt="2021-08-09T20:14:08.347" v="4" actId="33524"/>
          <ac:spMkLst>
            <pc:docMk/>
            <pc:sldMk cId="3454192656" sldId="267"/>
            <ac:spMk id="3" creationId="{4DE15C82-3690-4FCE-8920-F480C9C64CB9}"/>
          </ac:spMkLst>
        </pc:spChg>
      </pc:sldChg>
      <pc:sldChg chg="modSp mod">
        <pc:chgData name="Alex" userId="5b0366e0c9a89451" providerId="LiveId" clId="{05F42CE4-D28C-4117-9B11-B7F4CF0F4FF1}" dt="2021-08-09T20:15:22.229" v="5" actId="113"/>
        <pc:sldMkLst>
          <pc:docMk/>
          <pc:sldMk cId="2110511616" sldId="268"/>
        </pc:sldMkLst>
        <pc:spChg chg="mod">
          <ac:chgData name="Alex" userId="5b0366e0c9a89451" providerId="LiveId" clId="{05F42CE4-D28C-4117-9B11-B7F4CF0F4FF1}" dt="2021-08-09T20:15:22.229" v="5" actId="113"/>
          <ac:spMkLst>
            <pc:docMk/>
            <pc:sldMk cId="2110511616" sldId="268"/>
            <ac:spMk id="3" creationId="{22A73EA7-7095-47DB-9C19-6F5B926CFDE6}"/>
          </ac:spMkLst>
        </pc:spChg>
      </pc:sldChg>
      <pc:sldChg chg="modSp mod">
        <pc:chgData name="Alex" userId="5b0366e0c9a89451" providerId="LiveId" clId="{05F42CE4-D28C-4117-9B11-B7F4CF0F4FF1}" dt="2021-08-09T20:22:47.054" v="6"/>
        <pc:sldMkLst>
          <pc:docMk/>
          <pc:sldMk cId="1182692698" sldId="274"/>
        </pc:sldMkLst>
        <pc:spChg chg="mod">
          <ac:chgData name="Alex" userId="5b0366e0c9a89451" providerId="LiveId" clId="{05F42CE4-D28C-4117-9B11-B7F4CF0F4FF1}" dt="2021-08-09T20:22:47.054" v="6"/>
          <ac:spMkLst>
            <pc:docMk/>
            <pc:sldMk cId="1182692698" sldId="274"/>
            <ac:spMk id="2" creationId="{DC224E4B-236B-499E-A5AF-5DFE895F44C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B36DA4-9632-424C-8D2C-57150B01E705}"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01CEB1F6-49B0-4B91-A9BD-411D51771445}">
      <dgm:prSet/>
      <dgm:spPr/>
      <dgm:t>
        <a:bodyPr/>
        <a:lstStyle/>
        <a:p>
          <a:r>
            <a:rPr lang="en-US" b="0" i="0"/>
            <a:t>Batch data processing methods require data to be downloaded as batches before it can be processed, stored, or analyzed, whereas streaming data flows in continuously, allowing that data to be processed simultaneously, in real-time the second it's generated.</a:t>
          </a:r>
          <a:endParaRPr lang="en-US"/>
        </a:p>
      </dgm:t>
    </dgm:pt>
    <dgm:pt modelId="{DFB7EE2F-959A-4983-AE08-E873D6E68ECE}" type="parTrans" cxnId="{587E7E61-7493-4F73-9E74-E0612D0A56BF}">
      <dgm:prSet/>
      <dgm:spPr/>
      <dgm:t>
        <a:bodyPr/>
        <a:lstStyle/>
        <a:p>
          <a:endParaRPr lang="en-US"/>
        </a:p>
      </dgm:t>
    </dgm:pt>
    <dgm:pt modelId="{9AC50D44-CA05-4264-9582-F322805690A0}" type="sibTrans" cxnId="{587E7E61-7493-4F73-9E74-E0612D0A56BF}">
      <dgm:prSet/>
      <dgm:spPr/>
      <dgm:t>
        <a:bodyPr/>
        <a:lstStyle/>
        <a:p>
          <a:endParaRPr lang="en-US"/>
        </a:p>
      </dgm:t>
    </dgm:pt>
    <dgm:pt modelId="{EA7A7839-FA45-4907-802C-E596EAB3DE99}">
      <dgm:prSet/>
      <dgm:spPr/>
      <dgm:t>
        <a:bodyPr/>
        <a:lstStyle/>
        <a:p>
          <a:r>
            <a:rPr lang="en-US" b="0" i="0"/>
            <a:t>Today, data arrives naturally as never-ending streams of events. This data comes in all volumes, formats, from various locations and cloud, on-premises, or hybrid cloud.</a:t>
          </a:r>
          <a:endParaRPr lang="en-US"/>
        </a:p>
      </dgm:t>
    </dgm:pt>
    <dgm:pt modelId="{478CA8EE-4046-4808-8694-E5BD8AAF09AC}" type="parTrans" cxnId="{172C2094-9215-4BAA-9FAC-7882C3A63402}">
      <dgm:prSet/>
      <dgm:spPr/>
      <dgm:t>
        <a:bodyPr/>
        <a:lstStyle/>
        <a:p>
          <a:endParaRPr lang="en-US"/>
        </a:p>
      </dgm:t>
    </dgm:pt>
    <dgm:pt modelId="{458EAB3A-ADED-4C97-957B-244697A45840}" type="sibTrans" cxnId="{172C2094-9215-4BAA-9FAC-7882C3A63402}">
      <dgm:prSet/>
      <dgm:spPr/>
      <dgm:t>
        <a:bodyPr/>
        <a:lstStyle/>
        <a:p>
          <a:endParaRPr lang="en-US"/>
        </a:p>
      </dgm:t>
    </dgm:pt>
    <dgm:pt modelId="{3DA585A3-667A-4E0D-83DC-9D9B59D71817}" type="pres">
      <dgm:prSet presAssocID="{59B36DA4-9632-424C-8D2C-57150B01E705}" presName="hierChild1" presStyleCnt="0">
        <dgm:presLayoutVars>
          <dgm:chPref val="1"/>
          <dgm:dir/>
          <dgm:animOne val="branch"/>
          <dgm:animLvl val="lvl"/>
          <dgm:resizeHandles/>
        </dgm:presLayoutVars>
      </dgm:prSet>
      <dgm:spPr/>
    </dgm:pt>
    <dgm:pt modelId="{78DA9ECB-0C7A-4795-8EAF-3E50E02681A0}" type="pres">
      <dgm:prSet presAssocID="{01CEB1F6-49B0-4B91-A9BD-411D51771445}" presName="hierRoot1" presStyleCnt="0"/>
      <dgm:spPr/>
    </dgm:pt>
    <dgm:pt modelId="{89FB30D9-2749-4716-ABAB-320AA49AB686}" type="pres">
      <dgm:prSet presAssocID="{01CEB1F6-49B0-4B91-A9BD-411D51771445}" presName="composite" presStyleCnt="0"/>
      <dgm:spPr/>
    </dgm:pt>
    <dgm:pt modelId="{3177C3EE-0729-4B7D-A5B2-39814458083D}" type="pres">
      <dgm:prSet presAssocID="{01CEB1F6-49B0-4B91-A9BD-411D51771445}" presName="background" presStyleLbl="node0" presStyleIdx="0" presStyleCnt="2"/>
      <dgm:spPr/>
    </dgm:pt>
    <dgm:pt modelId="{9EB9ADAD-4063-49C3-AF20-507E71022511}" type="pres">
      <dgm:prSet presAssocID="{01CEB1F6-49B0-4B91-A9BD-411D51771445}" presName="text" presStyleLbl="fgAcc0" presStyleIdx="0" presStyleCnt="2">
        <dgm:presLayoutVars>
          <dgm:chPref val="3"/>
        </dgm:presLayoutVars>
      </dgm:prSet>
      <dgm:spPr/>
    </dgm:pt>
    <dgm:pt modelId="{926557F1-C93E-4988-B228-38BDAF57ED35}" type="pres">
      <dgm:prSet presAssocID="{01CEB1F6-49B0-4B91-A9BD-411D51771445}" presName="hierChild2" presStyleCnt="0"/>
      <dgm:spPr/>
    </dgm:pt>
    <dgm:pt modelId="{52EDFCAB-7399-431A-A0CC-BD5E6F58CE10}" type="pres">
      <dgm:prSet presAssocID="{EA7A7839-FA45-4907-802C-E596EAB3DE99}" presName="hierRoot1" presStyleCnt="0"/>
      <dgm:spPr/>
    </dgm:pt>
    <dgm:pt modelId="{BC9572BB-7373-4D94-AFB2-99EE84303306}" type="pres">
      <dgm:prSet presAssocID="{EA7A7839-FA45-4907-802C-E596EAB3DE99}" presName="composite" presStyleCnt="0"/>
      <dgm:spPr/>
    </dgm:pt>
    <dgm:pt modelId="{A2FECF8F-6BB2-4997-B20A-F56BB6B5737C}" type="pres">
      <dgm:prSet presAssocID="{EA7A7839-FA45-4907-802C-E596EAB3DE99}" presName="background" presStyleLbl="node0" presStyleIdx="1" presStyleCnt="2"/>
      <dgm:spPr/>
    </dgm:pt>
    <dgm:pt modelId="{C5AB520E-C2CF-4BDE-8217-24B898430206}" type="pres">
      <dgm:prSet presAssocID="{EA7A7839-FA45-4907-802C-E596EAB3DE99}" presName="text" presStyleLbl="fgAcc0" presStyleIdx="1" presStyleCnt="2">
        <dgm:presLayoutVars>
          <dgm:chPref val="3"/>
        </dgm:presLayoutVars>
      </dgm:prSet>
      <dgm:spPr/>
    </dgm:pt>
    <dgm:pt modelId="{145419BD-F7B0-49B5-B554-F5936360096D}" type="pres">
      <dgm:prSet presAssocID="{EA7A7839-FA45-4907-802C-E596EAB3DE99}" presName="hierChild2" presStyleCnt="0"/>
      <dgm:spPr/>
    </dgm:pt>
  </dgm:ptLst>
  <dgm:cxnLst>
    <dgm:cxn modelId="{CD5CC52B-D974-4D36-93E4-273570EFF219}" type="presOf" srcId="{59B36DA4-9632-424C-8D2C-57150B01E705}" destId="{3DA585A3-667A-4E0D-83DC-9D9B59D71817}" srcOrd="0" destOrd="0" presId="urn:microsoft.com/office/officeart/2005/8/layout/hierarchy1"/>
    <dgm:cxn modelId="{22F7DA30-4DF7-4DFB-8517-F7E082F8F3ED}" type="presOf" srcId="{EA7A7839-FA45-4907-802C-E596EAB3DE99}" destId="{C5AB520E-C2CF-4BDE-8217-24B898430206}" srcOrd="0" destOrd="0" presId="urn:microsoft.com/office/officeart/2005/8/layout/hierarchy1"/>
    <dgm:cxn modelId="{2A42D738-9105-48D5-92C5-99FD360F8570}" type="presOf" srcId="{01CEB1F6-49B0-4B91-A9BD-411D51771445}" destId="{9EB9ADAD-4063-49C3-AF20-507E71022511}" srcOrd="0" destOrd="0" presId="urn:microsoft.com/office/officeart/2005/8/layout/hierarchy1"/>
    <dgm:cxn modelId="{587E7E61-7493-4F73-9E74-E0612D0A56BF}" srcId="{59B36DA4-9632-424C-8D2C-57150B01E705}" destId="{01CEB1F6-49B0-4B91-A9BD-411D51771445}" srcOrd="0" destOrd="0" parTransId="{DFB7EE2F-959A-4983-AE08-E873D6E68ECE}" sibTransId="{9AC50D44-CA05-4264-9582-F322805690A0}"/>
    <dgm:cxn modelId="{172C2094-9215-4BAA-9FAC-7882C3A63402}" srcId="{59B36DA4-9632-424C-8D2C-57150B01E705}" destId="{EA7A7839-FA45-4907-802C-E596EAB3DE99}" srcOrd="1" destOrd="0" parTransId="{478CA8EE-4046-4808-8694-E5BD8AAF09AC}" sibTransId="{458EAB3A-ADED-4C97-957B-244697A45840}"/>
    <dgm:cxn modelId="{FACDCFA7-33B1-4DBC-8D69-61BA32ED3CB8}" type="presParOf" srcId="{3DA585A3-667A-4E0D-83DC-9D9B59D71817}" destId="{78DA9ECB-0C7A-4795-8EAF-3E50E02681A0}" srcOrd="0" destOrd="0" presId="urn:microsoft.com/office/officeart/2005/8/layout/hierarchy1"/>
    <dgm:cxn modelId="{05EA7201-9543-4A85-AAEC-2C9B4AE5E26B}" type="presParOf" srcId="{78DA9ECB-0C7A-4795-8EAF-3E50E02681A0}" destId="{89FB30D9-2749-4716-ABAB-320AA49AB686}" srcOrd="0" destOrd="0" presId="urn:microsoft.com/office/officeart/2005/8/layout/hierarchy1"/>
    <dgm:cxn modelId="{9E8B7BA2-8FBC-4442-81CD-7202C1CBCFFC}" type="presParOf" srcId="{89FB30D9-2749-4716-ABAB-320AA49AB686}" destId="{3177C3EE-0729-4B7D-A5B2-39814458083D}" srcOrd="0" destOrd="0" presId="urn:microsoft.com/office/officeart/2005/8/layout/hierarchy1"/>
    <dgm:cxn modelId="{AABFDDD5-42D6-4F8C-8130-D50D93D04460}" type="presParOf" srcId="{89FB30D9-2749-4716-ABAB-320AA49AB686}" destId="{9EB9ADAD-4063-49C3-AF20-507E71022511}" srcOrd="1" destOrd="0" presId="urn:microsoft.com/office/officeart/2005/8/layout/hierarchy1"/>
    <dgm:cxn modelId="{09A8DAE1-F04D-4737-A4A0-9E4B1F415ED2}" type="presParOf" srcId="{78DA9ECB-0C7A-4795-8EAF-3E50E02681A0}" destId="{926557F1-C93E-4988-B228-38BDAF57ED35}" srcOrd="1" destOrd="0" presId="urn:microsoft.com/office/officeart/2005/8/layout/hierarchy1"/>
    <dgm:cxn modelId="{C2D4C273-E50E-41C9-BF6D-B6D4383203BF}" type="presParOf" srcId="{3DA585A3-667A-4E0D-83DC-9D9B59D71817}" destId="{52EDFCAB-7399-431A-A0CC-BD5E6F58CE10}" srcOrd="1" destOrd="0" presId="urn:microsoft.com/office/officeart/2005/8/layout/hierarchy1"/>
    <dgm:cxn modelId="{4536041C-3C7E-4568-8AB0-B5461E5BCD84}" type="presParOf" srcId="{52EDFCAB-7399-431A-A0CC-BD5E6F58CE10}" destId="{BC9572BB-7373-4D94-AFB2-99EE84303306}" srcOrd="0" destOrd="0" presId="urn:microsoft.com/office/officeart/2005/8/layout/hierarchy1"/>
    <dgm:cxn modelId="{27277949-34FA-484A-9E80-F0A5C563807C}" type="presParOf" srcId="{BC9572BB-7373-4D94-AFB2-99EE84303306}" destId="{A2FECF8F-6BB2-4997-B20A-F56BB6B5737C}" srcOrd="0" destOrd="0" presId="urn:microsoft.com/office/officeart/2005/8/layout/hierarchy1"/>
    <dgm:cxn modelId="{CD15AD20-406D-4CD4-A04E-56679B7DEE02}" type="presParOf" srcId="{BC9572BB-7373-4D94-AFB2-99EE84303306}" destId="{C5AB520E-C2CF-4BDE-8217-24B898430206}" srcOrd="1" destOrd="0" presId="urn:microsoft.com/office/officeart/2005/8/layout/hierarchy1"/>
    <dgm:cxn modelId="{8A44E149-E515-4C19-AC5A-1611484DDA4F}" type="presParOf" srcId="{52EDFCAB-7399-431A-A0CC-BD5E6F58CE10}" destId="{145419BD-F7B0-49B5-B554-F5936360096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77C3EE-0729-4B7D-A5B2-39814458083D}">
      <dsp:nvSpPr>
        <dsp:cNvPr id="0" name=""/>
        <dsp:cNvSpPr/>
      </dsp:nvSpPr>
      <dsp:spPr>
        <a:xfrm>
          <a:off x="1312" y="93519"/>
          <a:ext cx="4607614" cy="29258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B9ADAD-4063-49C3-AF20-507E71022511}">
      <dsp:nvSpPr>
        <dsp:cNvPr id="0" name=""/>
        <dsp:cNvSpPr/>
      </dsp:nvSpPr>
      <dsp:spPr>
        <a:xfrm>
          <a:off x="513269" y="579879"/>
          <a:ext cx="4607614" cy="29258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a:t>Batch data processing methods require data to be downloaded as batches before it can be processed, stored, or analyzed, whereas streaming data flows in continuously, allowing that data to be processed simultaneously, in real-time the second it's generated.</a:t>
          </a:r>
          <a:endParaRPr lang="en-US" sz="2300" kern="1200"/>
        </a:p>
      </dsp:txBody>
      <dsp:txXfrm>
        <a:off x="598964" y="665574"/>
        <a:ext cx="4436224" cy="2754444"/>
      </dsp:txXfrm>
    </dsp:sp>
    <dsp:sp modelId="{A2FECF8F-6BB2-4997-B20A-F56BB6B5737C}">
      <dsp:nvSpPr>
        <dsp:cNvPr id="0" name=""/>
        <dsp:cNvSpPr/>
      </dsp:nvSpPr>
      <dsp:spPr>
        <a:xfrm>
          <a:off x="5632841" y="93519"/>
          <a:ext cx="4607614" cy="29258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AB520E-C2CF-4BDE-8217-24B898430206}">
      <dsp:nvSpPr>
        <dsp:cNvPr id="0" name=""/>
        <dsp:cNvSpPr/>
      </dsp:nvSpPr>
      <dsp:spPr>
        <a:xfrm>
          <a:off x="6144798" y="579879"/>
          <a:ext cx="4607614" cy="29258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a:t>Today, data arrives naturally as never-ending streams of events. This data comes in all volumes, formats, from various locations and cloud, on-premises, or hybrid cloud.</a:t>
          </a:r>
          <a:endParaRPr lang="en-US" sz="2300" kern="1200"/>
        </a:p>
      </dsp:txBody>
      <dsp:txXfrm>
        <a:off x="6230493" y="665574"/>
        <a:ext cx="4436224" cy="275444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3C00AF3-F3B3-484F-96B2-DD5835AC8582}" type="datetimeFigureOut">
              <a:rPr lang="en-US" smtClean="0"/>
              <a:t>6/18/2024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C57FAFD1-F087-4FD2-8B1A-A6C4BF9EA284}" type="slidenum">
              <a:rPr lang="en-US" smtClean="0"/>
              <a:t>‹#›</a:t>
            </a:fld>
            <a:endParaRPr lang="en-US"/>
          </a:p>
        </p:txBody>
      </p:sp>
    </p:spTree>
    <p:extLst>
      <p:ext uri="{BB962C8B-B14F-4D97-AF65-F5344CB8AC3E}">
        <p14:creationId xmlns:p14="http://schemas.microsoft.com/office/powerpoint/2010/main" val="3144678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C00AF3-F3B3-484F-96B2-DD5835AC8582}"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FAFD1-F087-4FD2-8B1A-A6C4BF9EA284}" type="slidenum">
              <a:rPr lang="en-US" smtClean="0"/>
              <a:t>‹#›</a:t>
            </a:fld>
            <a:endParaRPr lang="en-US"/>
          </a:p>
        </p:txBody>
      </p:sp>
    </p:spTree>
    <p:extLst>
      <p:ext uri="{BB962C8B-B14F-4D97-AF65-F5344CB8AC3E}">
        <p14:creationId xmlns:p14="http://schemas.microsoft.com/office/powerpoint/2010/main" val="2092580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C00AF3-F3B3-484F-96B2-DD5835AC8582}"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FAFD1-F087-4FD2-8B1A-A6C4BF9EA284}" type="slidenum">
              <a:rPr lang="en-US" smtClean="0"/>
              <a:t>‹#›</a:t>
            </a:fld>
            <a:endParaRPr lang="en-US"/>
          </a:p>
        </p:txBody>
      </p:sp>
    </p:spTree>
    <p:extLst>
      <p:ext uri="{BB962C8B-B14F-4D97-AF65-F5344CB8AC3E}">
        <p14:creationId xmlns:p14="http://schemas.microsoft.com/office/powerpoint/2010/main" val="1530780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C00AF3-F3B3-484F-96B2-DD5835AC8582}"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FAFD1-F087-4FD2-8B1A-A6C4BF9EA284}" type="slidenum">
              <a:rPr lang="en-US" smtClean="0"/>
              <a:t>‹#›</a:t>
            </a:fld>
            <a:endParaRPr lang="en-US"/>
          </a:p>
        </p:txBody>
      </p:sp>
    </p:spTree>
    <p:extLst>
      <p:ext uri="{BB962C8B-B14F-4D97-AF65-F5344CB8AC3E}">
        <p14:creationId xmlns:p14="http://schemas.microsoft.com/office/powerpoint/2010/main" val="1262361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C00AF3-F3B3-484F-96B2-DD5835AC8582}"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FAFD1-F087-4FD2-8B1A-A6C4BF9EA284}" type="slidenum">
              <a:rPr lang="en-US" smtClean="0"/>
              <a:t>‹#›</a:t>
            </a:fld>
            <a:endParaRPr lang="en-US"/>
          </a:p>
        </p:txBody>
      </p:sp>
    </p:spTree>
    <p:extLst>
      <p:ext uri="{BB962C8B-B14F-4D97-AF65-F5344CB8AC3E}">
        <p14:creationId xmlns:p14="http://schemas.microsoft.com/office/powerpoint/2010/main" val="3975682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C00AF3-F3B3-484F-96B2-DD5835AC8582}"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7FAFD1-F087-4FD2-8B1A-A6C4BF9EA284}" type="slidenum">
              <a:rPr lang="en-US" smtClean="0"/>
              <a:t>‹#›</a:t>
            </a:fld>
            <a:endParaRPr lang="en-US"/>
          </a:p>
        </p:txBody>
      </p:sp>
    </p:spTree>
    <p:extLst>
      <p:ext uri="{BB962C8B-B14F-4D97-AF65-F5344CB8AC3E}">
        <p14:creationId xmlns:p14="http://schemas.microsoft.com/office/powerpoint/2010/main" val="1317861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C00AF3-F3B3-484F-96B2-DD5835AC8582}" type="datetimeFigureOut">
              <a:rPr lang="en-US" smtClean="0"/>
              <a:t>6/18/2024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7FAFD1-F087-4FD2-8B1A-A6C4BF9EA284}" type="slidenum">
              <a:rPr lang="en-US" smtClean="0"/>
              <a:t>‹#›</a:t>
            </a:fld>
            <a:endParaRPr lang="en-US"/>
          </a:p>
        </p:txBody>
      </p:sp>
    </p:spTree>
    <p:extLst>
      <p:ext uri="{BB962C8B-B14F-4D97-AF65-F5344CB8AC3E}">
        <p14:creationId xmlns:p14="http://schemas.microsoft.com/office/powerpoint/2010/main" val="1615859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C00AF3-F3B3-484F-96B2-DD5835AC8582}" type="datetimeFigureOut">
              <a:rPr lang="en-US" smtClean="0"/>
              <a:t>6/18/2024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7FAFD1-F087-4FD2-8B1A-A6C4BF9EA284}" type="slidenum">
              <a:rPr lang="en-US" smtClean="0"/>
              <a:t>‹#›</a:t>
            </a:fld>
            <a:endParaRPr lang="en-US"/>
          </a:p>
        </p:txBody>
      </p:sp>
    </p:spTree>
    <p:extLst>
      <p:ext uri="{BB962C8B-B14F-4D97-AF65-F5344CB8AC3E}">
        <p14:creationId xmlns:p14="http://schemas.microsoft.com/office/powerpoint/2010/main" val="2830229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C00AF3-F3B3-484F-96B2-DD5835AC8582}" type="datetimeFigureOut">
              <a:rPr lang="en-US" smtClean="0"/>
              <a:t>6/18/2024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7FAFD1-F087-4FD2-8B1A-A6C4BF9EA284}" type="slidenum">
              <a:rPr lang="en-US" smtClean="0"/>
              <a:t>‹#›</a:t>
            </a:fld>
            <a:endParaRPr lang="en-US"/>
          </a:p>
        </p:txBody>
      </p:sp>
    </p:spTree>
    <p:extLst>
      <p:ext uri="{BB962C8B-B14F-4D97-AF65-F5344CB8AC3E}">
        <p14:creationId xmlns:p14="http://schemas.microsoft.com/office/powerpoint/2010/main" val="4154693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C3C00AF3-F3B3-484F-96B2-DD5835AC8582}"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57FAFD1-F087-4FD2-8B1A-A6C4BF9EA284}" type="slidenum">
              <a:rPr lang="en-US" smtClean="0"/>
              <a:t>‹#›</a:t>
            </a:fld>
            <a:endParaRPr lang="en-US"/>
          </a:p>
        </p:txBody>
      </p:sp>
    </p:spTree>
    <p:extLst>
      <p:ext uri="{BB962C8B-B14F-4D97-AF65-F5344CB8AC3E}">
        <p14:creationId xmlns:p14="http://schemas.microsoft.com/office/powerpoint/2010/main" val="36291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3C00AF3-F3B3-484F-96B2-DD5835AC8582}" type="datetimeFigureOut">
              <a:rPr lang="en-US" smtClean="0"/>
              <a:t>6/18/2024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C57FAFD1-F087-4FD2-8B1A-A6C4BF9EA284}" type="slidenum">
              <a:rPr lang="en-US" smtClean="0"/>
              <a:t>‹#›</a:t>
            </a:fld>
            <a:endParaRPr lang="en-US"/>
          </a:p>
        </p:txBody>
      </p:sp>
    </p:spTree>
    <p:extLst>
      <p:ext uri="{BB962C8B-B14F-4D97-AF65-F5344CB8AC3E}">
        <p14:creationId xmlns:p14="http://schemas.microsoft.com/office/powerpoint/2010/main" val="27761085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3C00AF3-F3B3-484F-96B2-DD5835AC8582}" type="datetimeFigureOut">
              <a:rPr lang="en-US" smtClean="0"/>
              <a:t>6/18/2024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C57FAFD1-F087-4FD2-8B1A-A6C4BF9EA284}" type="slidenum">
              <a:rPr lang="en-US" smtClean="0"/>
              <a:t>‹#›</a:t>
            </a:fld>
            <a:endParaRPr lang="en-US"/>
          </a:p>
        </p:txBody>
      </p:sp>
    </p:spTree>
    <p:extLst>
      <p:ext uri="{BB962C8B-B14F-4D97-AF65-F5344CB8AC3E}">
        <p14:creationId xmlns:p14="http://schemas.microsoft.com/office/powerpoint/2010/main" val="4034743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rendmicro.com/vinfo/us/security/definition/industrial-internet-of-things-iiot" TargetMode="External"/><Relationship Id="rId2" Type="http://schemas.openxmlformats.org/officeDocument/2006/relationships/hyperlink" Target="https://cloud.google.com/dataflow/docs/concepts/streaming-with-cloud-pubsub"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ridion.stackexchange.com/questions/21806/how-to-find-if-a-component-is-used-in-a-published-page-using-core-service-in-tri" TargetMode="External"/><Relationship Id="rId2" Type="http://schemas.openxmlformats.org/officeDocument/2006/relationships/hyperlink" Target="https://blog.bitsrc.io/how-to-publish-react-components-the-right-way-24c0a00d8853"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cloud.google.com/pubsub/docs/choosing-pubsub-or-lite" TargetMode="External"/><Relationship Id="rId2" Type="http://schemas.openxmlformats.org/officeDocument/2006/relationships/hyperlink" Target="https://www.pubnub.com/docs/sdks/python" TargetMode="Externa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6.xml.rels><?xml version="1.0" encoding="UTF-8" standalone="yes"?>
<Relationships xmlns="http://schemas.openxmlformats.org/package/2006/relationships"><Relationship Id="rId3" Type="http://schemas.openxmlformats.org/officeDocument/2006/relationships/hyperlink" Target="https://spark.apache.org/docs/latest/ml-guide.html" TargetMode="External"/><Relationship Id="rId2" Type="http://schemas.openxmlformats.org/officeDocument/2006/relationships/hyperlink" Target="https://spark.apache.org/docs/latest/streaming-programming-guide.html" TargetMode="External"/><Relationship Id="rId1" Type="http://schemas.openxmlformats.org/officeDocument/2006/relationships/slideLayout" Target="../slideLayouts/slideLayout2.xml"/><Relationship Id="rId4" Type="http://schemas.openxmlformats.org/officeDocument/2006/relationships/hyperlink" Target="https://spark.apache.org/docs/latest/graphx-programming-guide.html"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bly.com/topics/patterns" TargetMode="External"/><Relationship Id="rId2" Type="http://schemas.openxmlformats.org/officeDocument/2006/relationships/hyperlink" Target="https://ably.com/topic/pub-sub"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medium.com/@AgostinoCalamia/real-time-streaming-with-googles-pub-sub-an-introduction-and-step-by-step-guide-63c46c401c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E437638-E86C-41B1-BC86-6F186CB35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 y="0"/>
            <a:ext cx="12202287" cy="6858000"/>
          </a:xfrm>
          <a:prstGeom prst="rect">
            <a:avLst/>
          </a:prstGeom>
          <a:solidFill>
            <a:srgbClr val="1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E067C4-859D-44BD-8F8D-418F754452E2}"/>
              </a:ext>
            </a:extLst>
          </p:cNvPr>
          <p:cNvSpPr>
            <a:spLocks noGrp="1"/>
          </p:cNvSpPr>
          <p:nvPr>
            <p:ph type="ctrTitle"/>
          </p:nvPr>
        </p:nvSpPr>
        <p:spPr>
          <a:xfrm>
            <a:off x="5087738" y="770467"/>
            <a:ext cx="6298065" cy="3352800"/>
          </a:xfrm>
        </p:spPr>
        <p:txBody>
          <a:bodyPr>
            <a:normAutofit/>
          </a:bodyPr>
          <a:lstStyle/>
          <a:p>
            <a:r>
              <a:rPr lang="en-US" b="0" i="0">
                <a:effectLst/>
                <a:latin typeface="Noto Sans" panose="020B0502040504020204" pitchFamily="34" charset="0"/>
              </a:rPr>
              <a:t> Streaming Data Pipelines</a:t>
            </a:r>
            <a:endParaRPr lang="en-US"/>
          </a:p>
        </p:txBody>
      </p:sp>
      <p:sp>
        <p:nvSpPr>
          <p:cNvPr id="3" name="Subtitle 2">
            <a:extLst>
              <a:ext uri="{FF2B5EF4-FFF2-40B4-BE49-F238E27FC236}">
                <a16:creationId xmlns:a16="http://schemas.microsoft.com/office/drawing/2014/main" id="{30BE2916-88F1-423C-A915-CDA8DDC12FEF}"/>
              </a:ext>
            </a:extLst>
          </p:cNvPr>
          <p:cNvSpPr>
            <a:spLocks noGrp="1"/>
          </p:cNvSpPr>
          <p:nvPr>
            <p:ph type="subTitle" idx="1"/>
          </p:nvPr>
        </p:nvSpPr>
        <p:spPr>
          <a:xfrm>
            <a:off x="5168264" y="4206876"/>
            <a:ext cx="5437067" cy="1645920"/>
          </a:xfrm>
        </p:spPr>
        <p:txBody>
          <a:bodyPr>
            <a:normAutofit/>
          </a:bodyPr>
          <a:lstStyle/>
          <a:p>
            <a:r>
              <a:rPr lang="en-US" dirty="0">
                <a:solidFill>
                  <a:srgbClr val="FFFFFF"/>
                </a:solidFill>
              </a:rPr>
              <a:t>Unit 2</a:t>
            </a:r>
          </a:p>
          <a:p>
            <a:r>
              <a:rPr lang="en-US">
                <a:solidFill>
                  <a:srgbClr val="FFFFFF"/>
                </a:solidFill>
              </a:rPr>
              <a:t>Dr</a:t>
            </a:r>
            <a:r>
              <a:rPr lang="en-US" dirty="0">
                <a:solidFill>
                  <a:srgbClr val="FFFFFF"/>
                </a:solidFill>
              </a:rPr>
              <a:t>. Yousefi</a:t>
            </a:r>
          </a:p>
        </p:txBody>
      </p:sp>
      <p:pic>
        <p:nvPicPr>
          <p:cNvPr id="16" name="Picture 15" descr="A pipette putting a sample in vials">
            <a:extLst>
              <a:ext uri="{FF2B5EF4-FFF2-40B4-BE49-F238E27FC236}">
                <a16:creationId xmlns:a16="http://schemas.microsoft.com/office/drawing/2014/main" id="{3FFEF408-2034-4154-A25D-CD7FB09EEAFD}"/>
              </a:ext>
            </a:extLst>
          </p:cNvPr>
          <p:cNvPicPr>
            <a:picLocks noChangeAspect="1"/>
          </p:cNvPicPr>
          <p:nvPr/>
        </p:nvPicPr>
        <p:blipFill rotWithShape="1">
          <a:blip r:embed="rId2"/>
          <a:srcRect l="30727" r="24270" b="-2"/>
          <a:stretch/>
        </p:blipFill>
        <p:spPr>
          <a:xfrm>
            <a:off x="-10288" y="10"/>
            <a:ext cx="4628007" cy="6864408"/>
          </a:xfrm>
          <a:prstGeom prst="rect">
            <a:avLst/>
          </a:prstGeom>
        </p:spPr>
      </p:pic>
    </p:spTree>
    <p:extLst>
      <p:ext uri="{BB962C8B-B14F-4D97-AF65-F5344CB8AC3E}">
        <p14:creationId xmlns:p14="http://schemas.microsoft.com/office/powerpoint/2010/main" val="326693591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0524E9-E361-435E-93CC-D891398D1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4314A9-1087-4924-A0FD-F25AEB846FCF}"/>
              </a:ext>
            </a:extLst>
          </p:cNvPr>
          <p:cNvSpPr>
            <a:spLocks noGrp="1"/>
          </p:cNvSpPr>
          <p:nvPr>
            <p:ph type="title"/>
          </p:nvPr>
        </p:nvSpPr>
        <p:spPr>
          <a:xfrm>
            <a:off x="657225" y="996624"/>
            <a:ext cx="3060931" cy="4879788"/>
          </a:xfrm>
        </p:spPr>
        <p:txBody>
          <a:bodyPr>
            <a:normAutofit/>
          </a:bodyPr>
          <a:lstStyle/>
          <a:p>
            <a:r>
              <a:rPr lang="en-US" sz="4400">
                <a:solidFill>
                  <a:srgbClr val="FFFFFF"/>
                </a:solidFill>
              </a:rPr>
              <a:t>IP2</a:t>
            </a:r>
          </a:p>
        </p:txBody>
      </p:sp>
      <p:sp>
        <p:nvSpPr>
          <p:cNvPr id="12" name="Rectangle 11">
            <a:extLst>
              <a:ext uri="{FF2B5EF4-FFF2-40B4-BE49-F238E27FC236}">
                <a16:creationId xmlns:a16="http://schemas.microsoft.com/office/drawing/2014/main" id="{C962AC3C-FEB4-4C6A-8CA6-D570CD009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2EE396A-E90C-4D02-A5D2-D6A66E4AACCC}"/>
              </a:ext>
            </a:extLst>
          </p:cNvPr>
          <p:cNvSpPr>
            <a:spLocks noGrp="1"/>
          </p:cNvSpPr>
          <p:nvPr>
            <p:ph idx="1"/>
          </p:nvPr>
        </p:nvSpPr>
        <p:spPr>
          <a:xfrm>
            <a:off x="4702547" y="996625"/>
            <a:ext cx="6727834" cy="4864751"/>
          </a:xfrm>
        </p:spPr>
        <p:txBody>
          <a:bodyPr anchor="ctr">
            <a:normAutofit/>
          </a:bodyPr>
          <a:lstStyle/>
          <a:p>
            <a:r>
              <a:rPr lang="en-US" sz="2200" b="0" i="0" dirty="0">
                <a:solidFill>
                  <a:schemeClr val="tx1"/>
                </a:solidFill>
                <a:effectLst/>
                <a:latin typeface="Noto Sans" panose="020B0502040504020204" pitchFamily="34" charset="0"/>
              </a:rPr>
              <a:t>For this assignment, you will create a pub/sub data architecture and design for streaming data. </a:t>
            </a:r>
          </a:p>
          <a:p>
            <a:r>
              <a:rPr lang="en-US" sz="2200" b="0" i="0" dirty="0">
                <a:solidFill>
                  <a:schemeClr val="tx1"/>
                </a:solidFill>
                <a:effectLst/>
                <a:latin typeface="Noto Sans" panose="020B0502040504020204" pitchFamily="34" charset="0"/>
                <a:hlinkClick r:id="rId2"/>
              </a:rPr>
              <a:t>https://cloud.google.com/dataflow/docs/concepts/streaming-with-cloud-pubsub</a:t>
            </a:r>
            <a:endParaRPr lang="en-US" sz="2200" b="0" i="0" dirty="0">
              <a:solidFill>
                <a:schemeClr val="tx1"/>
              </a:solidFill>
              <a:effectLst/>
              <a:latin typeface="Noto Sans" panose="020B0502040504020204" pitchFamily="34" charset="0"/>
            </a:endParaRPr>
          </a:p>
          <a:p>
            <a:endParaRPr lang="en-US" sz="2200" b="0" i="0" dirty="0">
              <a:solidFill>
                <a:schemeClr val="tx1"/>
              </a:solidFill>
              <a:effectLst/>
              <a:latin typeface="Noto Sans" panose="020B0502040504020204" pitchFamily="34" charset="0"/>
            </a:endParaRPr>
          </a:p>
          <a:p>
            <a:r>
              <a:rPr lang="en-US" sz="2200" b="0" i="0" dirty="0">
                <a:solidFill>
                  <a:schemeClr val="tx1"/>
                </a:solidFill>
                <a:effectLst/>
                <a:latin typeface="Noto Sans" panose="020B0502040504020204" pitchFamily="34" charset="0"/>
              </a:rPr>
              <a:t>Within this task, identify a hypothetical scenario that generates real-time data (e.g., RFIs, industrial Internet of things (</a:t>
            </a:r>
            <a:r>
              <a:rPr lang="en-US" sz="2200" b="0" i="0" dirty="0" err="1">
                <a:solidFill>
                  <a:schemeClr val="tx1"/>
                </a:solidFill>
                <a:effectLst/>
                <a:latin typeface="Noto Sans" panose="020B0502040504020204" pitchFamily="34" charset="0"/>
              </a:rPr>
              <a:t>IIoT</a:t>
            </a:r>
            <a:r>
              <a:rPr lang="en-US" sz="2200" b="0" i="0" dirty="0">
                <a:solidFill>
                  <a:schemeClr val="tx1"/>
                </a:solidFill>
                <a:effectLst/>
                <a:latin typeface="Noto Sans" panose="020B0502040504020204" pitchFamily="34" charset="0"/>
              </a:rPr>
              <a:t>), mobile apps, or game engines). </a:t>
            </a:r>
          </a:p>
          <a:p>
            <a:r>
              <a:rPr lang="en-US" sz="2200" b="0" i="0" dirty="0">
                <a:solidFill>
                  <a:schemeClr val="tx1"/>
                </a:solidFill>
                <a:effectLst/>
                <a:latin typeface="Noto Sans" panose="020B0502040504020204" pitchFamily="34" charset="0"/>
                <a:hlinkClick r:id="rId3"/>
              </a:rPr>
              <a:t>https://www.trendmicro.com/vinfo/us/security/definition/industrial-internet-of-things-iiot</a:t>
            </a:r>
            <a:endParaRPr lang="en-US" sz="2200" b="0" i="0" dirty="0">
              <a:solidFill>
                <a:schemeClr val="tx1"/>
              </a:solidFill>
              <a:effectLst/>
              <a:latin typeface="Noto Sans" panose="020B0502040504020204" pitchFamily="34" charset="0"/>
            </a:endParaRPr>
          </a:p>
          <a:p>
            <a:endParaRPr lang="en-US" sz="2200" b="0" i="0" dirty="0">
              <a:solidFill>
                <a:schemeClr val="tx1"/>
              </a:solidFill>
              <a:effectLst/>
              <a:latin typeface="Noto Sans" panose="020B0502040504020204" pitchFamily="34" charset="0"/>
            </a:endParaRPr>
          </a:p>
        </p:txBody>
      </p:sp>
    </p:spTree>
    <p:extLst>
      <p:ext uri="{BB962C8B-B14F-4D97-AF65-F5344CB8AC3E}">
        <p14:creationId xmlns:p14="http://schemas.microsoft.com/office/powerpoint/2010/main" val="2552711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99A5-0FEF-645A-5ABE-AC688BDACA6F}"/>
              </a:ext>
            </a:extLst>
          </p:cNvPr>
          <p:cNvSpPr>
            <a:spLocks noGrp="1"/>
          </p:cNvSpPr>
          <p:nvPr>
            <p:ph type="title"/>
          </p:nvPr>
        </p:nvSpPr>
        <p:spPr/>
        <p:txBody>
          <a:bodyPr/>
          <a:lstStyle/>
          <a:p>
            <a:r>
              <a:rPr lang="en-US" dirty="0"/>
              <a:t>IP2</a:t>
            </a:r>
          </a:p>
        </p:txBody>
      </p:sp>
      <p:sp>
        <p:nvSpPr>
          <p:cNvPr id="3" name="Content Placeholder 2">
            <a:extLst>
              <a:ext uri="{FF2B5EF4-FFF2-40B4-BE49-F238E27FC236}">
                <a16:creationId xmlns:a16="http://schemas.microsoft.com/office/drawing/2014/main" id="{909E4855-0A37-7724-A083-F4C2FF3F7158}"/>
              </a:ext>
            </a:extLst>
          </p:cNvPr>
          <p:cNvSpPr>
            <a:spLocks noGrp="1"/>
          </p:cNvSpPr>
          <p:nvPr>
            <p:ph idx="1"/>
          </p:nvPr>
        </p:nvSpPr>
        <p:spPr>
          <a:xfrm>
            <a:off x="676656" y="2585884"/>
            <a:ext cx="10753725" cy="3191981"/>
          </a:xfrm>
        </p:spPr>
        <p:txBody>
          <a:bodyPr>
            <a:normAutofit fontScale="92500" lnSpcReduction="20000"/>
          </a:bodyPr>
          <a:lstStyle/>
          <a:p>
            <a:r>
              <a:rPr lang="en-US" sz="2400" b="0" i="0" dirty="0">
                <a:solidFill>
                  <a:schemeClr val="tx1"/>
                </a:solidFill>
                <a:effectLst/>
                <a:latin typeface="Noto Sans" panose="020B0502040504020204" pitchFamily="34" charset="0"/>
              </a:rPr>
              <a:t>First, you will produce a visual showing the data source. </a:t>
            </a:r>
          </a:p>
          <a:p>
            <a:r>
              <a:rPr lang="en-US" sz="2400" b="0" i="0" dirty="0">
                <a:solidFill>
                  <a:schemeClr val="tx1"/>
                </a:solidFill>
                <a:effectLst/>
                <a:latin typeface="Noto Sans" panose="020B0502040504020204" pitchFamily="34" charset="0"/>
              </a:rPr>
              <a:t>Second, you will show how the published component and subscribe component are used. </a:t>
            </a:r>
          </a:p>
          <a:p>
            <a:r>
              <a:rPr lang="en-US" sz="2400" b="0" i="0" dirty="0">
                <a:solidFill>
                  <a:schemeClr val="tx1"/>
                </a:solidFill>
                <a:effectLst/>
                <a:latin typeface="Noto Sans" panose="020B0502040504020204" pitchFamily="34" charset="0"/>
                <a:hlinkClick r:id="rId2"/>
              </a:rPr>
              <a:t>https://blog.bitsrc.io/how-to-publish-react-components-the-right-way-24c0a00d8853</a:t>
            </a:r>
            <a:endParaRPr lang="en-US" sz="2400" b="0" i="0" dirty="0">
              <a:solidFill>
                <a:schemeClr val="tx1"/>
              </a:solidFill>
              <a:effectLst/>
              <a:latin typeface="Noto Sans" panose="020B0502040504020204" pitchFamily="34" charset="0"/>
            </a:endParaRPr>
          </a:p>
          <a:p>
            <a:r>
              <a:rPr lang="en-US" sz="2400" b="0" i="0" dirty="0">
                <a:solidFill>
                  <a:schemeClr val="tx1"/>
                </a:solidFill>
                <a:effectLst/>
                <a:latin typeface="Noto Sans" panose="020B0502040504020204" pitchFamily="34" charset="0"/>
                <a:hlinkClick r:id="rId3"/>
              </a:rPr>
              <a:t>https://tridion.stackexchange.com/questions/21806/how-to-find-if-a-component-is-used-in-a-published-page-using-core-service-in-tri</a:t>
            </a:r>
            <a:endParaRPr lang="en-US" sz="2400" b="0" i="0" dirty="0">
              <a:solidFill>
                <a:schemeClr val="tx1"/>
              </a:solidFill>
              <a:effectLst/>
              <a:latin typeface="Noto Sans" panose="020B0502040504020204" pitchFamily="34" charset="0"/>
            </a:endParaRPr>
          </a:p>
          <a:p>
            <a:endParaRPr lang="en-US" sz="2400" b="0" i="0" dirty="0">
              <a:solidFill>
                <a:schemeClr val="tx1"/>
              </a:solidFill>
              <a:effectLst/>
              <a:latin typeface="Noto Sans" panose="020B0502040504020204" pitchFamily="34" charset="0"/>
            </a:endParaRPr>
          </a:p>
          <a:p>
            <a:r>
              <a:rPr lang="en-US" sz="2400" b="0" i="0" dirty="0">
                <a:solidFill>
                  <a:schemeClr val="tx1"/>
                </a:solidFill>
                <a:effectLst/>
                <a:latin typeface="Noto Sans" panose="020B0502040504020204" pitchFamily="34" charset="0"/>
              </a:rPr>
              <a:t>Third, you will discuss how the data could be stored or used to make any proposed decisions.</a:t>
            </a:r>
            <a:endParaRPr lang="en-US" sz="2400" dirty="0">
              <a:solidFill>
                <a:schemeClr val="tx1"/>
              </a:solidFill>
            </a:endParaRPr>
          </a:p>
        </p:txBody>
      </p:sp>
    </p:spTree>
    <p:extLst>
      <p:ext uri="{BB962C8B-B14F-4D97-AF65-F5344CB8AC3E}">
        <p14:creationId xmlns:p14="http://schemas.microsoft.com/office/powerpoint/2010/main" val="3283053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8" y="643467"/>
            <a:ext cx="4010828" cy="5571066"/>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4" y="809244"/>
            <a:ext cx="3685032" cy="5239512"/>
          </a:xfrm>
          <a:prstGeom prst="rect">
            <a:avLst/>
          </a:prstGeom>
          <a:no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DFF940-2BD7-4D13-9239-1B80E9AA02B1}"/>
              </a:ext>
            </a:extLst>
          </p:cNvPr>
          <p:cNvSpPr>
            <a:spLocks noGrp="1"/>
          </p:cNvSpPr>
          <p:nvPr>
            <p:ph type="title"/>
          </p:nvPr>
        </p:nvSpPr>
        <p:spPr>
          <a:xfrm>
            <a:off x="961292" y="1031634"/>
            <a:ext cx="3368431" cy="4844777"/>
          </a:xfrm>
        </p:spPr>
        <p:txBody>
          <a:bodyPr>
            <a:normAutofit/>
          </a:bodyPr>
          <a:lstStyle/>
          <a:p>
            <a:r>
              <a:rPr lang="en-US" sz="4200" b="0" i="0">
                <a:solidFill>
                  <a:srgbClr val="FFFFFF"/>
                </a:solidFill>
                <a:effectLst/>
                <a:latin typeface="Noto Sans" panose="020B0502040504020204" pitchFamily="34" charset="0"/>
              </a:rPr>
              <a:t>Deliverables </a:t>
            </a:r>
            <a:endParaRPr lang="en-US" sz="4200">
              <a:solidFill>
                <a:srgbClr val="FFFFFF"/>
              </a:solidFill>
            </a:endParaRPr>
          </a:p>
        </p:txBody>
      </p:sp>
      <p:sp>
        <p:nvSpPr>
          <p:cNvPr id="3" name="Content Placeholder 2">
            <a:extLst>
              <a:ext uri="{FF2B5EF4-FFF2-40B4-BE49-F238E27FC236}">
                <a16:creationId xmlns:a16="http://schemas.microsoft.com/office/drawing/2014/main" id="{D7B269CE-9F22-4A09-886C-A851C51FD012}"/>
              </a:ext>
            </a:extLst>
          </p:cNvPr>
          <p:cNvSpPr>
            <a:spLocks noGrp="1"/>
          </p:cNvSpPr>
          <p:nvPr>
            <p:ph idx="1"/>
          </p:nvPr>
        </p:nvSpPr>
        <p:spPr>
          <a:xfrm>
            <a:off x="5289791" y="1031634"/>
            <a:ext cx="6140590" cy="4746232"/>
          </a:xfrm>
        </p:spPr>
        <p:txBody>
          <a:bodyPr anchor="ctr">
            <a:normAutofit/>
          </a:bodyPr>
          <a:lstStyle/>
          <a:p>
            <a:pPr>
              <a:buFont typeface="Arial" panose="020B0604020202020204" pitchFamily="34" charset="0"/>
              <a:buChar char="•"/>
            </a:pPr>
            <a:r>
              <a:rPr lang="en-US" sz="2200" b="0" i="0">
                <a:effectLst/>
                <a:latin typeface="Noto Sans" panose="020B0502040504020204" pitchFamily="34" charset="0"/>
              </a:rPr>
              <a:t>Provide a Word document that includes the following:</a:t>
            </a:r>
          </a:p>
          <a:p>
            <a:pPr marL="742950" lvl="1" indent="-285750">
              <a:buFont typeface="Arial" panose="020B0604020202020204" pitchFamily="34" charset="0"/>
              <a:buChar char="•"/>
            </a:pPr>
            <a:r>
              <a:rPr lang="en-US" sz="2200" b="0" i="0">
                <a:effectLst/>
                <a:latin typeface="Noto Sans" panose="020B0502040504020204" pitchFamily="34" charset="0"/>
              </a:rPr>
              <a:t>A description of the data source and how the pub/sub-components will interact</a:t>
            </a:r>
          </a:p>
          <a:p>
            <a:pPr marL="742950" lvl="1" indent="-285750">
              <a:buFont typeface="Arial" panose="020B0604020202020204" pitchFamily="34" charset="0"/>
              <a:buChar char="•"/>
            </a:pPr>
            <a:r>
              <a:rPr lang="en-US" sz="2200" b="0" i="0">
                <a:effectLst/>
                <a:latin typeface="Noto Sans" panose="020B0502040504020204" pitchFamily="34" charset="0"/>
              </a:rPr>
              <a:t>A description of how the to subscribe feature will function</a:t>
            </a:r>
          </a:p>
          <a:p>
            <a:pPr marL="742950" lvl="1" indent="-285750">
              <a:buFont typeface="Arial" panose="020B0604020202020204" pitchFamily="34" charset="0"/>
              <a:buChar char="•"/>
            </a:pPr>
            <a:r>
              <a:rPr lang="en-US" sz="2200" b="0" i="0">
                <a:effectLst/>
                <a:latin typeface="Noto Sans" panose="020B0502040504020204" pitchFamily="34" charset="0"/>
              </a:rPr>
              <a:t>A discussion on how these data could be stored or used to make any proposed decisions</a:t>
            </a:r>
          </a:p>
          <a:p>
            <a:pPr marL="742950" lvl="1" indent="-285750">
              <a:buFont typeface="Arial" panose="020B0604020202020204" pitchFamily="34" charset="0"/>
              <a:buChar char="•"/>
            </a:pPr>
            <a:r>
              <a:rPr lang="en-US" sz="2200" b="0" i="0">
                <a:effectLst/>
                <a:latin typeface="Noto Sans" panose="020B0502040504020204" pitchFamily="34" charset="0"/>
              </a:rPr>
              <a:t>The pseudocode solution of the pub/subcomponent</a:t>
            </a:r>
          </a:p>
          <a:p>
            <a:pPr>
              <a:buFont typeface="Arial" panose="020B0604020202020204" pitchFamily="34" charset="0"/>
              <a:buChar char="•"/>
            </a:pPr>
            <a:r>
              <a:rPr lang="en-US" sz="2200" b="0" i="0">
                <a:effectLst/>
                <a:latin typeface="Noto Sans" panose="020B0502040504020204" pitchFamily="34" charset="0"/>
              </a:rPr>
              <a:t>Once complete, submit your assignment for grading in a Microsoft Word document.</a:t>
            </a:r>
          </a:p>
          <a:p>
            <a:endParaRPr lang="en-US" sz="2200"/>
          </a:p>
        </p:txBody>
      </p:sp>
    </p:spTree>
    <p:extLst>
      <p:ext uri="{BB962C8B-B14F-4D97-AF65-F5344CB8AC3E}">
        <p14:creationId xmlns:p14="http://schemas.microsoft.com/office/powerpoint/2010/main" val="1998890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3382-0E17-4022-8F18-7C3817B2AB14}"/>
              </a:ext>
            </a:extLst>
          </p:cNvPr>
          <p:cNvSpPr>
            <a:spLocks noGrp="1"/>
          </p:cNvSpPr>
          <p:nvPr>
            <p:ph type="title"/>
          </p:nvPr>
        </p:nvSpPr>
        <p:spPr>
          <a:xfrm>
            <a:off x="657225" y="499533"/>
            <a:ext cx="7115176" cy="1658198"/>
          </a:xfrm>
        </p:spPr>
        <p:txBody>
          <a:bodyPr>
            <a:normAutofit/>
          </a:bodyPr>
          <a:lstStyle/>
          <a:p>
            <a:r>
              <a:rPr lang="en-US" b="1" i="0">
                <a:solidFill>
                  <a:srgbClr val="53848B"/>
                </a:solidFill>
                <a:effectLst/>
                <a:latin typeface="Noto Sans" panose="020B0502040504020204" pitchFamily="34" charset="0"/>
              </a:rPr>
              <a:t>Why is Streaming Data different?</a:t>
            </a:r>
          </a:p>
        </p:txBody>
      </p:sp>
      <p:sp>
        <p:nvSpPr>
          <p:cNvPr id="3" name="Content Placeholder 2">
            <a:extLst>
              <a:ext uri="{FF2B5EF4-FFF2-40B4-BE49-F238E27FC236}">
                <a16:creationId xmlns:a16="http://schemas.microsoft.com/office/drawing/2014/main" id="{23758287-94CD-4B9C-B3AC-5112E98D6D79}"/>
              </a:ext>
            </a:extLst>
          </p:cNvPr>
          <p:cNvSpPr>
            <a:spLocks noGrp="1"/>
          </p:cNvSpPr>
          <p:nvPr>
            <p:ph idx="1"/>
          </p:nvPr>
        </p:nvSpPr>
        <p:spPr>
          <a:xfrm>
            <a:off x="676656" y="2011680"/>
            <a:ext cx="6877083" cy="3766185"/>
          </a:xfrm>
        </p:spPr>
        <p:txBody>
          <a:bodyPr>
            <a:normAutofit/>
          </a:bodyPr>
          <a:lstStyle/>
          <a:p>
            <a:r>
              <a:rPr lang="en-US" b="0" i="0">
                <a:effectLst/>
                <a:latin typeface="MarkOT"/>
              </a:rPr>
              <a:t>Also known as event stream processing, streaming data is the continuous flow of data generated by various sources. </a:t>
            </a:r>
          </a:p>
          <a:p>
            <a:endParaRPr lang="en-US">
              <a:latin typeface="MarkOT"/>
            </a:endParaRPr>
          </a:p>
          <a:p>
            <a:r>
              <a:rPr lang="en-US" b="0" i="0">
                <a:effectLst/>
                <a:latin typeface="MarkOT"/>
              </a:rPr>
              <a:t>By using stream processing technology, data streams can be processed, stored, analyzed, and acted upon as it's generated in real-time.</a:t>
            </a:r>
            <a:endParaRPr lang="en-US" dirty="0"/>
          </a:p>
        </p:txBody>
      </p:sp>
      <p:pic>
        <p:nvPicPr>
          <p:cNvPr id="5" name="Picture 4" descr="Abstract background of data">
            <a:extLst>
              <a:ext uri="{FF2B5EF4-FFF2-40B4-BE49-F238E27FC236}">
                <a16:creationId xmlns:a16="http://schemas.microsoft.com/office/drawing/2014/main" id="{2526F589-85DE-E456-C2A0-4511B59D4F0B}"/>
              </a:ext>
            </a:extLst>
          </p:cNvPr>
          <p:cNvPicPr>
            <a:picLocks noChangeAspect="1"/>
          </p:cNvPicPr>
          <p:nvPr/>
        </p:nvPicPr>
        <p:blipFill rotWithShape="1">
          <a:blip r:embed="rId2"/>
          <a:srcRect l="29085" r="37502" b="-2"/>
          <a:stretch/>
        </p:blipFill>
        <p:spPr>
          <a:xfrm>
            <a:off x="8114537" y="10"/>
            <a:ext cx="4077463" cy="6864408"/>
          </a:xfrm>
          <a:prstGeom prst="rect">
            <a:avLst/>
          </a:prstGeom>
        </p:spPr>
      </p:pic>
    </p:spTree>
    <p:extLst>
      <p:ext uri="{BB962C8B-B14F-4D97-AF65-F5344CB8AC3E}">
        <p14:creationId xmlns:p14="http://schemas.microsoft.com/office/powerpoint/2010/main" val="1794466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B5BC-8EA6-4046-8741-9D52832D301C}"/>
              </a:ext>
            </a:extLst>
          </p:cNvPr>
          <p:cNvSpPr>
            <a:spLocks noGrp="1"/>
          </p:cNvSpPr>
          <p:nvPr>
            <p:ph type="title"/>
          </p:nvPr>
        </p:nvSpPr>
        <p:spPr>
          <a:xfrm>
            <a:off x="657225" y="499533"/>
            <a:ext cx="7132428" cy="1035969"/>
          </a:xfrm>
        </p:spPr>
        <p:txBody>
          <a:bodyPr>
            <a:normAutofit/>
          </a:bodyPr>
          <a:lstStyle/>
          <a:p>
            <a:r>
              <a:rPr lang="en-US" dirty="0"/>
              <a:t>What is Streaming?</a:t>
            </a:r>
          </a:p>
        </p:txBody>
      </p:sp>
      <p:sp>
        <p:nvSpPr>
          <p:cNvPr id="3" name="Content Placeholder 2">
            <a:extLst>
              <a:ext uri="{FF2B5EF4-FFF2-40B4-BE49-F238E27FC236}">
                <a16:creationId xmlns:a16="http://schemas.microsoft.com/office/drawing/2014/main" id="{78A2E2A7-4DC5-4BAB-A701-811DD713E4DD}"/>
              </a:ext>
            </a:extLst>
          </p:cNvPr>
          <p:cNvSpPr>
            <a:spLocks noGrp="1"/>
          </p:cNvSpPr>
          <p:nvPr>
            <p:ph idx="1"/>
          </p:nvPr>
        </p:nvSpPr>
        <p:spPr>
          <a:xfrm>
            <a:off x="676656" y="2011680"/>
            <a:ext cx="6877083" cy="3766185"/>
          </a:xfrm>
        </p:spPr>
        <p:txBody>
          <a:bodyPr>
            <a:normAutofit/>
          </a:bodyPr>
          <a:lstStyle/>
          <a:p>
            <a:r>
              <a:rPr lang="en-US" sz="2200" b="0" i="0" dirty="0">
                <a:effectLst/>
                <a:latin typeface="MarkOT"/>
              </a:rPr>
              <a:t>The term "streaming" describes continuous, never-ending data streams with no beginning or end, providing a constant feed of data that can be utilized/acted upon without needing to be downloaded first.</a:t>
            </a:r>
          </a:p>
          <a:p>
            <a:r>
              <a:rPr lang="en-US" sz="2200" b="0" i="0" dirty="0">
                <a:effectLst/>
                <a:latin typeface="MarkOT"/>
              </a:rPr>
              <a:t>Similarly, data streams are generated by all types of sources, in various formats and volumes. </a:t>
            </a:r>
          </a:p>
          <a:p>
            <a:r>
              <a:rPr lang="en-US" sz="2200" b="0" i="0" dirty="0">
                <a:effectLst/>
                <a:latin typeface="MarkOT"/>
              </a:rPr>
              <a:t>From applications, networking devices, and server log files, to website activity, banking transactions, and location data, they can all be aggregated to seamlessly gather real-time information and analytics from a single source of truth.</a:t>
            </a:r>
          </a:p>
          <a:p>
            <a:endParaRPr lang="en-US" sz="2200" dirty="0"/>
          </a:p>
        </p:txBody>
      </p:sp>
      <p:pic>
        <p:nvPicPr>
          <p:cNvPr id="5" name="Picture 4" descr="Complex maths formulae on a blackboard">
            <a:extLst>
              <a:ext uri="{FF2B5EF4-FFF2-40B4-BE49-F238E27FC236}">
                <a16:creationId xmlns:a16="http://schemas.microsoft.com/office/drawing/2014/main" id="{08FA2861-0358-7C79-5F81-49DD7EC91247}"/>
              </a:ext>
            </a:extLst>
          </p:cNvPr>
          <p:cNvPicPr>
            <a:picLocks noChangeAspect="1"/>
          </p:cNvPicPr>
          <p:nvPr/>
        </p:nvPicPr>
        <p:blipFill rotWithShape="1">
          <a:blip r:embed="rId2"/>
          <a:srcRect l="35281" r="21357" b="-1"/>
          <a:stretch/>
        </p:blipFill>
        <p:spPr>
          <a:xfrm>
            <a:off x="8114537" y="10"/>
            <a:ext cx="4077463" cy="6864408"/>
          </a:xfrm>
          <a:prstGeom prst="rect">
            <a:avLst/>
          </a:prstGeom>
        </p:spPr>
      </p:pic>
    </p:spTree>
    <p:extLst>
      <p:ext uri="{BB962C8B-B14F-4D97-AF65-F5344CB8AC3E}">
        <p14:creationId xmlns:p14="http://schemas.microsoft.com/office/powerpoint/2010/main" val="782071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B6B28-7A57-4512-8BA8-478BBFD6F8E0}"/>
              </a:ext>
            </a:extLst>
          </p:cNvPr>
          <p:cNvSpPr>
            <a:spLocks noGrp="1"/>
          </p:cNvSpPr>
          <p:nvPr>
            <p:ph type="title"/>
          </p:nvPr>
        </p:nvSpPr>
        <p:spPr>
          <a:xfrm>
            <a:off x="657225" y="499533"/>
            <a:ext cx="7115176" cy="1658198"/>
          </a:xfrm>
        </p:spPr>
        <p:txBody>
          <a:bodyPr>
            <a:normAutofit/>
          </a:bodyPr>
          <a:lstStyle/>
          <a:p>
            <a:r>
              <a:rPr lang="en-US" sz="3800" b="1" i="0">
                <a:solidFill>
                  <a:srgbClr val="29753F"/>
                </a:solidFill>
                <a:effectLst/>
                <a:latin typeface="MarkOT"/>
              </a:rPr>
              <a:t>Overview of Stream Data Processing</a:t>
            </a:r>
            <a:br>
              <a:rPr lang="en-US" sz="3800" b="1" i="0">
                <a:solidFill>
                  <a:srgbClr val="29753F"/>
                </a:solidFill>
                <a:effectLst/>
                <a:latin typeface="MarkOT"/>
              </a:rPr>
            </a:br>
            <a:endParaRPr lang="en-US" sz="3800">
              <a:solidFill>
                <a:srgbClr val="29753F"/>
              </a:solidFill>
            </a:endParaRPr>
          </a:p>
        </p:txBody>
      </p:sp>
      <p:sp>
        <p:nvSpPr>
          <p:cNvPr id="3" name="Content Placeholder 2">
            <a:extLst>
              <a:ext uri="{FF2B5EF4-FFF2-40B4-BE49-F238E27FC236}">
                <a16:creationId xmlns:a16="http://schemas.microsoft.com/office/drawing/2014/main" id="{4DE15C82-3690-4FCE-8920-F480C9C64CB9}"/>
              </a:ext>
            </a:extLst>
          </p:cNvPr>
          <p:cNvSpPr>
            <a:spLocks noGrp="1"/>
          </p:cNvSpPr>
          <p:nvPr>
            <p:ph idx="1"/>
          </p:nvPr>
        </p:nvSpPr>
        <p:spPr>
          <a:xfrm>
            <a:off x="676656" y="2011680"/>
            <a:ext cx="6877083" cy="3766185"/>
          </a:xfrm>
        </p:spPr>
        <p:txBody>
          <a:bodyPr>
            <a:normAutofit/>
          </a:bodyPr>
          <a:lstStyle/>
          <a:p>
            <a:r>
              <a:rPr lang="en-US" sz="2000"/>
              <a:t>Today's data is generated by an infinite number of sources - IoT sensors, servers, security logs, applications, or internal/external systems. It’s almost impossible to regulate structure, data integrity, or control the volume or velocity of the data generated.</a:t>
            </a:r>
          </a:p>
          <a:p>
            <a:endParaRPr lang="en-US" sz="2000"/>
          </a:p>
          <a:p>
            <a:r>
              <a:rPr lang="en-US" sz="2000"/>
              <a:t>While traditional solutions are built to ingest, process, and structure data before it can be acted upon, streaming data architecture adds the ability to consume, persist to storage, enrich, and analyze data in motion.</a:t>
            </a:r>
          </a:p>
          <a:p>
            <a:endParaRPr lang="en-US" sz="2000"/>
          </a:p>
          <a:p>
            <a:r>
              <a:rPr lang="en-US" sz="2000"/>
              <a:t>.</a:t>
            </a:r>
          </a:p>
        </p:txBody>
      </p:sp>
      <p:pic>
        <p:nvPicPr>
          <p:cNvPr id="5" name="Picture 4">
            <a:extLst>
              <a:ext uri="{FF2B5EF4-FFF2-40B4-BE49-F238E27FC236}">
                <a16:creationId xmlns:a16="http://schemas.microsoft.com/office/drawing/2014/main" id="{B0C12CBA-A440-1D52-30D2-A557AA6FD6FA}"/>
              </a:ext>
            </a:extLst>
          </p:cNvPr>
          <p:cNvPicPr>
            <a:picLocks noChangeAspect="1"/>
          </p:cNvPicPr>
          <p:nvPr/>
        </p:nvPicPr>
        <p:blipFill rotWithShape="1">
          <a:blip r:embed="rId2"/>
          <a:srcRect l="15825" r="50761" b="-2"/>
          <a:stretch/>
        </p:blipFill>
        <p:spPr>
          <a:xfrm>
            <a:off x="8114537" y="10"/>
            <a:ext cx="4077463" cy="6864408"/>
          </a:xfrm>
          <a:prstGeom prst="rect">
            <a:avLst/>
          </a:prstGeom>
        </p:spPr>
      </p:pic>
    </p:spTree>
    <p:extLst>
      <p:ext uri="{BB962C8B-B14F-4D97-AF65-F5344CB8AC3E}">
        <p14:creationId xmlns:p14="http://schemas.microsoft.com/office/powerpoint/2010/main" val="3454192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F229A-3083-4667-A102-2DB7C20A483F}"/>
              </a:ext>
            </a:extLst>
          </p:cNvPr>
          <p:cNvSpPr>
            <a:spLocks noGrp="1"/>
          </p:cNvSpPr>
          <p:nvPr>
            <p:ph type="title"/>
          </p:nvPr>
        </p:nvSpPr>
        <p:spPr>
          <a:xfrm>
            <a:off x="657225" y="499533"/>
            <a:ext cx="7115176" cy="1658198"/>
          </a:xfrm>
        </p:spPr>
        <p:txBody>
          <a:bodyPr>
            <a:normAutofit/>
          </a:bodyPr>
          <a:lstStyle/>
          <a:p>
            <a:r>
              <a:rPr lang="en-US" b="1" i="0">
                <a:solidFill>
                  <a:srgbClr val="393C4D"/>
                </a:solidFill>
                <a:effectLst/>
                <a:latin typeface="MarkOT"/>
              </a:rPr>
              <a:t>Overview of Stream Data Processing</a:t>
            </a:r>
            <a:endParaRPr lang="en-US">
              <a:solidFill>
                <a:srgbClr val="393C4D"/>
              </a:solidFill>
            </a:endParaRPr>
          </a:p>
        </p:txBody>
      </p:sp>
      <p:sp>
        <p:nvSpPr>
          <p:cNvPr id="3" name="Content Placeholder 2">
            <a:extLst>
              <a:ext uri="{FF2B5EF4-FFF2-40B4-BE49-F238E27FC236}">
                <a16:creationId xmlns:a16="http://schemas.microsoft.com/office/drawing/2014/main" id="{22A73EA7-7095-47DB-9C19-6F5B926CFDE6}"/>
              </a:ext>
            </a:extLst>
          </p:cNvPr>
          <p:cNvSpPr>
            <a:spLocks noGrp="1"/>
          </p:cNvSpPr>
          <p:nvPr>
            <p:ph idx="1"/>
          </p:nvPr>
        </p:nvSpPr>
        <p:spPr>
          <a:xfrm>
            <a:off x="676656" y="2011680"/>
            <a:ext cx="6877083" cy="3766185"/>
          </a:xfrm>
        </p:spPr>
        <p:txBody>
          <a:bodyPr>
            <a:normAutofit/>
          </a:bodyPr>
          <a:lstStyle/>
          <a:p>
            <a:r>
              <a:rPr lang="en-US" sz="2200"/>
              <a:t>As such, applications working with data streams will always require two main functions: </a:t>
            </a:r>
            <a:r>
              <a:rPr lang="en-US" sz="2200" b="1"/>
              <a:t>storage and processing</a:t>
            </a:r>
            <a:r>
              <a:rPr lang="en-US" sz="2200"/>
              <a:t>. Storage must be able to record large streams of data in a way that is sequential and consistent. Processing must be able to interact with storage, consume, analyze and run computation on the data.</a:t>
            </a:r>
          </a:p>
          <a:p>
            <a:endParaRPr lang="en-US" sz="2200"/>
          </a:p>
          <a:p>
            <a:r>
              <a:rPr lang="en-US" sz="2200"/>
              <a:t>This also brings up additional challenges and considerations when working with legacy databases or systems. Many platforms and tools are now available to help companies build streaming data applications</a:t>
            </a:r>
          </a:p>
        </p:txBody>
      </p:sp>
      <p:pic>
        <p:nvPicPr>
          <p:cNvPr id="5" name="Picture 4">
            <a:extLst>
              <a:ext uri="{FF2B5EF4-FFF2-40B4-BE49-F238E27FC236}">
                <a16:creationId xmlns:a16="http://schemas.microsoft.com/office/drawing/2014/main" id="{9134C396-0447-71AD-49EB-AAC1F9983AD3}"/>
              </a:ext>
            </a:extLst>
          </p:cNvPr>
          <p:cNvPicPr>
            <a:picLocks noChangeAspect="1"/>
          </p:cNvPicPr>
          <p:nvPr/>
        </p:nvPicPr>
        <p:blipFill rotWithShape="1">
          <a:blip r:embed="rId2"/>
          <a:srcRect l="7714" r="58872" b="-2"/>
          <a:stretch/>
        </p:blipFill>
        <p:spPr>
          <a:xfrm>
            <a:off x="8114537" y="10"/>
            <a:ext cx="4077463" cy="6864408"/>
          </a:xfrm>
          <a:prstGeom prst="rect">
            <a:avLst/>
          </a:prstGeom>
        </p:spPr>
      </p:pic>
    </p:spTree>
    <p:extLst>
      <p:ext uri="{BB962C8B-B14F-4D97-AF65-F5344CB8AC3E}">
        <p14:creationId xmlns:p14="http://schemas.microsoft.com/office/powerpoint/2010/main" val="2110511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F7D585BD-552C-22E5-F430-F72B222A7686}"/>
              </a:ext>
            </a:extLst>
          </p:cNvPr>
          <p:cNvPicPr>
            <a:picLocks noChangeAspect="1"/>
          </p:cNvPicPr>
          <p:nvPr/>
        </p:nvPicPr>
        <p:blipFill rotWithShape="1">
          <a:blip r:embed="rId2"/>
          <a:srcRect t="7585" r="9091" b="15807"/>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7D2BFFD5-490F-4B45-91F2-6B826FBAD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14537" cy="6858000"/>
          </a:xfrm>
          <a:prstGeom prst="rect">
            <a:avLst/>
          </a:prstGeom>
          <a:solidFill>
            <a:srgbClr val="445461">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 name="Title 1">
            <a:extLst>
              <a:ext uri="{FF2B5EF4-FFF2-40B4-BE49-F238E27FC236}">
                <a16:creationId xmlns:a16="http://schemas.microsoft.com/office/drawing/2014/main" id="{FC3C2511-C782-4864-8DA9-258F7EB9F4C2}"/>
              </a:ext>
            </a:extLst>
          </p:cNvPr>
          <p:cNvSpPr>
            <a:spLocks noGrp="1"/>
          </p:cNvSpPr>
          <p:nvPr>
            <p:ph type="title"/>
          </p:nvPr>
        </p:nvSpPr>
        <p:spPr>
          <a:xfrm>
            <a:off x="657225" y="499533"/>
            <a:ext cx="7214566" cy="1658198"/>
          </a:xfrm>
        </p:spPr>
        <p:txBody>
          <a:bodyPr>
            <a:normAutofit/>
          </a:bodyPr>
          <a:lstStyle/>
          <a:p>
            <a:r>
              <a:rPr lang="en-US" b="1" i="0">
                <a:solidFill>
                  <a:srgbClr val="FFFFFF"/>
                </a:solidFill>
                <a:effectLst/>
                <a:latin typeface="MarkOT"/>
              </a:rPr>
              <a:t>Examples</a:t>
            </a:r>
            <a:br>
              <a:rPr lang="en-US" b="1" i="0">
                <a:solidFill>
                  <a:srgbClr val="FFFFFF"/>
                </a:solidFill>
                <a:effectLst/>
                <a:latin typeface="MarkOT"/>
              </a:rPr>
            </a:br>
            <a:endParaRPr lang="en-US">
              <a:solidFill>
                <a:srgbClr val="FFFFFF"/>
              </a:solidFill>
            </a:endParaRPr>
          </a:p>
        </p:txBody>
      </p:sp>
      <p:sp>
        <p:nvSpPr>
          <p:cNvPr id="3" name="Content Placeholder 2">
            <a:extLst>
              <a:ext uri="{FF2B5EF4-FFF2-40B4-BE49-F238E27FC236}">
                <a16:creationId xmlns:a16="http://schemas.microsoft.com/office/drawing/2014/main" id="{16646467-9419-4E28-9386-79F35CAC2471}"/>
              </a:ext>
            </a:extLst>
          </p:cNvPr>
          <p:cNvSpPr>
            <a:spLocks noGrp="1"/>
          </p:cNvSpPr>
          <p:nvPr>
            <p:ph idx="1"/>
          </p:nvPr>
        </p:nvSpPr>
        <p:spPr>
          <a:xfrm>
            <a:off x="676657" y="2157730"/>
            <a:ext cx="6638543" cy="3718681"/>
          </a:xfrm>
        </p:spPr>
        <p:txBody>
          <a:bodyPr>
            <a:normAutofit/>
          </a:bodyPr>
          <a:lstStyle/>
          <a:p>
            <a:r>
              <a:rPr lang="en-US" b="0" i="0">
                <a:solidFill>
                  <a:srgbClr val="FFFFFF"/>
                </a:solidFill>
                <a:effectLst/>
                <a:latin typeface="MarkOT"/>
              </a:rPr>
              <a:t>Some real-life examples of streaming data include use cases in every industry, including real-time stock trades, up-to-the-minute retail inventory management, social media feeds, multiplayer game interactions, and ride-sharing apps.</a:t>
            </a:r>
          </a:p>
          <a:p>
            <a:r>
              <a:rPr lang="en-US" b="0" i="0">
                <a:solidFill>
                  <a:srgbClr val="FFFFFF"/>
                </a:solidFill>
                <a:effectLst/>
                <a:latin typeface="MarkOT"/>
              </a:rPr>
              <a:t>For example, when a passenger calls Lyft, real-time streams of data join together to create a seamless user experience. </a:t>
            </a:r>
          </a:p>
          <a:p>
            <a:endParaRPr lang="en-US">
              <a:solidFill>
                <a:srgbClr val="FFFFFF"/>
              </a:solidFill>
            </a:endParaRPr>
          </a:p>
        </p:txBody>
      </p:sp>
    </p:spTree>
    <p:extLst>
      <p:ext uri="{BB962C8B-B14F-4D97-AF65-F5344CB8AC3E}">
        <p14:creationId xmlns:p14="http://schemas.microsoft.com/office/powerpoint/2010/main" val="3387174268"/>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61B43-5679-7057-D944-E57D0498EF2B}"/>
              </a:ext>
            </a:extLst>
          </p:cNvPr>
          <p:cNvSpPr>
            <a:spLocks noGrp="1"/>
          </p:cNvSpPr>
          <p:nvPr>
            <p:ph type="title"/>
          </p:nvPr>
        </p:nvSpPr>
        <p:spPr>
          <a:xfrm>
            <a:off x="4683125" y="499533"/>
            <a:ext cx="6562726" cy="952195"/>
          </a:xfrm>
        </p:spPr>
        <p:txBody>
          <a:bodyPr>
            <a:normAutofit/>
          </a:bodyPr>
          <a:lstStyle/>
          <a:p>
            <a:r>
              <a:rPr lang="en-US" b="1" dirty="0">
                <a:solidFill>
                  <a:srgbClr val="3A3C50"/>
                </a:solidFill>
              </a:rPr>
              <a:t>Continue</a:t>
            </a:r>
          </a:p>
        </p:txBody>
      </p:sp>
      <p:pic>
        <p:nvPicPr>
          <p:cNvPr id="5" name="Picture 4" descr="Blurred micro image of a street traffic">
            <a:extLst>
              <a:ext uri="{FF2B5EF4-FFF2-40B4-BE49-F238E27FC236}">
                <a16:creationId xmlns:a16="http://schemas.microsoft.com/office/drawing/2014/main" id="{E7A218E5-8A1D-FC8C-34AA-AE0EAD41C20D}"/>
              </a:ext>
            </a:extLst>
          </p:cNvPr>
          <p:cNvPicPr>
            <a:picLocks noChangeAspect="1"/>
          </p:cNvPicPr>
          <p:nvPr/>
        </p:nvPicPr>
        <p:blipFill rotWithShape="1">
          <a:blip r:embed="rId2"/>
          <a:srcRect l="23171" r="37179" b="-2"/>
          <a:stretch/>
        </p:blipFill>
        <p:spPr>
          <a:xfrm>
            <a:off x="20" y="-6418"/>
            <a:ext cx="4077443" cy="6864418"/>
          </a:xfrm>
          <a:prstGeom prst="rect">
            <a:avLst/>
          </a:prstGeom>
        </p:spPr>
      </p:pic>
      <p:sp>
        <p:nvSpPr>
          <p:cNvPr id="3" name="Content Placeholder 2">
            <a:extLst>
              <a:ext uri="{FF2B5EF4-FFF2-40B4-BE49-F238E27FC236}">
                <a16:creationId xmlns:a16="http://schemas.microsoft.com/office/drawing/2014/main" id="{CBA34CE5-CE8C-4E47-2E02-D43E8653B4E9}"/>
              </a:ext>
            </a:extLst>
          </p:cNvPr>
          <p:cNvSpPr>
            <a:spLocks noGrp="1"/>
          </p:cNvSpPr>
          <p:nvPr>
            <p:ph idx="1"/>
          </p:nvPr>
        </p:nvSpPr>
        <p:spPr>
          <a:xfrm>
            <a:off x="4702557" y="2011680"/>
            <a:ext cx="6428994" cy="3766185"/>
          </a:xfrm>
        </p:spPr>
        <p:txBody>
          <a:bodyPr>
            <a:normAutofit/>
          </a:bodyPr>
          <a:lstStyle/>
          <a:p>
            <a:r>
              <a:rPr lang="en-US" b="0" i="0" dirty="0">
                <a:effectLst/>
                <a:latin typeface="MarkOT"/>
              </a:rPr>
              <a:t>Through this data, the application pieces together real-time location tracking, traffic stats, pricing, and traffic data to match the rider with the best possible driver, calculate pricing, and estimate time to destination based on real-time and historical data.</a:t>
            </a:r>
          </a:p>
          <a:p>
            <a:r>
              <a:rPr lang="en-US" b="0" i="0" dirty="0">
                <a:effectLst/>
                <a:latin typeface="MarkOT"/>
              </a:rPr>
              <a:t>In this sense, streaming data is the first step for any data-driven organization, fueling significant data ingestion, integration, and real-time analytics.</a:t>
            </a:r>
          </a:p>
          <a:p>
            <a:endParaRPr lang="en-US" dirty="0"/>
          </a:p>
        </p:txBody>
      </p:sp>
    </p:spTree>
    <p:extLst>
      <p:ext uri="{BB962C8B-B14F-4D97-AF65-F5344CB8AC3E}">
        <p14:creationId xmlns:p14="http://schemas.microsoft.com/office/powerpoint/2010/main" val="1172816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04FF-363A-45AD-99B1-7CC2CB9EFFEA}"/>
              </a:ext>
            </a:extLst>
          </p:cNvPr>
          <p:cNvSpPr>
            <a:spLocks noGrp="1"/>
          </p:cNvSpPr>
          <p:nvPr>
            <p:ph type="title"/>
          </p:nvPr>
        </p:nvSpPr>
        <p:spPr>
          <a:xfrm>
            <a:off x="657224" y="499533"/>
            <a:ext cx="10772775" cy="1658198"/>
          </a:xfrm>
        </p:spPr>
        <p:txBody>
          <a:bodyPr>
            <a:normAutofit/>
          </a:bodyPr>
          <a:lstStyle/>
          <a:p>
            <a:r>
              <a:rPr lang="en-US" b="1" i="0">
                <a:effectLst/>
                <a:latin typeface="MarkOT"/>
              </a:rPr>
              <a:t>Batch Processing vs Real-Time Streams</a:t>
            </a:r>
            <a:br>
              <a:rPr lang="en-US" b="1" i="0">
                <a:effectLst/>
                <a:latin typeface="MarkOT"/>
              </a:rPr>
            </a:br>
            <a:endParaRPr lang="en-US" dirty="0"/>
          </a:p>
        </p:txBody>
      </p:sp>
      <p:graphicFrame>
        <p:nvGraphicFramePr>
          <p:cNvPr id="5" name="Content Placeholder 2">
            <a:extLst>
              <a:ext uri="{FF2B5EF4-FFF2-40B4-BE49-F238E27FC236}">
                <a16:creationId xmlns:a16="http://schemas.microsoft.com/office/drawing/2014/main" id="{18180636-84C8-9E46-ACBF-F54118748053}"/>
              </a:ext>
            </a:extLst>
          </p:cNvPr>
          <p:cNvGraphicFramePr>
            <a:graphicFrameLocks noGrp="1"/>
          </p:cNvGraphicFramePr>
          <p:nvPr>
            <p:ph idx="1"/>
            <p:extLst>
              <p:ext uri="{D42A27DB-BD31-4B8C-83A1-F6EECF244321}">
                <p14:modId xmlns:p14="http://schemas.microsoft.com/office/powerpoint/2010/main" val="3071233159"/>
              </p:ext>
            </p:extLst>
          </p:nvPr>
        </p:nvGraphicFramePr>
        <p:xfrm>
          <a:off x="676275" y="2373549"/>
          <a:ext cx="10753725" cy="35992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9002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F8299-2727-4258-AE6A-C189E39822F1}"/>
              </a:ext>
            </a:extLst>
          </p:cNvPr>
          <p:cNvSpPr>
            <a:spLocks noGrp="1"/>
          </p:cNvSpPr>
          <p:nvPr>
            <p:ph type="title"/>
          </p:nvPr>
        </p:nvSpPr>
        <p:spPr>
          <a:xfrm>
            <a:off x="4683125" y="499533"/>
            <a:ext cx="6562726" cy="1658198"/>
          </a:xfrm>
        </p:spPr>
        <p:txBody>
          <a:bodyPr>
            <a:normAutofit/>
          </a:bodyPr>
          <a:lstStyle/>
          <a:p>
            <a:r>
              <a:rPr lang="en-US">
                <a:solidFill>
                  <a:srgbClr val="444666"/>
                </a:solidFill>
              </a:rPr>
              <a:t>Outcomes</a:t>
            </a:r>
          </a:p>
        </p:txBody>
      </p:sp>
      <p:pic>
        <p:nvPicPr>
          <p:cNvPr id="5" name="Picture 4" descr="Magnifying glass showing decling performance">
            <a:extLst>
              <a:ext uri="{FF2B5EF4-FFF2-40B4-BE49-F238E27FC236}">
                <a16:creationId xmlns:a16="http://schemas.microsoft.com/office/drawing/2014/main" id="{32E9CCDD-4A3D-436C-86FE-F9EBBFD88237}"/>
              </a:ext>
            </a:extLst>
          </p:cNvPr>
          <p:cNvPicPr>
            <a:picLocks noChangeAspect="1"/>
          </p:cNvPicPr>
          <p:nvPr/>
        </p:nvPicPr>
        <p:blipFill rotWithShape="1">
          <a:blip r:embed="rId2"/>
          <a:srcRect l="14893" r="45457" b="-2"/>
          <a:stretch/>
        </p:blipFill>
        <p:spPr>
          <a:xfrm>
            <a:off x="20" y="-6418"/>
            <a:ext cx="4077443" cy="6864418"/>
          </a:xfrm>
          <a:prstGeom prst="rect">
            <a:avLst/>
          </a:prstGeom>
        </p:spPr>
      </p:pic>
      <p:sp>
        <p:nvSpPr>
          <p:cNvPr id="3" name="Content Placeholder 2">
            <a:extLst>
              <a:ext uri="{FF2B5EF4-FFF2-40B4-BE49-F238E27FC236}">
                <a16:creationId xmlns:a16="http://schemas.microsoft.com/office/drawing/2014/main" id="{A2B92537-0403-4A3F-90FF-B5FA7EF706CB}"/>
              </a:ext>
            </a:extLst>
          </p:cNvPr>
          <p:cNvSpPr>
            <a:spLocks noGrp="1"/>
          </p:cNvSpPr>
          <p:nvPr>
            <p:ph idx="1"/>
          </p:nvPr>
        </p:nvSpPr>
        <p:spPr>
          <a:xfrm>
            <a:off x="4702557" y="2011680"/>
            <a:ext cx="6428994" cy="3766185"/>
          </a:xfrm>
        </p:spPr>
        <p:txBody>
          <a:bodyPr>
            <a:normAutofit/>
          </a:bodyPr>
          <a:lstStyle/>
          <a:p>
            <a:pPr>
              <a:buFont typeface="Arial" panose="020B0604020202020204" pitchFamily="34" charset="0"/>
              <a:buChar char="•"/>
            </a:pPr>
            <a:r>
              <a:rPr lang="en-US" sz="2000" b="0" i="0">
                <a:effectLst/>
                <a:latin typeface="Noto Sans" panose="020B0502040504020204" pitchFamily="34" charset="0"/>
              </a:rPr>
              <a:t>Analyze the preparation, collecting, storing, securing, analyzing, interpreting, processing, and reporting of streaming data.</a:t>
            </a:r>
          </a:p>
          <a:p>
            <a:pPr>
              <a:buFont typeface="Arial" panose="020B0604020202020204" pitchFamily="34" charset="0"/>
              <a:buChar char="•"/>
            </a:pPr>
            <a:r>
              <a:rPr lang="en-US" sz="2000" b="0" i="0">
                <a:effectLst/>
                <a:latin typeface="Noto Sans" panose="020B0502040504020204" pitchFamily="34" charset="0"/>
              </a:rPr>
              <a:t>Examine the most common challenges of managing streaming data analytics—a mix of streaming and at-rest data collection, measurement, tracking, analysis, security and reporting.</a:t>
            </a:r>
          </a:p>
          <a:p>
            <a:pPr>
              <a:buFont typeface="Arial" panose="020B0604020202020204" pitchFamily="34" charset="0"/>
              <a:buChar char="•"/>
            </a:pPr>
            <a:r>
              <a:rPr lang="en-US" sz="2000" b="0" i="0">
                <a:effectLst/>
                <a:latin typeface="Noto Sans" panose="020B0502040504020204" pitchFamily="34" charset="0"/>
              </a:rPr>
              <a:t>Understand the differences between streaming data analytics and at-rest data analytics, as well as the foundation, techniques, and processes of the streaming data analytics.</a:t>
            </a:r>
          </a:p>
          <a:p>
            <a:endParaRPr lang="en-US" sz="2000"/>
          </a:p>
        </p:txBody>
      </p:sp>
    </p:spTree>
    <p:extLst>
      <p:ext uri="{BB962C8B-B14F-4D97-AF65-F5344CB8AC3E}">
        <p14:creationId xmlns:p14="http://schemas.microsoft.com/office/powerpoint/2010/main" val="442240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70E08-9FC4-4532-913D-ED0C0AACF529}"/>
              </a:ext>
            </a:extLst>
          </p:cNvPr>
          <p:cNvSpPr>
            <a:spLocks noGrp="1"/>
          </p:cNvSpPr>
          <p:nvPr>
            <p:ph type="title"/>
          </p:nvPr>
        </p:nvSpPr>
        <p:spPr>
          <a:xfrm>
            <a:off x="657225" y="499533"/>
            <a:ext cx="7115176" cy="1658198"/>
          </a:xfrm>
        </p:spPr>
        <p:txBody>
          <a:bodyPr>
            <a:normAutofit/>
          </a:bodyPr>
          <a:lstStyle/>
          <a:p>
            <a:r>
              <a:rPr lang="en-US" b="1" i="0">
                <a:solidFill>
                  <a:srgbClr val="435566"/>
                </a:solidFill>
                <a:effectLst/>
                <a:latin typeface="MarkOT"/>
              </a:rPr>
              <a:t>Batch Processing vs Real-Time Streams</a:t>
            </a:r>
            <a:endParaRPr lang="en-US">
              <a:solidFill>
                <a:srgbClr val="435566"/>
              </a:solidFill>
            </a:endParaRPr>
          </a:p>
        </p:txBody>
      </p:sp>
      <p:sp>
        <p:nvSpPr>
          <p:cNvPr id="3" name="Content Placeholder 2">
            <a:extLst>
              <a:ext uri="{FF2B5EF4-FFF2-40B4-BE49-F238E27FC236}">
                <a16:creationId xmlns:a16="http://schemas.microsoft.com/office/drawing/2014/main" id="{F85511A6-A7CA-450A-A036-C1A7A66B2BBD}"/>
              </a:ext>
            </a:extLst>
          </p:cNvPr>
          <p:cNvSpPr>
            <a:spLocks noGrp="1"/>
          </p:cNvSpPr>
          <p:nvPr>
            <p:ph idx="1"/>
          </p:nvPr>
        </p:nvSpPr>
        <p:spPr>
          <a:xfrm>
            <a:off x="676656" y="2011680"/>
            <a:ext cx="6877083" cy="3766185"/>
          </a:xfrm>
        </p:spPr>
        <p:txBody>
          <a:bodyPr>
            <a:normAutofit/>
          </a:bodyPr>
          <a:lstStyle/>
          <a:p>
            <a:r>
              <a:rPr lang="en-US" b="0" i="0" dirty="0">
                <a:effectLst/>
                <a:latin typeface="MarkOT"/>
              </a:rPr>
              <a:t>With the complexity of today's modern requirements, legacy data processing methods have become obsolete for most use cases, as they can only process data as groups of transactions collected over time. </a:t>
            </a:r>
          </a:p>
          <a:p>
            <a:endParaRPr lang="en-US" dirty="0">
              <a:latin typeface="MarkOT"/>
            </a:endParaRPr>
          </a:p>
          <a:p>
            <a:r>
              <a:rPr lang="en-US" b="0" i="0" dirty="0">
                <a:effectLst/>
                <a:latin typeface="MarkOT"/>
              </a:rPr>
              <a:t>Modern organizations need to act on up-to-the-millisecond data before the data becomes stale. This continuous data offers numerous advantages that are transforming the way businesses run.</a:t>
            </a:r>
          </a:p>
          <a:p>
            <a:endParaRPr lang="en-US" dirty="0"/>
          </a:p>
        </p:txBody>
      </p:sp>
      <p:pic>
        <p:nvPicPr>
          <p:cNvPr id="5" name="Picture 4" descr="Graph on document with pen">
            <a:extLst>
              <a:ext uri="{FF2B5EF4-FFF2-40B4-BE49-F238E27FC236}">
                <a16:creationId xmlns:a16="http://schemas.microsoft.com/office/drawing/2014/main" id="{83B75D98-BA64-49CE-98AC-468DBE890740}"/>
              </a:ext>
            </a:extLst>
          </p:cNvPr>
          <p:cNvPicPr>
            <a:picLocks noChangeAspect="1"/>
          </p:cNvPicPr>
          <p:nvPr/>
        </p:nvPicPr>
        <p:blipFill rotWithShape="1">
          <a:blip r:embed="rId2"/>
          <a:srcRect l="37036" r="23314" b="-2"/>
          <a:stretch/>
        </p:blipFill>
        <p:spPr>
          <a:xfrm>
            <a:off x="8114537" y="10"/>
            <a:ext cx="4077463" cy="6864408"/>
          </a:xfrm>
          <a:prstGeom prst="rect">
            <a:avLst/>
          </a:prstGeom>
        </p:spPr>
      </p:pic>
    </p:spTree>
    <p:extLst>
      <p:ext uri="{BB962C8B-B14F-4D97-AF65-F5344CB8AC3E}">
        <p14:creationId xmlns:p14="http://schemas.microsoft.com/office/powerpoint/2010/main" val="425465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8445F0-A5B0-4FCF-BB71-30442109ED34}"/>
              </a:ext>
            </a:extLst>
          </p:cNvPr>
          <p:cNvSpPr>
            <a:spLocks noGrp="1"/>
          </p:cNvSpPr>
          <p:nvPr>
            <p:ph type="title"/>
          </p:nvPr>
        </p:nvSpPr>
        <p:spPr>
          <a:xfrm>
            <a:off x="1071846" y="1059736"/>
            <a:ext cx="10040233" cy="1228130"/>
          </a:xfrm>
        </p:spPr>
        <p:txBody>
          <a:bodyPr>
            <a:normAutofit/>
          </a:bodyPr>
          <a:lstStyle/>
          <a:p>
            <a:r>
              <a:rPr lang="en-US" sz="4200" b="1" i="0">
                <a:solidFill>
                  <a:srgbClr val="FFFFFF"/>
                </a:solidFill>
                <a:effectLst/>
                <a:latin typeface="MarkOT"/>
              </a:rPr>
              <a:t>Benefits of Streaming Data</a:t>
            </a:r>
            <a:br>
              <a:rPr lang="en-US" sz="4200" b="1" i="0">
                <a:solidFill>
                  <a:srgbClr val="FFFFFF"/>
                </a:solidFill>
                <a:effectLst/>
                <a:latin typeface="MarkOT"/>
              </a:rPr>
            </a:br>
            <a:endParaRPr lang="en-US" sz="4200">
              <a:solidFill>
                <a:srgbClr val="FFFFFF"/>
              </a:solidFill>
            </a:endParaRPr>
          </a:p>
        </p:txBody>
      </p:sp>
      <p:sp>
        <p:nvSpPr>
          <p:cNvPr id="3" name="Content Placeholder 2">
            <a:extLst>
              <a:ext uri="{FF2B5EF4-FFF2-40B4-BE49-F238E27FC236}">
                <a16:creationId xmlns:a16="http://schemas.microsoft.com/office/drawing/2014/main" id="{9A1EEE94-46F7-4864-ADF4-1FAE84CEBD50}"/>
              </a:ext>
            </a:extLst>
          </p:cNvPr>
          <p:cNvSpPr>
            <a:spLocks noGrp="1"/>
          </p:cNvSpPr>
          <p:nvPr>
            <p:ph idx="1"/>
          </p:nvPr>
        </p:nvSpPr>
        <p:spPr>
          <a:xfrm>
            <a:off x="1071846" y="2973313"/>
            <a:ext cx="10040233" cy="3548257"/>
          </a:xfrm>
        </p:spPr>
        <p:txBody>
          <a:bodyPr>
            <a:normAutofit/>
          </a:bodyPr>
          <a:lstStyle/>
          <a:p>
            <a:r>
              <a:rPr lang="en-US" sz="1900" b="0" i="0" dirty="0">
                <a:effectLst/>
                <a:latin typeface="MarkOT"/>
              </a:rPr>
              <a:t>Data collection is only one piece of the puzzle. Today’s enterprise businesses cannot wait for data to be processed in batch form. Instead, everything from fraud detection and stock market platforms, to ride share apps and e-commerce websites rely on real-time data streams.</a:t>
            </a:r>
          </a:p>
          <a:p>
            <a:r>
              <a:rPr lang="en-US" sz="1900" b="0" i="0" dirty="0">
                <a:effectLst/>
                <a:latin typeface="MarkOT"/>
              </a:rPr>
              <a:t>Paired with streaming data, applications evolve to not only integrate data, but process, filter, analyze, and react to that data in real-time, as it's received. This opens a new plethora of use cases such as real-time fraud detection, Netflix recommendations, or a seamless shopping experience across multiple devices that updates as you shop.</a:t>
            </a:r>
          </a:p>
          <a:p>
            <a:r>
              <a:rPr lang="en-US" sz="1900" b="0" i="0" dirty="0">
                <a:effectLst/>
                <a:latin typeface="MarkOT"/>
              </a:rPr>
              <a:t>In short, any industry that deals with big data can benefit from continuous, real-time data will benefit from this technology.</a:t>
            </a:r>
          </a:p>
          <a:p>
            <a:endParaRPr lang="en-US" sz="1900" dirty="0"/>
          </a:p>
        </p:txBody>
      </p:sp>
    </p:spTree>
    <p:extLst>
      <p:ext uri="{BB962C8B-B14F-4D97-AF65-F5344CB8AC3E}">
        <p14:creationId xmlns:p14="http://schemas.microsoft.com/office/powerpoint/2010/main" val="135581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2D0E5E-FD23-4885-AB02-D27E7227AB64}"/>
              </a:ext>
            </a:extLst>
          </p:cNvPr>
          <p:cNvSpPr>
            <a:spLocks noGrp="1"/>
          </p:cNvSpPr>
          <p:nvPr>
            <p:ph type="title"/>
          </p:nvPr>
        </p:nvSpPr>
        <p:spPr>
          <a:xfrm>
            <a:off x="1071846" y="1059736"/>
            <a:ext cx="10040233" cy="1228130"/>
          </a:xfrm>
        </p:spPr>
        <p:txBody>
          <a:bodyPr>
            <a:normAutofit/>
          </a:bodyPr>
          <a:lstStyle/>
          <a:p>
            <a:r>
              <a:rPr lang="en-US" sz="4200" b="1" i="0">
                <a:solidFill>
                  <a:srgbClr val="FFFFFF"/>
                </a:solidFill>
                <a:effectLst/>
                <a:latin typeface="MarkOT"/>
              </a:rPr>
              <a:t>What is Apache Kafka®?</a:t>
            </a:r>
            <a:br>
              <a:rPr lang="en-US" sz="4200" b="1" i="0">
                <a:solidFill>
                  <a:srgbClr val="FFFFFF"/>
                </a:solidFill>
                <a:effectLst/>
                <a:latin typeface="MarkOT"/>
              </a:rPr>
            </a:br>
            <a:endParaRPr lang="en-US" sz="4200">
              <a:solidFill>
                <a:srgbClr val="FFFFFF"/>
              </a:solidFill>
            </a:endParaRPr>
          </a:p>
        </p:txBody>
      </p:sp>
      <p:sp>
        <p:nvSpPr>
          <p:cNvPr id="3" name="Content Placeholder 2">
            <a:extLst>
              <a:ext uri="{FF2B5EF4-FFF2-40B4-BE49-F238E27FC236}">
                <a16:creationId xmlns:a16="http://schemas.microsoft.com/office/drawing/2014/main" id="{F9A4B7A2-9240-40DC-BE9B-73C013358AF0}"/>
              </a:ext>
            </a:extLst>
          </p:cNvPr>
          <p:cNvSpPr>
            <a:spLocks noGrp="1"/>
          </p:cNvSpPr>
          <p:nvPr>
            <p:ph idx="1"/>
          </p:nvPr>
        </p:nvSpPr>
        <p:spPr>
          <a:xfrm>
            <a:off x="1071846" y="2973313"/>
            <a:ext cx="10040233" cy="2903099"/>
          </a:xfrm>
        </p:spPr>
        <p:txBody>
          <a:bodyPr>
            <a:normAutofit/>
          </a:bodyPr>
          <a:lstStyle/>
          <a:p>
            <a:r>
              <a:rPr lang="en-US" b="0" i="0" dirty="0">
                <a:effectLst/>
                <a:latin typeface="MarkOT"/>
              </a:rPr>
              <a:t>Apache Kafka is a community-distributed event streaming platform capable of handling trillions of events a day. </a:t>
            </a:r>
          </a:p>
          <a:p>
            <a:r>
              <a:rPr lang="en-US" b="0" i="0" dirty="0">
                <a:effectLst/>
                <a:latin typeface="MarkOT"/>
              </a:rPr>
              <a:t>Initially conceived as a messaging queue, Kafka is based on an abstraction of a distributed commit log. </a:t>
            </a:r>
          </a:p>
          <a:p>
            <a:r>
              <a:rPr lang="en-US" b="0" i="0" dirty="0">
                <a:effectLst/>
                <a:latin typeface="MarkOT"/>
              </a:rPr>
              <a:t>Since being created and open-sourced by LinkedIn in 2011, Kafka has quickly evolved from a messaging queue to a full-fledged event streaming platform.</a:t>
            </a:r>
            <a:endParaRPr lang="en-US" dirty="0"/>
          </a:p>
        </p:txBody>
      </p:sp>
    </p:spTree>
    <p:extLst>
      <p:ext uri="{BB962C8B-B14F-4D97-AF65-F5344CB8AC3E}">
        <p14:creationId xmlns:p14="http://schemas.microsoft.com/office/powerpoint/2010/main" val="2846459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24E4B-236B-499E-A5AF-5DFE895F44C2}"/>
              </a:ext>
            </a:extLst>
          </p:cNvPr>
          <p:cNvSpPr>
            <a:spLocks noGrp="1"/>
          </p:cNvSpPr>
          <p:nvPr>
            <p:ph type="title"/>
          </p:nvPr>
        </p:nvSpPr>
        <p:spPr>
          <a:xfrm>
            <a:off x="657225" y="499533"/>
            <a:ext cx="7115176" cy="1658198"/>
          </a:xfrm>
        </p:spPr>
        <p:txBody>
          <a:bodyPr>
            <a:normAutofit/>
          </a:bodyPr>
          <a:lstStyle/>
          <a:p>
            <a:r>
              <a:rPr lang="en-US" b="1" i="0">
                <a:solidFill>
                  <a:srgbClr val="573742"/>
                </a:solidFill>
                <a:effectLst/>
                <a:latin typeface="MarkOT"/>
              </a:rPr>
              <a:t>What is Apache Kafka®?</a:t>
            </a:r>
            <a:endParaRPr lang="en-US">
              <a:solidFill>
                <a:srgbClr val="573742"/>
              </a:solidFill>
            </a:endParaRPr>
          </a:p>
        </p:txBody>
      </p:sp>
      <p:sp>
        <p:nvSpPr>
          <p:cNvPr id="3" name="Content Placeholder 2">
            <a:extLst>
              <a:ext uri="{FF2B5EF4-FFF2-40B4-BE49-F238E27FC236}">
                <a16:creationId xmlns:a16="http://schemas.microsoft.com/office/drawing/2014/main" id="{BC0C7E73-08C4-4B56-A27C-D90F96149A9C}"/>
              </a:ext>
            </a:extLst>
          </p:cNvPr>
          <p:cNvSpPr>
            <a:spLocks noGrp="1"/>
          </p:cNvSpPr>
          <p:nvPr>
            <p:ph idx="1"/>
          </p:nvPr>
        </p:nvSpPr>
        <p:spPr>
          <a:xfrm>
            <a:off x="676656" y="2011680"/>
            <a:ext cx="6877083" cy="3766185"/>
          </a:xfrm>
        </p:spPr>
        <p:txBody>
          <a:bodyPr>
            <a:normAutofit/>
          </a:bodyPr>
          <a:lstStyle/>
          <a:p>
            <a:r>
              <a:rPr lang="en-US" b="0" i="0">
                <a:effectLst/>
                <a:latin typeface="MarkOT"/>
              </a:rPr>
              <a:t>Apache Kafka is a popular tool for developers because it is easy to pick up and provides a powerful event streaming platform complete with 4 APIs: </a:t>
            </a:r>
          </a:p>
          <a:p>
            <a:pPr lvl="2"/>
            <a:r>
              <a:rPr lang="en-US" b="0" i="0">
                <a:effectLst/>
                <a:latin typeface="MarkOT"/>
              </a:rPr>
              <a:t>Producer, </a:t>
            </a:r>
          </a:p>
          <a:p>
            <a:pPr lvl="2"/>
            <a:r>
              <a:rPr lang="en-US" b="0" i="0">
                <a:effectLst/>
                <a:latin typeface="MarkOT"/>
              </a:rPr>
              <a:t>Consumer, </a:t>
            </a:r>
          </a:p>
          <a:p>
            <a:pPr lvl="2"/>
            <a:r>
              <a:rPr lang="en-US" b="0" i="0">
                <a:effectLst/>
                <a:latin typeface="MarkOT"/>
              </a:rPr>
              <a:t>Streams, </a:t>
            </a:r>
          </a:p>
          <a:p>
            <a:pPr lvl="2"/>
            <a:r>
              <a:rPr lang="en-US" b="0" i="0">
                <a:effectLst/>
                <a:latin typeface="MarkOT"/>
              </a:rPr>
              <a:t>Connect.</a:t>
            </a:r>
            <a:endParaRPr lang="en-US" dirty="0"/>
          </a:p>
        </p:txBody>
      </p:sp>
      <p:pic>
        <p:nvPicPr>
          <p:cNvPr id="5" name="Picture 4" descr="Work tools on a red background">
            <a:extLst>
              <a:ext uri="{FF2B5EF4-FFF2-40B4-BE49-F238E27FC236}">
                <a16:creationId xmlns:a16="http://schemas.microsoft.com/office/drawing/2014/main" id="{FBAAFF8F-7EA6-FAC7-7BC1-AA32399E20FB}"/>
              </a:ext>
            </a:extLst>
          </p:cNvPr>
          <p:cNvPicPr>
            <a:picLocks noChangeAspect="1"/>
          </p:cNvPicPr>
          <p:nvPr/>
        </p:nvPicPr>
        <p:blipFill rotWithShape="1">
          <a:blip r:embed="rId2"/>
          <a:srcRect l="24835" r="35514" b="-2"/>
          <a:stretch/>
        </p:blipFill>
        <p:spPr>
          <a:xfrm>
            <a:off x="8114537" y="10"/>
            <a:ext cx="4077463" cy="6864408"/>
          </a:xfrm>
          <a:prstGeom prst="rect">
            <a:avLst/>
          </a:prstGeom>
        </p:spPr>
      </p:pic>
    </p:spTree>
    <p:extLst>
      <p:ext uri="{BB962C8B-B14F-4D97-AF65-F5344CB8AC3E}">
        <p14:creationId xmlns:p14="http://schemas.microsoft.com/office/powerpoint/2010/main" val="1182692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F47BF-53C4-41F5-A57F-4E4EB9971C9D}"/>
              </a:ext>
            </a:extLst>
          </p:cNvPr>
          <p:cNvSpPr>
            <a:spLocks noGrp="1"/>
          </p:cNvSpPr>
          <p:nvPr>
            <p:ph type="title"/>
          </p:nvPr>
        </p:nvSpPr>
        <p:spPr>
          <a:xfrm>
            <a:off x="657225" y="499533"/>
            <a:ext cx="7115176" cy="1658198"/>
          </a:xfrm>
        </p:spPr>
        <p:txBody>
          <a:bodyPr>
            <a:normAutofit/>
          </a:bodyPr>
          <a:lstStyle/>
          <a:p>
            <a:r>
              <a:rPr lang="en-US" sz="5000" b="0" i="0">
                <a:solidFill>
                  <a:srgbClr val="494D6D"/>
                </a:solidFill>
                <a:effectLst/>
                <a:latin typeface="AmazonEmberBold"/>
              </a:rPr>
              <a:t>Why would you use Kafka?</a:t>
            </a:r>
            <a:br>
              <a:rPr lang="en-US" sz="5000" b="0" i="0">
                <a:solidFill>
                  <a:srgbClr val="494D6D"/>
                </a:solidFill>
                <a:effectLst/>
                <a:latin typeface="AmazonEmberBold"/>
              </a:rPr>
            </a:br>
            <a:endParaRPr lang="en-US" sz="5000">
              <a:solidFill>
                <a:srgbClr val="494D6D"/>
              </a:solidFill>
            </a:endParaRPr>
          </a:p>
        </p:txBody>
      </p:sp>
      <p:sp>
        <p:nvSpPr>
          <p:cNvPr id="3" name="Content Placeholder 2">
            <a:extLst>
              <a:ext uri="{FF2B5EF4-FFF2-40B4-BE49-F238E27FC236}">
                <a16:creationId xmlns:a16="http://schemas.microsoft.com/office/drawing/2014/main" id="{5BF57C8A-0CA7-4EE1-8121-DC198EA24967}"/>
              </a:ext>
            </a:extLst>
          </p:cNvPr>
          <p:cNvSpPr>
            <a:spLocks noGrp="1"/>
          </p:cNvSpPr>
          <p:nvPr>
            <p:ph idx="1"/>
          </p:nvPr>
        </p:nvSpPr>
        <p:spPr>
          <a:xfrm>
            <a:off x="676656" y="2011680"/>
            <a:ext cx="6877083" cy="4346787"/>
          </a:xfrm>
        </p:spPr>
        <p:txBody>
          <a:bodyPr>
            <a:normAutofit/>
          </a:bodyPr>
          <a:lstStyle/>
          <a:p>
            <a:r>
              <a:rPr lang="en-US" sz="1900" b="0" i="0" dirty="0">
                <a:effectLst/>
                <a:latin typeface="AmazonEmber"/>
              </a:rPr>
              <a:t>Kafka is used to build real-time streaming data pipelines and real-time streaming applications. </a:t>
            </a:r>
          </a:p>
          <a:p>
            <a:r>
              <a:rPr lang="en-US" sz="1900" b="0" i="0" dirty="0">
                <a:effectLst/>
                <a:latin typeface="AmazonEmber"/>
              </a:rPr>
              <a:t>A data pipeline reliably processes and moves data from one system to another, and a streaming application is an application that consumes streams of data. </a:t>
            </a:r>
          </a:p>
          <a:p>
            <a:r>
              <a:rPr lang="en-US" sz="1900" b="0" i="0" dirty="0">
                <a:effectLst/>
                <a:latin typeface="AmazonEmber"/>
              </a:rPr>
              <a:t>For example, if you want to create a data pipeline that takes in user activity data to track how people use your website in real-time, Kafka would be used to ingest and store streaming data while serving reads for the applications powering the data pipeline. </a:t>
            </a:r>
          </a:p>
          <a:p>
            <a:r>
              <a:rPr lang="en-US" sz="1900" b="0" i="0" dirty="0">
                <a:effectLst/>
                <a:latin typeface="AmazonEmber"/>
              </a:rPr>
              <a:t>Kafka is also often used as a message broker solution, which is a platform that processes and mediates communication between two applications.</a:t>
            </a:r>
            <a:endParaRPr lang="en-US" sz="1900" dirty="0"/>
          </a:p>
        </p:txBody>
      </p:sp>
      <p:pic>
        <p:nvPicPr>
          <p:cNvPr id="5" name="Picture 4" descr="Cloud shaped hard drive with cables">
            <a:extLst>
              <a:ext uri="{FF2B5EF4-FFF2-40B4-BE49-F238E27FC236}">
                <a16:creationId xmlns:a16="http://schemas.microsoft.com/office/drawing/2014/main" id="{80336034-2D44-ABD2-36A0-2D9F7D5B5FE1}"/>
              </a:ext>
            </a:extLst>
          </p:cNvPr>
          <p:cNvPicPr>
            <a:picLocks noChangeAspect="1"/>
          </p:cNvPicPr>
          <p:nvPr/>
        </p:nvPicPr>
        <p:blipFill rotWithShape="1">
          <a:blip r:embed="rId2"/>
          <a:srcRect l="26721" r="39273" b="1"/>
          <a:stretch/>
        </p:blipFill>
        <p:spPr>
          <a:xfrm>
            <a:off x="8114537" y="10"/>
            <a:ext cx="4077463" cy="6864408"/>
          </a:xfrm>
          <a:prstGeom prst="rect">
            <a:avLst/>
          </a:prstGeom>
        </p:spPr>
      </p:pic>
    </p:spTree>
    <p:extLst>
      <p:ext uri="{BB962C8B-B14F-4D97-AF65-F5344CB8AC3E}">
        <p14:creationId xmlns:p14="http://schemas.microsoft.com/office/powerpoint/2010/main" val="1219212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9E050-A8BF-4F50-95D6-14D8EF6E359A}"/>
              </a:ext>
            </a:extLst>
          </p:cNvPr>
          <p:cNvSpPr>
            <a:spLocks noGrp="1"/>
          </p:cNvSpPr>
          <p:nvPr>
            <p:ph type="title"/>
          </p:nvPr>
        </p:nvSpPr>
        <p:spPr>
          <a:xfrm>
            <a:off x="657225" y="499533"/>
            <a:ext cx="7115176" cy="1658198"/>
          </a:xfrm>
        </p:spPr>
        <p:txBody>
          <a:bodyPr>
            <a:normAutofit/>
          </a:bodyPr>
          <a:lstStyle/>
          <a:p>
            <a:r>
              <a:rPr lang="en-US" sz="4600" b="0" i="0" err="1">
                <a:solidFill>
                  <a:srgbClr val="88BBC4"/>
                </a:solidFill>
                <a:effectLst/>
                <a:latin typeface="Open Sans-sb"/>
              </a:rPr>
              <a:t>PubNub</a:t>
            </a:r>
            <a:r>
              <a:rPr lang="en-US" sz="4600" b="0" i="0">
                <a:solidFill>
                  <a:srgbClr val="88BBC4"/>
                </a:solidFill>
                <a:effectLst/>
                <a:latin typeface="Open Sans-sb"/>
              </a:rPr>
              <a:t> Python SDK 5.1.4</a:t>
            </a:r>
            <a:br>
              <a:rPr lang="en-US" sz="4600" b="0" i="0">
                <a:solidFill>
                  <a:srgbClr val="88BBC4"/>
                </a:solidFill>
                <a:effectLst/>
                <a:latin typeface="Open Sans-sb"/>
              </a:rPr>
            </a:br>
            <a:endParaRPr lang="en-US" sz="4600">
              <a:solidFill>
                <a:srgbClr val="88BBC4"/>
              </a:solidFill>
            </a:endParaRPr>
          </a:p>
        </p:txBody>
      </p:sp>
      <p:sp>
        <p:nvSpPr>
          <p:cNvPr id="3" name="Content Placeholder 2">
            <a:extLst>
              <a:ext uri="{FF2B5EF4-FFF2-40B4-BE49-F238E27FC236}">
                <a16:creationId xmlns:a16="http://schemas.microsoft.com/office/drawing/2014/main" id="{72DAD9A2-3A39-4E99-A0B0-4A232A17A1DC}"/>
              </a:ext>
            </a:extLst>
          </p:cNvPr>
          <p:cNvSpPr>
            <a:spLocks noGrp="1"/>
          </p:cNvSpPr>
          <p:nvPr>
            <p:ph idx="1"/>
          </p:nvPr>
        </p:nvSpPr>
        <p:spPr>
          <a:xfrm>
            <a:off x="676656" y="2011680"/>
            <a:ext cx="6877083" cy="3766185"/>
          </a:xfrm>
        </p:spPr>
        <p:txBody>
          <a:bodyPr>
            <a:normAutofit lnSpcReduction="10000"/>
          </a:bodyPr>
          <a:lstStyle/>
          <a:p>
            <a:r>
              <a:rPr lang="en-US" sz="2000" dirty="0">
                <a:hlinkClick r:id="rId2"/>
              </a:rPr>
              <a:t>https://www.pubnub.com/docs/sdks/python</a:t>
            </a:r>
            <a:endParaRPr lang="en-US" sz="2000" dirty="0"/>
          </a:p>
          <a:p>
            <a:r>
              <a:rPr lang="en-US" sz="1600">
                <a:hlinkClick r:id="rId3"/>
              </a:rPr>
              <a:t>Choosing Pub/Sub or Pub/Sub Lite  |  Cloud Pub/Sub Documentation  |  Google Cloud</a:t>
            </a:r>
            <a:endParaRPr lang="en-US" sz="2000"/>
          </a:p>
          <a:p>
            <a:endParaRPr lang="en-US" sz="2000" dirty="0"/>
          </a:p>
          <a:p>
            <a:pPr fontAlgn="base"/>
            <a:r>
              <a:rPr lang="en-US" sz="2000" b="0" i="0" dirty="0">
                <a:effectLst/>
                <a:latin typeface="Open Sans" panose="020B0606030504020204" pitchFamily="34" charset="0"/>
              </a:rPr>
              <a:t>This page outlines the steps to follow to create a simple Hello, World application with </a:t>
            </a:r>
            <a:r>
              <a:rPr lang="en-US" sz="2000" b="0" i="0" dirty="0" err="1">
                <a:effectLst/>
                <a:latin typeface="Open Sans" panose="020B0606030504020204" pitchFamily="34" charset="0"/>
              </a:rPr>
              <a:t>PubNub</a:t>
            </a:r>
            <a:r>
              <a:rPr lang="en-US" sz="2000" b="0" i="0" dirty="0">
                <a:effectLst/>
                <a:latin typeface="Open Sans" panose="020B0606030504020204" pitchFamily="34" charset="0"/>
              </a:rPr>
              <a:t>. </a:t>
            </a:r>
          </a:p>
          <a:p>
            <a:pPr fontAlgn="base"/>
            <a:r>
              <a:rPr lang="en-US" sz="2000" b="0" i="0" dirty="0">
                <a:effectLst/>
                <a:latin typeface="Open Sans" panose="020B0606030504020204" pitchFamily="34" charset="0"/>
              </a:rPr>
              <a:t>This covers the basics of integrating </a:t>
            </a:r>
            <a:r>
              <a:rPr lang="en-US" sz="2000" b="0" i="0" dirty="0" err="1">
                <a:effectLst/>
                <a:latin typeface="Open Sans" panose="020B0606030504020204" pitchFamily="34" charset="0"/>
              </a:rPr>
              <a:t>PubNub</a:t>
            </a:r>
            <a:r>
              <a:rPr lang="en-US" sz="2000" b="0" i="0" dirty="0">
                <a:effectLst/>
                <a:latin typeface="Open Sans" panose="020B0606030504020204" pitchFamily="34" charset="0"/>
              </a:rPr>
              <a:t> in your application: </a:t>
            </a:r>
          </a:p>
          <a:p>
            <a:pPr fontAlgn="base"/>
            <a:r>
              <a:rPr lang="en-US" sz="2000" b="0" i="0" dirty="0">
                <a:effectLst/>
                <a:latin typeface="Open Sans" panose="020B0606030504020204" pitchFamily="34" charset="0"/>
              </a:rPr>
              <a:t>setting up a connection to </a:t>
            </a:r>
            <a:r>
              <a:rPr lang="en-US" sz="2000" b="0" i="0" dirty="0" err="1">
                <a:effectLst/>
                <a:latin typeface="Open Sans" panose="020B0606030504020204" pitchFamily="34" charset="0"/>
              </a:rPr>
              <a:t>PubNub</a:t>
            </a:r>
            <a:r>
              <a:rPr lang="en-US" sz="2000" b="0" i="0" dirty="0">
                <a:effectLst/>
                <a:latin typeface="Open Sans" panose="020B0606030504020204" pitchFamily="34" charset="0"/>
              </a:rPr>
              <a:t>, and sending and receiving messages.</a:t>
            </a:r>
          </a:p>
          <a:p>
            <a:br>
              <a:rPr lang="en-US" sz="2000" dirty="0"/>
            </a:br>
            <a:endParaRPr lang="en-US" sz="2000" dirty="0"/>
          </a:p>
        </p:txBody>
      </p:sp>
      <p:pic>
        <p:nvPicPr>
          <p:cNvPr id="5" name="Picture 4" descr="World map with flight paths">
            <a:extLst>
              <a:ext uri="{FF2B5EF4-FFF2-40B4-BE49-F238E27FC236}">
                <a16:creationId xmlns:a16="http://schemas.microsoft.com/office/drawing/2014/main" id="{B0770B0B-376A-1655-6783-2D758D50B7C2}"/>
              </a:ext>
            </a:extLst>
          </p:cNvPr>
          <p:cNvPicPr>
            <a:picLocks noChangeAspect="1"/>
          </p:cNvPicPr>
          <p:nvPr/>
        </p:nvPicPr>
        <p:blipFill rotWithShape="1">
          <a:blip r:embed="rId4"/>
          <a:srcRect l="26008" r="33451" b="-1"/>
          <a:stretch/>
        </p:blipFill>
        <p:spPr>
          <a:xfrm>
            <a:off x="8114537" y="10"/>
            <a:ext cx="4077463" cy="6864408"/>
          </a:xfrm>
          <a:prstGeom prst="rect">
            <a:avLst/>
          </a:prstGeom>
        </p:spPr>
      </p:pic>
    </p:spTree>
    <p:extLst>
      <p:ext uri="{BB962C8B-B14F-4D97-AF65-F5344CB8AC3E}">
        <p14:creationId xmlns:p14="http://schemas.microsoft.com/office/powerpoint/2010/main" val="4117855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E3FF7-2311-435D-9D6F-786DF962E107}"/>
              </a:ext>
            </a:extLst>
          </p:cNvPr>
          <p:cNvSpPr>
            <a:spLocks noGrp="1"/>
          </p:cNvSpPr>
          <p:nvPr>
            <p:ph type="title"/>
          </p:nvPr>
        </p:nvSpPr>
        <p:spPr>
          <a:xfrm>
            <a:off x="657224" y="499533"/>
            <a:ext cx="10191289" cy="1258241"/>
          </a:xfrm>
        </p:spPr>
        <p:txBody>
          <a:bodyPr>
            <a:normAutofit fontScale="90000"/>
          </a:bodyPr>
          <a:lstStyle/>
          <a:p>
            <a:r>
              <a:rPr lang="en-US" b="1" i="0" dirty="0">
                <a:solidFill>
                  <a:srgbClr val="1D1F22"/>
                </a:solidFill>
                <a:effectLst/>
                <a:latin typeface="-apple-system"/>
              </a:rPr>
              <a:t>Spark Streaming Programming Guide</a:t>
            </a:r>
            <a:br>
              <a:rPr lang="en-US" b="1" i="0" dirty="0">
                <a:solidFill>
                  <a:srgbClr val="1D1F22"/>
                </a:solidFill>
                <a:effectLst/>
                <a:latin typeface="-apple-system"/>
              </a:rPr>
            </a:br>
            <a:endParaRPr lang="en-US" dirty="0"/>
          </a:p>
        </p:txBody>
      </p:sp>
      <p:sp>
        <p:nvSpPr>
          <p:cNvPr id="3" name="Content Placeholder 2">
            <a:extLst>
              <a:ext uri="{FF2B5EF4-FFF2-40B4-BE49-F238E27FC236}">
                <a16:creationId xmlns:a16="http://schemas.microsoft.com/office/drawing/2014/main" id="{774B1648-86EC-446D-83F9-DC4997E40A4E}"/>
              </a:ext>
            </a:extLst>
          </p:cNvPr>
          <p:cNvSpPr>
            <a:spLocks noGrp="1"/>
          </p:cNvSpPr>
          <p:nvPr>
            <p:ph idx="1"/>
          </p:nvPr>
        </p:nvSpPr>
        <p:spPr/>
        <p:txBody>
          <a:bodyPr>
            <a:normAutofit lnSpcReduction="10000"/>
          </a:bodyPr>
          <a:lstStyle/>
          <a:p>
            <a:r>
              <a:rPr lang="en-US" dirty="0">
                <a:hlinkClick r:id="rId2"/>
              </a:rPr>
              <a:t>https://spark.apache.org/docs/latest/streaming-programming-guide.html</a:t>
            </a:r>
            <a:endParaRPr lang="en-US" dirty="0"/>
          </a:p>
          <a:p>
            <a:endParaRPr lang="en-US" dirty="0"/>
          </a:p>
          <a:p>
            <a:r>
              <a:rPr lang="en-US" dirty="0"/>
              <a:t>Spark Streaming is an extension of the core Spark API that enables scalable, high-throughput, fault-tolerant stream processing of live data streams. </a:t>
            </a:r>
          </a:p>
          <a:p>
            <a:r>
              <a:rPr lang="en-US" dirty="0"/>
              <a:t>Data can be ingested from many sources like Kafka, Kinesis, or TCP sockets, and can be processed using complex algorithms expressed with high-level functions like map, reduce, join and window. </a:t>
            </a:r>
          </a:p>
          <a:p>
            <a:r>
              <a:rPr lang="en-US" dirty="0"/>
              <a:t>Finally, processed data can be pushed out to filesystems, databases, and live dashboards. In fact, you can apply Spark’s machine learning and graph processing algorithms on data streams.</a:t>
            </a:r>
          </a:p>
        </p:txBody>
      </p:sp>
      <p:sp>
        <p:nvSpPr>
          <p:cNvPr id="4" name="Rectangle 1">
            <a:extLst>
              <a:ext uri="{FF2B5EF4-FFF2-40B4-BE49-F238E27FC236}">
                <a16:creationId xmlns:a16="http://schemas.microsoft.com/office/drawing/2014/main" id="{69ADA432-797D-41D6-837E-052A69457CDE}"/>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1D1F22"/>
                </a:solidFill>
                <a:effectLst/>
                <a:latin typeface="-apple-system"/>
              </a:rPr>
              <a:t>park Streaming is an extension of the core Spark API that enables scalable, high-throughput, fault-tolerant stream processing of live data streams. Data can be ingested from many sources like Kafka, Kinesis, or TCP sockets, and can be processed using complex algorithms expressed with high-level functions like </a:t>
            </a:r>
            <a:r>
              <a:rPr kumimoji="0" lang="en-US" altLang="en-US" sz="900" b="0" i="0" u="none" strike="noStrike" cap="none" normalizeH="0" baseline="0">
                <a:ln>
                  <a:noFill/>
                </a:ln>
                <a:solidFill>
                  <a:srgbClr val="444444"/>
                </a:solidFill>
                <a:effectLst/>
                <a:latin typeface="Menlo"/>
              </a:rPr>
              <a:t>map</a:t>
            </a:r>
            <a:r>
              <a:rPr kumimoji="0" lang="en-US" altLang="en-US" sz="1000" b="0" i="0" u="none" strike="noStrike" cap="none" normalizeH="0" baseline="0">
                <a:ln>
                  <a:noFill/>
                </a:ln>
                <a:solidFill>
                  <a:srgbClr val="1D1F22"/>
                </a:solidFill>
                <a:effectLst/>
                <a:latin typeface="-apple-system"/>
              </a:rPr>
              <a:t>, </a:t>
            </a:r>
            <a:r>
              <a:rPr kumimoji="0" lang="en-US" altLang="en-US" sz="900" b="0" i="0" u="none" strike="noStrike" cap="none" normalizeH="0" baseline="0">
                <a:ln>
                  <a:noFill/>
                </a:ln>
                <a:solidFill>
                  <a:srgbClr val="444444"/>
                </a:solidFill>
                <a:effectLst/>
                <a:latin typeface="Menlo"/>
              </a:rPr>
              <a:t>reduce</a:t>
            </a:r>
            <a:r>
              <a:rPr kumimoji="0" lang="en-US" altLang="en-US" sz="1000" b="0" i="0" u="none" strike="noStrike" cap="none" normalizeH="0" baseline="0">
                <a:ln>
                  <a:noFill/>
                </a:ln>
                <a:solidFill>
                  <a:srgbClr val="1D1F22"/>
                </a:solidFill>
                <a:effectLst/>
                <a:latin typeface="-apple-system"/>
              </a:rPr>
              <a:t>, </a:t>
            </a:r>
            <a:r>
              <a:rPr kumimoji="0" lang="en-US" altLang="en-US" sz="900" b="0" i="0" u="none" strike="noStrike" cap="none" normalizeH="0" baseline="0">
                <a:ln>
                  <a:noFill/>
                </a:ln>
                <a:solidFill>
                  <a:srgbClr val="444444"/>
                </a:solidFill>
                <a:effectLst/>
                <a:latin typeface="Menlo"/>
              </a:rPr>
              <a:t>join</a:t>
            </a:r>
            <a:r>
              <a:rPr kumimoji="0" lang="en-US" altLang="en-US" sz="1000" b="0" i="0" u="none" strike="noStrike" cap="none" normalizeH="0" baseline="0">
                <a:ln>
                  <a:noFill/>
                </a:ln>
                <a:solidFill>
                  <a:srgbClr val="1D1F22"/>
                </a:solidFill>
                <a:effectLst/>
                <a:latin typeface="-apple-system"/>
              </a:rPr>
              <a:t> and </a:t>
            </a:r>
            <a:r>
              <a:rPr kumimoji="0" lang="en-US" altLang="en-US" sz="900" b="0" i="0" u="none" strike="noStrike" cap="none" normalizeH="0" baseline="0">
                <a:ln>
                  <a:noFill/>
                </a:ln>
                <a:solidFill>
                  <a:srgbClr val="444444"/>
                </a:solidFill>
                <a:effectLst/>
                <a:latin typeface="Menlo"/>
              </a:rPr>
              <a:t>window</a:t>
            </a:r>
            <a:r>
              <a:rPr kumimoji="0" lang="en-US" altLang="en-US" sz="1000" b="0" i="0" u="none" strike="noStrike" cap="none" normalizeH="0" baseline="0">
                <a:ln>
                  <a:noFill/>
                </a:ln>
                <a:solidFill>
                  <a:srgbClr val="1D1F22"/>
                </a:solidFill>
                <a:effectLst/>
                <a:latin typeface="-apple-system"/>
              </a:rPr>
              <a:t>. Finally, processed data can be pushed out to filesystems, databases, and live dashboards. In fact, you can apply Spark’s </a:t>
            </a:r>
            <a:r>
              <a:rPr kumimoji="0" lang="en-US" altLang="en-US" sz="1000" b="0" i="0" u="none" strike="noStrike" cap="none" normalizeH="0" baseline="0">
                <a:ln>
                  <a:noFill/>
                </a:ln>
                <a:solidFill>
                  <a:srgbClr val="0088CC"/>
                </a:solidFill>
                <a:effectLst/>
                <a:latin typeface="-apple-system"/>
                <a:hlinkClick r:id="rId3"/>
              </a:rPr>
              <a:t>machine learning</a:t>
            </a:r>
            <a:r>
              <a:rPr kumimoji="0" lang="en-US" altLang="en-US" sz="1000" b="0" i="0" u="none" strike="noStrike" cap="none" normalizeH="0" baseline="0">
                <a:ln>
                  <a:noFill/>
                </a:ln>
                <a:solidFill>
                  <a:srgbClr val="1D1F22"/>
                </a:solidFill>
                <a:effectLst/>
                <a:latin typeface="-apple-system"/>
              </a:rPr>
              <a:t> and </a:t>
            </a:r>
            <a:r>
              <a:rPr kumimoji="0" lang="en-US" altLang="en-US" sz="1000" b="0" i="0" u="none" strike="noStrike" cap="none" normalizeH="0" baseline="0">
                <a:ln>
                  <a:noFill/>
                </a:ln>
                <a:solidFill>
                  <a:srgbClr val="0088CC"/>
                </a:solidFill>
                <a:effectLst/>
                <a:latin typeface="-apple-system"/>
                <a:hlinkClick r:id="rId4"/>
              </a:rPr>
              <a:t>graph processing</a:t>
            </a:r>
            <a:r>
              <a:rPr kumimoji="0" lang="en-US" altLang="en-US" sz="1000" b="0" i="0" u="none" strike="noStrike" cap="none" normalizeH="0" baseline="0">
                <a:ln>
                  <a:noFill/>
                </a:ln>
                <a:solidFill>
                  <a:srgbClr val="1D1F22"/>
                </a:solidFill>
                <a:effectLst/>
                <a:latin typeface="-apple-system"/>
              </a:rPr>
              <a:t> algorithms on data streams.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7F246996-DDC1-B629-C9CE-D825A00375AE}"/>
              </a:ext>
            </a:extLst>
          </p:cNvPr>
          <p:cNvSpPr txBox="1">
            <a:spLocks/>
          </p:cNvSpPr>
          <p:nvPr/>
        </p:nvSpPr>
        <p:spPr>
          <a:xfrm>
            <a:off x="676274" y="2004536"/>
            <a:ext cx="10753725" cy="3766185"/>
          </a:xfrm>
          <a:prstGeom prst="rect">
            <a:avLst/>
          </a:prstGeom>
        </p:spPr>
        <p:txBody>
          <a:bodyPr vert="horz" lIns="91440" tIns="45720" rIns="91440" bIns="45720" rtlCol="0">
            <a:normAutofit lnSpcReduction="10000"/>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a:hlinkClick r:id="rId2"/>
              </a:rPr>
              <a:t>https://spark.apache.org/docs/latest/streaming-programming-guide.html</a:t>
            </a:r>
            <a:endParaRPr lang="en-US"/>
          </a:p>
          <a:p>
            <a:endParaRPr lang="en-US"/>
          </a:p>
          <a:p>
            <a:r>
              <a:rPr lang="en-US"/>
              <a:t>Spark Streaming is an extension of the core Spark API that enables scalable, high-throughput, fault-tolerant stream processing of live data streams. </a:t>
            </a:r>
          </a:p>
          <a:p>
            <a:r>
              <a:rPr lang="en-US"/>
              <a:t>Data can be ingested from many sources like Kafka, Kinesis, or TCP sockets, and can be processed using complex algorithms expressed with high-level functions like map, reduce, join and window. </a:t>
            </a:r>
          </a:p>
          <a:p>
            <a:r>
              <a:rPr lang="en-US"/>
              <a:t>Finally, processed data can be pushed out to filesystems, databases, and live dashboards. In fact, you can apply Spark’s machine learning and graph processing algorithms on data streams.</a:t>
            </a:r>
            <a:endParaRPr lang="en-US" dirty="0"/>
          </a:p>
        </p:txBody>
      </p:sp>
    </p:spTree>
    <p:extLst>
      <p:ext uri="{BB962C8B-B14F-4D97-AF65-F5344CB8AC3E}">
        <p14:creationId xmlns:p14="http://schemas.microsoft.com/office/powerpoint/2010/main" val="160983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BFD11-8145-48F0-B7C6-4A5162461CDD}"/>
              </a:ext>
            </a:extLst>
          </p:cNvPr>
          <p:cNvSpPr>
            <a:spLocks noGrp="1"/>
          </p:cNvSpPr>
          <p:nvPr>
            <p:ph type="title"/>
          </p:nvPr>
        </p:nvSpPr>
        <p:spPr>
          <a:xfrm>
            <a:off x="657225" y="499533"/>
            <a:ext cx="7115176" cy="1658198"/>
          </a:xfrm>
        </p:spPr>
        <p:txBody>
          <a:bodyPr>
            <a:normAutofit/>
          </a:bodyPr>
          <a:lstStyle/>
          <a:p>
            <a:r>
              <a:rPr lang="en-US">
                <a:solidFill>
                  <a:srgbClr val="616237"/>
                </a:solidFill>
              </a:rPr>
              <a:t>What is streaming data?</a:t>
            </a:r>
          </a:p>
        </p:txBody>
      </p:sp>
      <p:sp>
        <p:nvSpPr>
          <p:cNvPr id="3" name="Content Placeholder 2">
            <a:extLst>
              <a:ext uri="{FF2B5EF4-FFF2-40B4-BE49-F238E27FC236}">
                <a16:creationId xmlns:a16="http://schemas.microsoft.com/office/drawing/2014/main" id="{3F97F112-40A6-4EEB-8321-25E0CC1C2327}"/>
              </a:ext>
            </a:extLst>
          </p:cNvPr>
          <p:cNvSpPr>
            <a:spLocks noGrp="1"/>
          </p:cNvSpPr>
          <p:nvPr>
            <p:ph idx="1"/>
          </p:nvPr>
        </p:nvSpPr>
        <p:spPr>
          <a:xfrm>
            <a:off x="676656" y="2011680"/>
            <a:ext cx="6877083" cy="3766185"/>
          </a:xfrm>
        </p:spPr>
        <p:txBody>
          <a:bodyPr>
            <a:normAutofit/>
          </a:bodyPr>
          <a:lstStyle/>
          <a:p>
            <a:r>
              <a:rPr lang="en-US" sz="2200"/>
              <a:t>Streaming data is data that is generated continuously by thousands of data sources, which typically send in the data records simultaneously, and in small sizes (order of Kilobytes). </a:t>
            </a:r>
          </a:p>
          <a:p>
            <a:endParaRPr lang="en-US" sz="2200"/>
          </a:p>
          <a:p>
            <a:r>
              <a:rPr lang="en-US" sz="2200"/>
              <a:t>Streaming data includes a wide variety of data such as log files generated by customers using your mobile or web applications, ecommerce purchases, in-game player activity, information from social networks, financial trading floors, or geospatial services, and telemetry from connected devices or instrumentation in data centers.</a:t>
            </a:r>
          </a:p>
        </p:txBody>
      </p:sp>
      <p:pic>
        <p:nvPicPr>
          <p:cNvPr id="5" name="Picture 4" descr="Graph">
            <a:extLst>
              <a:ext uri="{FF2B5EF4-FFF2-40B4-BE49-F238E27FC236}">
                <a16:creationId xmlns:a16="http://schemas.microsoft.com/office/drawing/2014/main" id="{8E8BF907-7D48-7424-EE1A-906CFC1135D5}"/>
              </a:ext>
            </a:extLst>
          </p:cNvPr>
          <p:cNvPicPr>
            <a:picLocks noChangeAspect="1"/>
          </p:cNvPicPr>
          <p:nvPr/>
        </p:nvPicPr>
        <p:blipFill rotWithShape="1">
          <a:blip r:embed="rId2"/>
          <a:srcRect l="25804" r="37071" b="1"/>
          <a:stretch/>
        </p:blipFill>
        <p:spPr>
          <a:xfrm>
            <a:off x="8114537" y="10"/>
            <a:ext cx="4077463" cy="6864408"/>
          </a:xfrm>
          <a:prstGeom prst="rect">
            <a:avLst/>
          </a:prstGeom>
        </p:spPr>
      </p:pic>
    </p:spTree>
    <p:extLst>
      <p:ext uri="{BB962C8B-B14F-4D97-AF65-F5344CB8AC3E}">
        <p14:creationId xmlns:p14="http://schemas.microsoft.com/office/powerpoint/2010/main" val="228110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3C7A9-F334-4A0C-B8C0-71858C8C7AE3}"/>
              </a:ext>
            </a:extLst>
          </p:cNvPr>
          <p:cNvSpPr>
            <a:spLocks noGrp="1"/>
          </p:cNvSpPr>
          <p:nvPr>
            <p:ph type="title"/>
          </p:nvPr>
        </p:nvSpPr>
        <p:spPr>
          <a:xfrm>
            <a:off x="657225" y="499533"/>
            <a:ext cx="7115176" cy="1658198"/>
          </a:xfrm>
        </p:spPr>
        <p:txBody>
          <a:bodyPr>
            <a:normAutofit/>
          </a:bodyPr>
          <a:lstStyle/>
          <a:p>
            <a:r>
              <a:rPr lang="en-US">
                <a:solidFill>
                  <a:srgbClr val="524639"/>
                </a:solidFill>
              </a:rPr>
              <a:t>What is streaming data?</a:t>
            </a:r>
          </a:p>
        </p:txBody>
      </p:sp>
      <p:sp>
        <p:nvSpPr>
          <p:cNvPr id="3" name="Content Placeholder 2">
            <a:extLst>
              <a:ext uri="{FF2B5EF4-FFF2-40B4-BE49-F238E27FC236}">
                <a16:creationId xmlns:a16="http://schemas.microsoft.com/office/drawing/2014/main" id="{52E0A3A7-7D07-48BD-B159-0EAD854C6386}"/>
              </a:ext>
            </a:extLst>
          </p:cNvPr>
          <p:cNvSpPr>
            <a:spLocks noGrp="1"/>
          </p:cNvSpPr>
          <p:nvPr>
            <p:ph idx="1"/>
          </p:nvPr>
        </p:nvSpPr>
        <p:spPr>
          <a:xfrm>
            <a:off x="676656" y="2011680"/>
            <a:ext cx="6877083" cy="3766185"/>
          </a:xfrm>
        </p:spPr>
        <p:txBody>
          <a:bodyPr>
            <a:normAutofit lnSpcReduction="10000"/>
          </a:bodyPr>
          <a:lstStyle/>
          <a:p>
            <a:r>
              <a:rPr lang="en-US" sz="1900" dirty="0"/>
              <a:t>This data needs to be processed sequentially and incrementally on a record-by-record basis or over sliding time windows and used </a:t>
            </a:r>
            <a:r>
              <a:rPr lang="en-US" sz="1900"/>
              <a:t>for various </a:t>
            </a:r>
            <a:r>
              <a:rPr lang="en-US" sz="1900" dirty="0"/>
              <a:t>analytics, including correlations, aggregations, filtering, and sampling. </a:t>
            </a:r>
          </a:p>
          <a:p>
            <a:r>
              <a:rPr lang="en-US" sz="1900" dirty="0"/>
              <a:t>Information derived from such analysis gives companies visibility into many aspects of their business and customer activity, such as –service usage (for metering/billing), server activity, website clicks, and geo-location of devices, people, and physical goods –and enables them to respond promptly to emerging situations. </a:t>
            </a:r>
          </a:p>
          <a:p>
            <a:endParaRPr lang="en-US" sz="1900" dirty="0"/>
          </a:p>
          <a:p>
            <a:r>
              <a:rPr lang="en-US" sz="1900" dirty="0"/>
              <a:t>For example, businesses can track changes in public sentiment on their brands and products by continuously analyzing social media streams and responding promptly as necessary.</a:t>
            </a:r>
          </a:p>
        </p:txBody>
      </p:sp>
      <p:pic>
        <p:nvPicPr>
          <p:cNvPr id="5" name="Picture 4" descr="Digital financial graph">
            <a:extLst>
              <a:ext uri="{FF2B5EF4-FFF2-40B4-BE49-F238E27FC236}">
                <a16:creationId xmlns:a16="http://schemas.microsoft.com/office/drawing/2014/main" id="{96DBD3B7-2F86-19B8-E3A1-74BFDF421F10}"/>
              </a:ext>
            </a:extLst>
          </p:cNvPr>
          <p:cNvPicPr>
            <a:picLocks noChangeAspect="1"/>
          </p:cNvPicPr>
          <p:nvPr/>
        </p:nvPicPr>
        <p:blipFill rotWithShape="1">
          <a:blip r:embed="rId2"/>
          <a:srcRect l="40938" r="25649" b="-2"/>
          <a:stretch/>
        </p:blipFill>
        <p:spPr>
          <a:xfrm>
            <a:off x="8114537" y="10"/>
            <a:ext cx="4077463" cy="6864408"/>
          </a:xfrm>
          <a:prstGeom prst="rect">
            <a:avLst/>
          </a:prstGeom>
        </p:spPr>
      </p:pic>
    </p:spTree>
    <p:extLst>
      <p:ext uri="{BB962C8B-B14F-4D97-AF65-F5344CB8AC3E}">
        <p14:creationId xmlns:p14="http://schemas.microsoft.com/office/powerpoint/2010/main" val="1756308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8" y="643467"/>
            <a:ext cx="4010828" cy="5571066"/>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4" y="809244"/>
            <a:ext cx="3685032" cy="5239512"/>
          </a:xfrm>
          <a:prstGeom prst="rect">
            <a:avLst/>
          </a:prstGeom>
          <a:no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C9AE2E-0F46-4C29-BDDA-4DE89AA25C48}"/>
              </a:ext>
            </a:extLst>
          </p:cNvPr>
          <p:cNvSpPr>
            <a:spLocks noGrp="1"/>
          </p:cNvSpPr>
          <p:nvPr>
            <p:ph type="title"/>
          </p:nvPr>
        </p:nvSpPr>
        <p:spPr>
          <a:xfrm>
            <a:off x="961292" y="1031634"/>
            <a:ext cx="3368431" cy="4844777"/>
          </a:xfrm>
        </p:spPr>
        <p:txBody>
          <a:bodyPr>
            <a:normAutofit/>
          </a:bodyPr>
          <a:lstStyle/>
          <a:p>
            <a:r>
              <a:rPr lang="en-US" sz="5000" b="0" i="0">
                <a:solidFill>
                  <a:srgbClr val="FFFFFF"/>
                </a:solidFill>
                <a:effectLst/>
                <a:latin typeface="AmazonEmberBold"/>
              </a:rPr>
              <a:t>Comparison between batch processing and stream processing</a:t>
            </a:r>
            <a:br>
              <a:rPr lang="en-US" sz="5000" b="0" i="0">
                <a:solidFill>
                  <a:srgbClr val="FFFFFF"/>
                </a:solidFill>
                <a:effectLst/>
                <a:latin typeface="AmazonEmberBold"/>
              </a:rPr>
            </a:br>
            <a:endParaRPr lang="en-US" sz="5000">
              <a:solidFill>
                <a:srgbClr val="FFFFFF"/>
              </a:solidFill>
            </a:endParaRPr>
          </a:p>
        </p:txBody>
      </p:sp>
      <p:sp>
        <p:nvSpPr>
          <p:cNvPr id="3" name="Content Placeholder 2">
            <a:extLst>
              <a:ext uri="{FF2B5EF4-FFF2-40B4-BE49-F238E27FC236}">
                <a16:creationId xmlns:a16="http://schemas.microsoft.com/office/drawing/2014/main" id="{6BFA57A0-875E-49E6-B072-CC0C6C25D8AC}"/>
              </a:ext>
            </a:extLst>
          </p:cNvPr>
          <p:cNvSpPr>
            <a:spLocks noGrp="1"/>
          </p:cNvSpPr>
          <p:nvPr>
            <p:ph idx="1"/>
          </p:nvPr>
        </p:nvSpPr>
        <p:spPr>
          <a:xfrm>
            <a:off x="5289791" y="1031634"/>
            <a:ext cx="6140590" cy="4746232"/>
          </a:xfrm>
        </p:spPr>
        <p:txBody>
          <a:bodyPr anchor="ctr">
            <a:normAutofit lnSpcReduction="10000"/>
          </a:bodyPr>
          <a:lstStyle/>
          <a:p>
            <a:r>
              <a:rPr lang="en-US" sz="2000" b="0" i="0" dirty="0">
                <a:effectLst/>
                <a:latin typeface="AmazonEmber"/>
              </a:rPr>
              <a:t>Before dealing with streaming data, it is worth comparing stream processing and batch processing. Batch processing can be used to compute arbitrary queries over different sets of data. </a:t>
            </a:r>
          </a:p>
          <a:p>
            <a:r>
              <a:rPr lang="en-US" sz="2000" b="0" i="0" dirty="0">
                <a:effectLst/>
                <a:latin typeface="AmazonEmber"/>
              </a:rPr>
              <a:t>It usually computes results that are derived from all the data it encompasses and enables deep analysis of big data sets. </a:t>
            </a:r>
          </a:p>
          <a:p>
            <a:endParaRPr lang="en-US" sz="2000" dirty="0">
              <a:latin typeface="AmazonEmber"/>
            </a:endParaRPr>
          </a:p>
          <a:p>
            <a:r>
              <a:rPr lang="en-US" sz="2000" b="0" i="0" dirty="0">
                <a:effectLst/>
                <a:latin typeface="AmazonEmber"/>
              </a:rPr>
              <a:t>MapReduce-based systems, like Amazon EMR, are examples of platforms that support batch jobs. In contrast, stream processing requires ingesting a sequence of data, and incrementally updating metrics, reports, and summary statistics in response to each arriving data record. </a:t>
            </a:r>
          </a:p>
          <a:p>
            <a:r>
              <a:rPr lang="en-US" sz="2000" b="0" i="0" dirty="0">
                <a:effectLst/>
                <a:latin typeface="AmazonEmber"/>
              </a:rPr>
              <a:t>It is better suited for real-time monitoring and response functions.</a:t>
            </a:r>
            <a:endParaRPr lang="en-US" sz="2000" dirty="0"/>
          </a:p>
        </p:txBody>
      </p:sp>
    </p:spTree>
    <p:extLst>
      <p:ext uri="{BB962C8B-B14F-4D97-AF65-F5344CB8AC3E}">
        <p14:creationId xmlns:p14="http://schemas.microsoft.com/office/powerpoint/2010/main" val="3201194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D4AE5-EB82-492E-B9E2-43C760852952}"/>
              </a:ext>
            </a:extLst>
          </p:cNvPr>
          <p:cNvSpPr>
            <a:spLocks noGrp="1"/>
          </p:cNvSpPr>
          <p:nvPr>
            <p:ph type="title"/>
          </p:nvPr>
        </p:nvSpPr>
        <p:spPr>
          <a:xfrm>
            <a:off x="657225" y="499533"/>
            <a:ext cx="7115176" cy="1658198"/>
          </a:xfrm>
        </p:spPr>
        <p:txBody>
          <a:bodyPr>
            <a:normAutofit/>
          </a:bodyPr>
          <a:lstStyle/>
          <a:p>
            <a:r>
              <a:rPr lang="en-US" dirty="0"/>
              <a:t>Discussion</a:t>
            </a:r>
          </a:p>
        </p:txBody>
      </p:sp>
      <p:sp>
        <p:nvSpPr>
          <p:cNvPr id="3" name="Content Placeholder 2">
            <a:extLst>
              <a:ext uri="{FF2B5EF4-FFF2-40B4-BE49-F238E27FC236}">
                <a16:creationId xmlns:a16="http://schemas.microsoft.com/office/drawing/2014/main" id="{E4C5F6AF-15CF-42CA-B699-A6821E35C658}"/>
              </a:ext>
            </a:extLst>
          </p:cNvPr>
          <p:cNvSpPr>
            <a:spLocks noGrp="1"/>
          </p:cNvSpPr>
          <p:nvPr>
            <p:ph idx="1"/>
          </p:nvPr>
        </p:nvSpPr>
        <p:spPr>
          <a:xfrm>
            <a:off x="676656" y="2011680"/>
            <a:ext cx="6877083" cy="3766185"/>
          </a:xfrm>
        </p:spPr>
        <p:txBody>
          <a:bodyPr>
            <a:normAutofit/>
          </a:bodyPr>
          <a:lstStyle/>
          <a:p>
            <a:r>
              <a:rPr lang="en-US" sz="2000" b="1" i="0" dirty="0">
                <a:effectLst/>
                <a:latin typeface="Noto Sans" panose="020B0502040504020204" pitchFamily="34" charset="0"/>
              </a:rPr>
              <a:t>Description:</a:t>
            </a:r>
            <a:endParaRPr lang="en-US" sz="2000" b="0" i="0" dirty="0">
              <a:effectLst/>
              <a:latin typeface="Noto Sans" panose="020B0502040504020204" pitchFamily="34" charset="0"/>
            </a:endParaRPr>
          </a:p>
          <a:p>
            <a:r>
              <a:rPr lang="en-US" sz="2000" b="1" i="0" dirty="0">
                <a:effectLst/>
                <a:latin typeface="Noto Sans" panose="020B0502040504020204" pitchFamily="34" charset="0"/>
              </a:rPr>
              <a:t>Primary Response is due by Thursday (11:59:59pm Central), and Peer Responses are due by Tuesday (11:59:59pm Central).</a:t>
            </a:r>
            <a:endParaRPr lang="en-US" sz="2000" b="0" i="0" dirty="0">
              <a:effectLst/>
              <a:latin typeface="Noto Sans" panose="020B0502040504020204" pitchFamily="34" charset="0"/>
            </a:endParaRPr>
          </a:p>
          <a:p>
            <a:r>
              <a:rPr lang="en-US" sz="2000" b="1" i="0" dirty="0">
                <a:effectLst/>
                <a:latin typeface="Noto Sans" panose="020B0502040504020204" pitchFamily="34" charset="0"/>
              </a:rPr>
              <a:t>Primary</a:t>
            </a:r>
            <a:r>
              <a:rPr lang="en-US" sz="2000" b="0" i="0" dirty="0">
                <a:effectLst/>
                <a:latin typeface="Noto Sans" panose="020B0502040504020204" pitchFamily="34" charset="0"/>
              </a:rPr>
              <a:t> </a:t>
            </a:r>
            <a:r>
              <a:rPr lang="en-US" sz="2000" b="1" i="0" dirty="0">
                <a:effectLst/>
                <a:latin typeface="Noto Sans" panose="020B0502040504020204" pitchFamily="34" charset="0"/>
              </a:rPr>
              <a:t>Response:</a:t>
            </a:r>
            <a:r>
              <a:rPr lang="en-US" sz="2000" b="0" i="0" dirty="0">
                <a:effectLst/>
                <a:latin typeface="Noto Sans" panose="020B0502040504020204" pitchFamily="34" charset="0"/>
              </a:rPr>
              <a:t> </a:t>
            </a:r>
          </a:p>
          <a:p>
            <a:r>
              <a:rPr lang="en-US" sz="2000" b="0" i="0" dirty="0">
                <a:effectLst/>
                <a:latin typeface="Noto Sans" panose="020B0502040504020204" pitchFamily="34" charset="0"/>
              </a:rPr>
              <a:t>Within the Discussion Board area, write 300-500 words that respond to the following questions with your thoughts, ideas, and comments. </a:t>
            </a:r>
          </a:p>
          <a:p>
            <a:r>
              <a:rPr lang="en-US" sz="2000" b="0" i="0" dirty="0">
                <a:effectLst/>
                <a:latin typeface="Noto Sans" panose="020B0502040504020204" pitchFamily="34" charset="0"/>
              </a:rPr>
              <a:t>This will be the foundation for future discussions with your classmates. Be substantive and clear and use examples to reinforce your ideas.</a:t>
            </a:r>
          </a:p>
          <a:p>
            <a:endParaRPr lang="en-US" sz="2000" dirty="0"/>
          </a:p>
        </p:txBody>
      </p:sp>
      <p:pic>
        <p:nvPicPr>
          <p:cNvPr id="5" name="Picture 4" descr="Many question marks on black background">
            <a:extLst>
              <a:ext uri="{FF2B5EF4-FFF2-40B4-BE49-F238E27FC236}">
                <a16:creationId xmlns:a16="http://schemas.microsoft.com/office/drawing/2014/main" id="{F5C952D5-755B-F8D2-1EE1-28E381D7D636}"/>
              </a:ext>
            </a:extLst>
          </p:cNvPr>
          <p:cNvPicPr>
            <a:picLocks noChangeAspect="1"/>
          </p:cNvPicPr>
          <p:nvPr/>
        </p:nvPicPr>
        <p:blipFill rotWithShape="1">
          <a:blip r:embed="rId2"/>
          <a:srcRect l="63051" r="715" b="1"/>
          <a:stretch/>
        </p:blipFill>
        <p:spPr>
          <a:xfrm>
            <a:off x="8114537" y="10"/>
            <a:ext cx="4077463" cy="6864408"/>
          </a:xfrm>
          <a:prstGeom prst="rect">
            <a:avLst/>
          </a:prstGeom>
        </p:spPr>
      </p:pic>
    </p:spTree>
    <p:extLst>
      <p:ext uri="{BB962C8B-B14F-4D97-AF65-F5344CB8AC3E}">
        <p14:creationId xmlns:p14="http://schemas.microsoft.com/office/powerpoint/2010/main" val="35570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704D3-A226-473D-AAA5-F728CBF99680}"/>
              </a:ext>
            </a:extLst>
          </p:cNvPr>
          <p:cNvSpPr>
            <a:spLocks noGrp="1"/>
          </p:cNvSpPr>
          <p:nvPr>
            <p:ph type="title"/>
          </p:nvPr>
        </p:nvSpPr>
        <p:spPr>
          <a:xfrm>
            <a:off x="657225" y="499533"/>
            <a:ext cx="7115176" cy="1658198"/>
          </a:xfrm>
        </p:spPr>
        <p:txBody>
          <a:bodyPr>
            <a:normAutofit/>
          </a:bodyPr>
          <a:lstStyle/>
          <a:p>
            <a:r>
              <a:rPr lang="en-US">
                <a:solidFill>
                  <a:srgbClr val="616237"/>
                </a:solidFill>
              </a:rPr>
              <a:t>Discussion</a:t>
            </a:r>
          </a:p>
        </p:txBody>
      </p:sp>
      <p:sp>
        <p:nvSpPr>
          <p:cNvPr id="3" name="Content Placeholder 2">
            <a:extLst>
              <a:ext uri="{FF2B5EF4-FFF2-40B4-BE49-F238E27FC236}">
                <a16:creationId xmlns:a16="http://schemas.microsoft.com/office/drawing/2014/main" id="{5E00A8F0-2B3B-460C-8577-F8FE997D2132}"/>
              </a:ext>
            </a:extLst>
          </p:cNvPr>
          <p:cNvSpPr>
            <a:spLocks noGrp="1"/>
          </p:cNvSpPr>
          <p:nvPr>
            <p:ph idx="1"/>
          </p:nvPr>
        </p:nvSpPr>
        <p:spPr>
          <a:xfrm>
            <a:off x="676656" y="2011680"/>
            <a:ext cx="6877083" cy="3766185"/>
          </a:xfrm>
        </p:spPr>
        <p:txBody>
          <a:bodyPr>
            <a:normAutofit/>
          </a:bodyPr>
          <a:lstStyle/>
          <a:p>
            <a:r>
              <a:rPr lang="en-US" sz="1900" b="0" i="0">
                <a:effectLst/>
                <a:latin typeface="Noto Sans" panose="020B0502040504020204" pitchFamily="34" charset="0"/>
              </a:rPr>
              <a:t>For this Discussion Board, you will evaluate the characteristics of streaming data versus batch data pipelines</a:t>
            </a:r>
          </a:p>
          <a:p>
            <a:r>
              <a:rPr lang="en-US" sz="1900"/>
              <a:t>Batch data are often processed in intervals and involve a large grouping of records, and data warehouses are often refreshed on a set interval, using batch processes. </a:t>
            </a:r>
          </a:p>
          <a:p>
            <a:r>
              <a:rPr lang="en-US" sz="1900"/>
              <a:t>An example would be a financial warehouse refreshed nightly and that is when any new records would be added. </a:t>
            </a:r>
          </a:p>
          <a:p>
            <a:r>
              <a:rPr lang="en-US" sz="1900"/>
              <a:t>Streaming data are quite different. They are constantly being generated and need to be processed as soon as possible. An example of streaming data would be a social media feed for a retail company or the Internet of Things (IoT) for robotic assembly lines.</a:t>
            </a:r>
          </a:p>
        </p:txBody>
      </p:sp>
      <p:pic>
        <p:nvPicPr>
          <p:cNvPr id="5" name="Picture 4" descr="Graph">
            <a:extLst>
              <a:ext uri="{FF2B5EF4-FFF2-40B4-BE49-F238E27FC236}">
                <a16:creationId xmlns:a16="http://schemas.microsoft.com/office/drawing/2014/main" id="{09816ECA-851F-B86D-1377-1384E2FD584D}"/>
              </a:ext>
            </a:extLst>
          </p:cNvPr>
          <p:cNvPicPr>
            <a:picLocks noChangeAspect="1"/>
          </p:cNvPicPr>
          <p:nvPr/>
        </p:nvPicPr>
        <p:blipFill rotWithShape="1">
          <a:blip r:embed="rId2"/>
          <a:srcRect l="25804" r="37071" b="1"/>
          <a:stretch/>
        </p:blipFill>
        <p:spPr>
          <a:xfrm>
            <a:off x="8114537" y="10"/>
            <a:ext cx="4077463" cy="6864408"/>
          </a:xfrm>
          <a:prstGeom prst="rect">
            <a:avLst/>
          </a:prstGeom>
        </p:spPr>
      </p:pic>
    </p:spTree>
    <p:extLst>
      <p:ext uri="{BB962C8B-B14F-4D97-AF65-F5344CB8AC3E}">
        <p14:creationId xmlns:p14="http://schemas.microsoft.com/office/powerpoint/2010/main" val="2790877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5ED0-719A-432B-B56E-15F7671EEA80}"/>
              </a:ext>
            </a:extLst>
          </p:cNvPr>
          <p:cNvSpPr>
            <a:spLocks noGrp="1"/>
          </p:cNvSpPr>
          <p:nvPr>
            <p:ph type="title"/>
          </p:nvPr>
        </p:nvSpPr>
        <p:spPr>
          <a:xfrm>
            <a:off x="657225" y="499533"/>
            <a:ext cx="7115176" cy="1658198"/>
          </a:xfrm>
        </p:spPr>
        <p:txBody>
          <a:bodyPr>
            <a:normAutofit/>
          </a:bodyPr>
          <a:lstStyle/>
          <a:p>
            <a:r>
              <a:rPr lang="en-US">
                <a:solidFill>
                  <a:srgbClr val="524639"/>
                </a:solidFill>
              </a:rPr>
              <a:t>Discussion</a:t>
            </a:r>
          </a:p>
        </p:txBody>
      </p:sp>
      <p:sp>
        <p:nvSpPr>
          <p:cNvPr id="3" name="Content Placeholder 2">
            <a:extLst>
              <a:ext uri="{FF2B5EF4-FFF2-40B4-BE49-F238E27FC236}">
                <a16:creationId xmlns:a16="http://schemas.microsoft.com/office/drawing/2014/main" id="{204FCA52-4ED5-4B4A-AE23-1A780C840B4B}"/>
              </a:ext>
            </a:extLst>
          </p:cNvPr>
          <p:cNvSpPr>
            <a:spLocks noGrp="1"/>
          </p:cNvSpPr>
          <p:nvPr>
            <p:ph idx="1"/>
          </p:nvPr>
        </p:nvSpPr>
        <p:spPr>
          <a:xfrm>
            <a:off x="676656" y="2011680"/>
            <a:ext cx="6877083" cy="3766185"/>
          </a:xfrm>
        </p:spPr>
        <p:txBody>
          <a:bodyPr>
            <a:normAutofit/>
          </a:bodyPr>
          <a:lstStyle/>
          <a:p>
            <a:r>
              <a:rPr lang="en-US" sz="2200" b="0" i="0">
                <a:effectLst/>
                <a:latin typeface="Noto Sans" panose="020B0502040504020204" pitchFamily="34" charset="0"/>
              </a:rPr>
              <a:t>For this assignment, you will evaluate the characteristics of streaming data versus batch data pipelines.</a:t>
            </a:r>
          </a:p>
          <a:p>
            <a:pPr>
              <a:buFont typeface="Arial" panose="020B0604020202020204" pitchFamily="34" charset="0"/>
              <a:buChar char="•"/>
            </a:pPr>
            <a:r>
              <a:rPr lang="en-US" sz="2200" b="0" i="0">
                <a:effectLst/>
                <a:latin typeface="Noto Sans" panose="020B0502040504020204" pitchFamily="34" charset="0"/>
              </a:rPr>
              <a:t>What are the major differences between streaming data and batch data pipelines that you see?</a:t>
            </a:r>
          </a:p>
          <a:p>
            <a:pPr>
              <a:buFont typeface="Arial" panose="020B0604020202020204" pitchFamily="34" charset="0"/>
              <a:buChar char="•"/>
            </a:pPr>
            <a:r>
              <a:rPr lang="en-US" sz="2200" b="0" i="0">
                <a:effectLst/>
                <a:latin typeface="Noto Sans" panose="020B0502040504020204" pitchFamily="34" charset="0"/>
              </a:rPr>
              <a:t>What kind of situation would a company be inclined to use streaming data over batch data?</a:t>
            </a:r>
          </a:p>
          <a:p>
            <a:pPr marL="742950" lvl="1" indent="-285750">
              <a:buFont typeface="Arial" panose="020B0604020202020204" pitchFamily="34" charset="0"/>
              <a:buChar char="•"/>
            </a:pPr>
            <a:r>
              <a:rPr lang="en-US" sz="2200" b="0" i="0">
                <a:effectLst/>
                <a:latin typeface="Noto Sans" panose="020B0502040504020204" pitchFamily="34" charset="0"/>
              </a:rPr>
              <a:t>Provide a real-world example of streaming data and an example of batch data.</a:t>
            </a:r>
          </a:p>
          <a:p>
            <a:endParaRPr lang="en-US" sz="2200"/>
          </a:p>
        </p:txBody>
      </p:sp>
      <p:pic>
        <p:nvPicPr>
          <p:cNvPr id="5" name="Picture 4" descr="Digital financial graph">
            <a:extLst>
              <a:ext uri="{FF2B5EF4-FFF2-40B4-BE49-F238E27FC236}">
                <a16:creationId xmlns:a16="http://schemas.microsoft.com/office/drawing/2014/main" id="{185A227A-FE88-B572-1286-6FF9C2BD64FD}"/>
              </a:ext>
            </a:extLst>
          </p:cNvPr>
          <p:cNvPicPr>
            <a:picLocks noChangeAspect="1"/>
          </p:cNvPicPr>
          <p:nvPr/>
        </p:nvPicPr>
        <p:blipFill rotWithShape="1">
          <a:blip r:embed="rId2"/>
          <a:srcRect l="40938" r="25649" b="-2"/>
          <a:stretch/>
        </p:blipFill>
        <p:spPr>
          <a:xfrm>
            <a:off x="8114537" y="10"/>
            <a:ext cx="4077463" cy="6864408"/>
          </a:xfrm>
          <a:prstGeom prst="rect">
            <a:avLst/>
          </a:prstGeom>
        </p:spPr>
      </p:pic>
    </p:spTree>
    <p:extLst>
      <p:ext uri="{BB962C8B-B14F-4D97-AF65-F5344CB8AC3E}">
        <p14:creationId xmlns:p14="http://schemas.microsoft.com/office/powerpoint/2010/main" val="4068523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079EE-C792-450D-BA31-6A535180E6C8}"/>
              </a:ext>
            </a:extLst>
          </p:cNvPr>
          <p:cNvSpPr>
            <a:spLocks noGrp="1"/>
          </p:cNvSpPr>
          <p:nvPr>
            <p:ph type="title"/>
          </p:nvPr>
        </p:nvSpPr>
        <p:spPr>
          <a:xfrm>
            <a:off x="4683125" y="499533"/>
            <a:ext cx="6562726" cy="1658198"/>
          </a:xfrm>
        </p:spPr>
        <p:txBody>
          <a:bodyPr>
            <a:normAutofit/>
          </a:bodyPr>
          <a:lstStyle/>
          <a:p>
            <a:r>
              <a:rPr lang="en-US">
                <a:solidFill>
                  <a:srgbClr val="29753F"/>
                </a:solidFill>
              </a:rPr>
              <a:t>Unit 2 - Individual Project</a:t>
            </a:r>
          </a:p>
        </p:txBody>
      </p:sp>
      <p:pic>
        <p:nvPicPr>
          <p:cNvPr id="5" name="Picture 4">
            <a:extLst>
              <a:ext uri="{FF2B5EF4-FFF2-40B4-BE49-F238E27FC236}">
                <a16:creationId xmlns:a16="http://schemas.microsoft.com/office/drawing/2014/main" id="{AD5F61FA-8DE9-ECD5-EF39-6BA4994FC30C}"/>
              </a:ext>
            </a:extLst>
          </p:cNvPr>
          <p:cNvPicPr>
            <a:picLocks noChangeAspect="1"/>
          </p:cNvPicPr>
          <p:nvPr/>
        </p:nvPicPr>
        <p:blipFill rotWithShape="1">
          <a:blip r:embed="rId2"/>
          <a:srcRect l="15825" r="50763" b="2"/>
          <a:stretch/>
        </p:blipFill>
        <p:spPr>
          <a:xfrm>
            <a:off x="20" y="-6418"/>
            <a:ext cx="4077443" cy="6864418"/>
          </a:xfrm>
          <a:prstGeom prst="rect">
            <a:avLst/>
          </a:prstGeom>
        </p:spPr>
      </p:pic>
      <p:sp>
        <p:nvSpPr>
          <p:cNvPr id="3" name="Content Placeholder 2">
            <a:extLst>
              <a:ext uri="{FF2B5EF4-FFF2-40B4-BE49-F238E27FC236}">
                <a16:creationId xmlns:a16="http://schemas.microsoft.com/office/drawing/2014/main" id="{160CD18C-C932-4DE1-BB37-D9D46F1CF80F}"/>
              </a:ext>
            </a:extLst>
          </p:cNvPr>
          <p:cNvSpPr>
            <a:spLocks noGrp="1"/>
          </p:cNvSpPr>
          <p:nvPr>
            <p:ph idx="1"/>
          </p:nvPr>
        </p:nvSpPr>
        <p:spPr>
          <a:xfrm>
            <a:off x="4702557" y="2011680"/>
            <a:ext cx="6428994" cy="3766185"/>
          </a:xfrm>
        </p:spPr>
        <p:txBody>
          <a:bodyPr>
            <a:normAutofit/>
          </a:bodyPr>
          <a:lstStyle/>
          <a:p>
            <a:r>
              <a:rPr lang="en-US" b="0" i="0">
                <a:effectLst/>
                <a:latin typeface="Noto Sans" panose="020B0502040504020204" pitchFamily="34" charset="0"/>
              </a:rPr>
              <a:t>Big data platforms enable many new approaches to ingesting data. Because they are distributed in nature, they allow for a very large scale-out opportunity to rapidly add processing power. </a:t>
            </a:r>
          </a:p>
          <a:p>
            <a:r>
              <a:rPr lang="en-US" b="0" i="0">
                <a:effectLst/>
                <a:latin typeface="Noto Sans" panose="020B0502040504020204" pitchFamily="34" charset="0"/>
              </a:rPr>
              <a:t>Additionally, this processing power can be leveraged for the ingestion of data. Technologies such as Kafka, </a:t>
            </a:r>
            <a:r>
              <a:rPr lang="en-US" b="0" i="0" err="1">
                <a:effectLst/>
                <a:latin typeface="Noto Sans" panose="020B0502040504020204" pitchFamily="34" charset="0"/>
              </a:rPr>
              <a:t>Nifi</a:t>
            </a:r>
            <a:r>
              <a:rPr lang="en-US" b="0" i="0">
                <a:effectLst/>
                <a:latin typeface="Noto Sans" panose="020B0502040504020204" pitchFamily="34" charset="0"/>
              </a:rPr>
              <a:t>, and others are intended for this very purpose. </a:t>
            </a:r>
          </a:p>
          <a:p>
            <a:endParaRPr lang="en-US" dirty="0"/>
          </a:p>
        </p:txBody>
      </p:sp>
    </p:spTree>
    <p:extLst>
      <p:ext uri="{BB962C8B-B14F-4D97-AF65-F5344CB8AC3E}">
        <p14:creationId xmlns:p14="http://schemas.microsoft.com/office/powerpoint/2010/main" val="3067741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0366A-1080-4CF6-AB39-891702EB5CF3}"/>
              </a:ext>
            </a:extLst>
          </p:cNvPr>
          <p:cNvSpPr>
            <a:spLocks noGrp="1"/>
          </p:cNvSpPr>
          <p:nvPr>
            <p:ph type="title"/>
          </p:nvPr>
        </p:nvSpPr>
        <p:spPr>
          <a:xfrm>
            <a:off x="657225" y="499533"/>
            <a:ext cx="7115176" cy="1658198"/>
          </a:xfrm>
        </p:spPr>
        <p:txBody>
          <a:bodyPr>
            <a:normAutofit/>
          </a:bodyPr>
          <a:lstStyle/>
          <a:p>
            <a:r>
              <a:rPr lang="en-US">
                <a:solidFill>
                  <a:srgbClr val="435566"/>
                </a:solidFill>
              </a:rPr>
              <a:t>Unit 2 - Individual Project</a:t>
            </a:r>
          </a:p>
        </p:txBody>
      </p:sp>
      <p:sp>
        <p:nvSpPr>
          <p:cNvPr id="3" name="Content Placeholder 2">
            <a:extLst>
              <a:ext uri="{FF2B5EF4-FFF2-40B4-BE49-F238E27FC236}">
                <a16:creationId xmlns:a16="http://schemas.microsoft.com/office/drawing/2014/main" id="{16B877A5-DF0B-43E3-BBB6-995B83640DAA}"/>
              </a:ext>
            </a:extLst>
          </p:cNvPr>
          <p:cNvSpPr>
            <a:spLocks noGrp="1"/>
          </p:cNvSpPr>
          <p:nvPr>
            <p:ph idx="1"/>
          </p:nvPr>
        </p:nvSpPr>
        <p:spPr>
          <a:xfrm>
            <a:off x="676656" y="2011680"/>
            <a:ext cx="6877083" cy="3766185"/>
          </a:xfrm>
        </p:spPr>
        <p:txBody>
          <a:bodyPr>
            <a:normAutofit/>
          </a:bodyPr>
          <a:lstStyle/>
          <a:p>
            <a:r>
              <a:rPr lang="en-US" b="0" i="0">
                <a:effectLst/>
                <a:latin typeface="Noto Sans" panose="020B0502040504020204" pitchFamily="34" charset="0"/>
              </a:rPr>
              <a:t>These architectures are based on publishing and subscribe architecture, often referred to simply as</a:t>
            </a:r>
            <a:r>
              <a:rPr lang="en-US" b="0" i="1">
                <a:effectLst/>
                <a:latin typeface="Noto Sans" panose="020B0502040504020204" pitchFamily="34" charset="0"/>
              </a:rPr>
              <a:t> pub/sub</a:t>
            </a:r>
            <a:r>
              <a:rPr lang="en-US" b="0" i="0">
                <a:effectLst/>
                <a:latin typeface="Noto Sans" panose="020B0502040504020204" pitchFamily="34" charset="0"/>
              </a:rPr>
              <a:t>. </a:t>
            </a:r>
          </a:p>
          <a:p>
            <a:r>
              <a:rPr lang="en-US" b="0" i="0">
                <a:effectLst/>
                <a:latin typeface="Noto Sans" panose="020B0502040504020204" pitchFamily="34" charset="0"/>
              </a:rPr>
              <a:t>A developer can create a scalable ingest pipeline that allows an extremely large amount of data to flow in real-time using this approach</a:t>
            </a:r>
            <a:endParaRPr lang="en-US" dirty="0"/>
          </a:p>
        </p:txBody>
      </p:sp>
      <p:pic>
        <p:nvPicPr>
          <p:cNvPr id="5" name="Picture 4" descr="Graph on document with pen">
            <a:extLst>
              <a:ext uri="{FF2B5EF4-FFF2-40B4-BE49-F238E27FC236}">
                <a16:creationId xmlns:a16="http://schemas.microsoft.com/office/drawing/2014/main" id="{C2ADE034-9BDE-4FFD-1C42-0D56827C859C}"/>
              </a:ext>
            </a:extLst>
          </p:cNvPr>
          <p:cNvPicPr>
            <a:picLocks noChangeAspect="1"/>
          </p:cNvPicPr>
          <p:nvPr/>
        </p:nvPicPr>
        <p:blipFill rotWithShape="1">
          <a:blip r:embed="rId2"/>
          <a:srcRect l="37036" r="23314" b="-2"/>
          <a:stretch/>
        </p:blipFill>
        <p:spPr>
          <a:xfrm>
            <a:off x="8114537" y="10"/>
            <a:ext cx="4077463" cy="6864408"/>
          </a:xfrm>
          <a:prstGeom prst="rect">
            <a:avLst/>
          </a:prstGeom>
        </p:spPr>
      </p:pic>
    </p:spTree>
    <p:extLst>
      <p:ext uri="{BB962C8B-B14F-4D97-AF65-F5344CB8AC3E}">
        <p14:creationId xmlns:p14="http://schemas.microsoft.com/office/powerpoint/2010/main" val="2687150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C6F8-7297-E49A-C818-7CFC99C148A2}"/>
              </a:ext>
            </a:extLst>
          </p:cNvPr>
          <p:cNvSpPr>
            <a:spLocks noGrp="1"/>
          </p:cNvSpPr>
          <p:nvPr>
            <p:ph type="title"/>
          </p:nvPr>
        </p:nvSpPr>
        <p:spPr/>
        <p:txBody>
          <a:bodyPr/>
          <a:lstStyle/>
          <a:p>
            <a:r>
              <a:rPr lang="en-US" b="1" dirty="0"/>
              <a:t>What is pub-sub</a:t>
            </a:r>
          </a:p>
        </p:txBody>
      </p:sp>
      <p:sp>
        <p:nvSpPr>
          <p:cNvPr id="3" name="Content Placeholder 2">
            <a:extLst>
              <a:ext uri="{FF2B5EF4-FFF2-40B4-BE49-F238E27FC236}">
                <a16:creationId xmlns:a16="http://schemas.microsoft.com/office/drawing/2014/main" id="{6034B478-6634-D8DB-397D-0C4843BF81E0}"/>
              </a:ext>
            </a:extLst>
          </p:cNvPr>
          <p:cNvSpPr>
            <a:spLocks noGrp="1"/>
          </p:cNvSpPr>
          <p:nvPr>
            <p:ph idx="1"/>
          </p:nvPr>
        </p:nvSpPr>
        <p:spPr>
          <a:xfrm>
            <a:off x="676656" y="2497394"/>
            <a:ext cx="10753725" cy="3280471"/>
          </a:xfrm>
        </p:spPr>
        <p:txBody>
          <a:bodyPr/>
          <a:lstStyle/>
          <a:p>
            <a:r>
              <a:rPr lang="en-US" dirty="0">
                <a:hlinkClick r:id="rId2"/>
              </a:rPr>
              <a:t>https://ably.com/topic/pub-sub</a:t>
            </a:r>
            <a:endParaRPr lang="en-US" dirty="0"/>
          </a:p>
          <a:p>
            <a:r>
              <a:rPr lang="en-US" b="0" i="0" dirty="0">
                <a:solidFill>
                  <a:srgbClr val="2B303B"/>
                </a:solidFill>
                <a:effectLst/>
                <a:latin typeface="Manrope"/>
              </a:rPr>
              <a:t>Pub/Sub (or Publish/Subscribe) is an architectural </a:t>
            </a:r>
            <a:r>
              <a:rPr lang="en-US" b="0" i="0" dirty="0">
                <a:effectLst/>
                <a:latin typeface="Manrope"/>
                <a:hlinkClick r:id="rId3"/>
              </a:rPr>
              <a:t>design pattern</a:t>
            </a:r>
            <a:r>
              <a:rPr lang="en-US" b="0" i="0" dirty="0">
                <a:solidFill>
                  <a:srgbClr val="2B303B"/>
                </a:solidFill>
                <a:effectLst/>
                <a:latin typeface="Manrope"/>
              </a:rPr>
              <a:t> used in distributed systems for asynchronous communication between different components or services. Although Publish/Subscribe is based on earlier design patterns like message queuing and event brokers, it is more flexible and scalable. </a:t>
            </a:r>
          </a:p>
          <a:p>
            <a:r>
              <a:rPr lang="en-US" b="0" i="0" dirty="0">
                <a:solidFill>
                  <a:srgbClr val="2B303B"/>
                </a:solidFill>
                <a:effectLst/>
                <a:latin typeface="Manrope"/>
              </a:rPr>
              <a:t>The key to this is that Pub/Sub enables the movement of messages between different system components without the components being aware of each other’s identity (decoupled). </a:t>
            </a:r>
            <a:endParaRPr lang="en-US" dirty="0"/>
          </a:p>
        </p:txBody>
      </p:sp>
    </p:spTree>
    <p:extLst>
      <p:ext uri="{BB962C8B-B14F-4D97-AF65-F5344CB8AC3E}">
        <p14:creationId xmlns:p14="http://schemas.microsoft.com/office/powerpoint/2010/main" val="1099798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251CE-4760-B176-7392-B627B990DA3E}"/>
              </a:ext>
            </a:extLst>
          </p:cNvPr>
          <p:cNvSpPr>
            <a:spLocks noGrp="1"/>
          </p:cNvSpPr>
          <p:nvPr>
            <p:ph type="title"/>
          </p:nvPr>
        </p:nvSpPr>
        <p:spPr>
          <a:xfrm>
            <a:off x="657224" y="499533"/>
            <a:ext cx="10772775" cy="985138"/>
          </a:xfrm>
        </p:spPr>
        <p:txBody>
          <a:bodyPr>
            <a:normAutofit/>
          </a:bodyPr>
          <a:lstStyle/>
          <a:p>
            <a:r>
              <a:rPr lang="en-US" b="1" dirty="0"/>
              <a:t>Google</a:t>
            </a:r>
          </a:p>
        </p:txBody>
      </p:sp>
      <p:pic>
        <p:nvPicPr>
          <p:cNvPr id="7" name="Graphic 6" descr="Marker">
            <a:extLst>
              <a:ext uri="{FF2B5EF4-FFF2-40B4-BE49-F238E27FC236}">
                <a16:creationId xmlns:a16="http://schemas.microsoft.com/office/drawing/2014/main" id="{56623EDB-349D-8897-C025-91E5AA45CD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9051" y="2104216"/>
            <a:ext cx="3383936" cy="3383936"/>
          </a:xfrm>
          <a:prstGeom prst="rect">
            <a:avLst/>
          </a:prstGeom>
        </p:spPr>
      </p:pic>
      <p:sp>
        <p:nvSpPr>
          <p:cNvPr id="3" name="Content Placeholder 2">
            <a:extLst>
              <a:ext uri="{FF2B5EF4-FFF2-40B4-BE49-F238E27FC236}">
                <a16:creationId xmlns:a16="http://schemas.microsoft.com/office/drawing/2014/main" id="{7E3AAB62-6AFE-45FA-FA73-37317C2653BE}"/>
              </a:ext>
            </a:extLst>
          </p:cNvPr>
          <p:cNvSpPr>
            <a:spLocks noGrp="1"/>
          </p:cNvSpPr>
          <p:nvPr>
            <p:ph idx="1"/>
          </p:nvPr>
        </p:nvSpPr>
        <p:spPr>
          <a:xfrm>
            <a:off x="4641336" y="2011680"/>
            <a:ext cx="6789044" cy="3766185"/>
          </a:xfrm>
        </p:spPr>
        <p:txBody>
          <a:bodyPr>
            <a:normAutofit/>
          </a:bodyPr>
          <a:lstStyle/>
          <a:p>
            <a:r>
              <a:rPr lang="en-US" dirty="0">
                <a:hlinkClick r:id="rId4"/>
              </a:rPr>
              <a:t>https://medium.com/@AgostinoCalamia/real-time-streaming-with-googles-pub-sub-an-introduction-and-step-by-step-guide-63c46c401cf</a:t>
            </a:r>
            <a:endParaRPr lang="en-US" dirty="0"/>
          </a:p>
          <a:p>
            <a:endParaRPr lang="en-US" dirty="0"/>
          </a:p>
        </p:txBody>
      </p:sp>
    </p:spTree>
    <p:extLst>
      <p:ext uri="{BB962C8B-B14F-4D97-AF65-F5344CB8AC3E}">
        <p14:creationId xmlns:p14="http://schemas.microsoft.com/office/powerpoint/2010/main" val="1340420860"/>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682</TotalTime>
  <Words>2501</Words>
  <Application>Microsoft Office PowerPoint</Application>
  <PresentationFormat>Widescreen</PresentationFormat>
  <Paragraphs>140</Paragraphs>
  <Slides>29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AmazonEmber</vt:lpstr>
      <vt:lpstr>AmazonEmberBold</vt:lpstr>
      <vt:lpstr>-apple-system</vt:lpstr>
      <vt:lpstr>Arial</vt:lpstr>
      <vt:lpstr>Calibri Light</vt:lpstr>
      <vt:lpstr>Manrope</vt:lpstr>
      <vt:lpstr>MarkOT</vt:lpstr>
      <vt:lpstr>Menlo</vt:lpstr>
      <vt:lpstr>Noto Sans</vt:lpstr>
      <vt:lpstr>Open Sans</vt:lpstr>
      <vt:lpstr>Open Sans-sb</vt:lpstr>
      <vt:lpstr>Metropolitan</vt:lpstr>
      <vt:lpstr> Streaming Data Pipelines</vt:lpstr>
      <vt:lpstr>Outcomes</vt:lpstr>
      <vt:lpstr>Discussion</vt:lpstr>
      <vt:lpstr>Discussion</vt:lpstr>
      <vt:lpstr>Discussion</vt:lpstr>
      <vt:lpstr>Unit 2 - Individual Project</vt:lpstr>
      <vt:lpstr>Unit 2 - Individual Project</vt:lpstr>
      <vt:lpstr>What is pub-sub</vt:lpstr>
      <vt:lpstr>Google</vt:lpstr>
      <vt:lpstr>IP2</vt:lpstr>
      <vt:lpstr>IP2</vt:lpstr>
      <vt:lpstr>Deliverables </vt:lpstr>
      <vt:lpstr>Why is Streaming Data different?</vt:lpstr>
      <vt:lpstr>What is Streaming?</vt:lpstr>
      <vt:lpstr>Overview of Stream Data Processing </vt:lpstr>
      <vt:lpstr>Overview of Stream Data Processing</vt:lpstr>
      <vt:lpstr>Examples </vt:lpstr>
      <vt:lpstr>Continue</vt:lpstr>
      <vt:lpstr>Batch Processing vs Real-Time Streams </vt:lpstr>
      <vt:lpstr>Batch Processing vs Real-Time Streams</vt:lpstr>
      <vt:lpstr>Benefits of Streaming Data </vt:lpstr>
      <vt:lpstr>What is Apache Kafka®? </vt:lpstr>
      <vt:lpstr>What is Apache Kafka®?</vt:lpstr>
      <vt:lpstr>Why would you use Kafka? </vt:lpstr>
      <vt:lpstr>PubNub Python SDK 5.1.4 </vt:lpstr>
      <vt:lpstr>Spark Streaming Programming Guide </vt:lpstr>
      <vt:lpstr>What is streaming data?</vt:lpstr>
      <vt:lpstr>What is streaming data?</vt:lpstr>
      <vt:lpstr>Comparison between batch processing and stream processing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Streaming Data Pipelines</dc:title>
  <dc:creator>Alex</dc:creator>
  <cp:lastModifiedBy>Alex Yousefi</cp:lastModifiedBy>
  <cp:revision>1</cp:revision>
  <dcterms:created xsi:type="dcterms:W3CDTF">2021-08-09T13:06:23Z</dcterms:created>
  <dcterms:modified xsi:type="dcterms:W3CDTF">2024-06-18T17:34:08Z</dcterms:modified>
</cp:coreProperties>
</file>