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88" r:id="rId3"/>
    <p:sldId id="289" r:id="rId4"/>
    <p:sldId id="290" r:id="rId5"/>
    <p:sldId id="291" r:id="rId6"/>
    <p:sldId id="293" r:id="rId7"/>
    <p:sldId id="295" r:id="rId8"/>
    <p:sldId id="309" r:id="rId9"/>
    <p:sldId id="294" r:id="rId10"/>
    <p:sldId id="296" r:id="rId11"/>
    <p:sldId id="298" r:id="rId12"/>
    <p:sldId id="257" r:id="rId13"/>
    <p:sldId id="280" r:id="rId14"/>
    <p:sldId id="281" r:id="rId15"/>
    <p:sldId id="282" r:id="rId16"/>
    <p:sldId id="284" r:id="rId17"/>
    <p:sldId id="261" r:id="rId18"/>
    <p:sldId id="262" r:id="rId19"/>
    <p:sldId id="264" r:id="rId20"/>
    <p:sldId id="267" r:id="rId21"/>
    <p:sldId id="266" r:id="rId22"/>
    <p:sldId id="265" r:id="rId23"/>
    <p:sldId id="263" r:id="rId24"/>
    <p:sldId id="258" r:id="rId25"/>
    <p:sldId id="310" r:id="rId26"/>
    <p:sldId id="313" r:id="rId27"/>
    <p:sldId id="317" r:id="rId28"/>
    <p:sldId id="314" r:id="rId29"/>
    <p:sldId id="316" r:id="rId30"/>
    <p:sldId id="315" r:id="rId31"/>
    <p:sldId id="318" r:id="rId32"/>
    <p:sldId id="319" r:id="rId33"/>
    <p:sldId id="312" r:id="rId34"/>
    <p:sldId id="259" r:id="rId35"/>
    <p:sldId id="285" r:id="rId36"/>
    <p:sldId id="286" r:id="rId37"/>
    <p:sldId id="287" r:id="rId38"/>
    <p:sldId id="260" r:id="rId39"/>
    <p:sldId id="299" r:id="rId40"/>
    <p:sldId id="300" r:id="rId41"/>
    <p:sldId id="302" r:id="rId42"/>
    <p:sldId id="301" r:id="rId43"/>
    <p:sldId id="303" r:id="rId44"/>
    <p:sldId id="320" r:id="rId45"/>
    <p:sldId id="32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FBEC4-F720-4C59-856D-45C0822A4C52}" v="13" dt="2024-09-18T17:10:17.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8087" autoAdjust="0"/>
  </p:normalViewPr>
  <p:slideViewPr>
    <p:cSldViewPr snapToGrid="0">
      <p:cViewPr varScale="1">
        <p:scale>
          <a:sx n="97" d="100"/>
          <a:sy n="97" d="100"/>
        </p:scale>
        <p:origin x="10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Yousefi" userId="5b0366e0c9a89451" providerId="LiveId" clId="{E338374C-3CAD-40D0-88BE-6B5BFD8A6EDE}"/>
    <pc:docChg chg="delSld">
      <pc:chgData name="Alex Yousefi" userId="5b0366e0c9a89451" providerId="LiveId" clId="{E338374C-3CAD-40D0-88BE-6B5BFD8A6EDE}" dt="2023-08-06T14:10:53.891" v="0" actId="2696"/>
      <pc:docMkLst>
        <pc:docMk/>
      </pc:docMkLst>
      <pc:sldChg chg="del">
        <pc:chgData name="Alex Yousefi" userId="5b0366e0c9a89451" providerId="LiveId" clId="{E338374C-3CAD-40D0-88BE-6B5BFD8A6EDE}" dt="2023-08-06T14:10:53.891" v="0" actId="2696"/>
        <pc:sldMkLst>
          <pc:docMk/>
          <pc:sldMk cId="3842813033" sldId="297"/>
        </pc:sldMkLst>
      </pc:sldChg>
    </pc:docChg>
  </pc:docChgLst>
  <pc:docChgLst>
    <pc:chgData name="Alex Yousefi" userId="5b0366e0c9a89451" providerId="LiveId" clId="{C8E532B0-6AF5-4727-964C-CEE813CC57C7}"/>
    <pc:docChg chg="custSel addSld delSld modSld">
      <pc:chgData name="Alex Yousefi" userId="5b0366e0c9a89451" providerId="LiveId" clId="{C8E532B0-6AF5-4727-964C-CEE813CC57C7}" dt="2023-11-28T15:29:13.273" v="49" actId="2696"/>
      <pc:docMkLst>
        <pc:docMk/>
      </pc:docMkLst>
      <pc:sldChg chg="modSp mod">
        <pc:chgData name="Alex Yousefi" userId="5b0366e0c9a89451" providerId="LiveId" clId="{C8E532B0-6AF5-4727-964C-CEE813CC57C7}" dt="2023-11-28T15:15:48.983" v="3" actId="27636"/>
        <pc:sldMkLst>
          <pc:docMk/>
          <pc:sldMk cId="3608948213" sldId="288"/>
        </pc:sldMkLst>
        <pc:spChg chg="mod">
          <ac:chgData name="Alex Yousefi" userId="5b0366e0c9a89451" providerId="LiveId" clId="{C8E532B0-6AF5-4727-964C-CEE813CC57C7}" dt="2023-11-28T15:15:48.983" v="3" actId="27636"/>
          <ac:spMkLst>
            <pc:docMk/>
            <pc:sldMk cId="3608948213" sldId="288"/>
            <ac:spMk id="3" creationId="{BC3E3058-EA1E-48BC-B542-8F226C42B74E}"/>
          </ac:spMkLst>
        </pc:spChg>
      </pc:sldChg>
      <pc:sldChg chg="del">
        <pc:chgData name="Alex Yousefi" userId="5b0366e0c9a89451" providerId="LiveId" clId="{C8E532B0-6AF5-4727-964C-CEE813CC57C7}" dt="2023-11-28T15:17:49.615" v="32" actId="2696"/>
        <pc:sldMkLst>
          <pc:docMk/>
          <pc:sldMk cId="20721462" sldId="304"/>
        </pc:sldMkLst>
      </pc:sldChg>
      <pc:sldChg chg="del">
        <pc:chgData name="Alex Yousefi" userId="5b0366e0c9a89451" providerId="LiveId" clId="{C8E532B0-6AF5-4727-964C-CEE813CC57C7}" dt="2023-11-28T15:17:49.615" v="32" actId="2696"/>
        <pc:sldMkLst>
          <pc:docMk/>
          <pc:sldMk cId="3294161990" sldId="305"/>
        </pc:sldMkLst>
      </pc:sldChg>
      <pc:sldChg chg="del">
        <pc:chgData name="Alex Yousefi" userId="5b0366e0c9a89451" providerId="LiveId" clId="{C8E532B0-6AF5-4727-964C-CEE813CC57C7}" dt="2023-11-28T15:17:49.615" v="32" actId="2696"/>
        <pc:sldMkLst>
          <pc:docMk/>
          <pc:sldMk cId="2828388914" sldId="306"/>
        </pc:sldMkLst>
      </pc:sldChg>
      <pc:sldChg chg="del">
        <pc:chgData name="Alex Yousefi" userId="5b0366e0c9a89451" providerId="LiveId" clId="{C8E532B0-6AF5-4727-964C-CEE813CC57C7}" dt="2023-11-28T15:17:49.615" v="32" actId="2696"/>
        <pc:sldMkLst>
          <pc:docMk/>
          <pc:sldMk cId="3893102913" sldId="307"/>
        </pc:sldMkLst>
      </pc:sldChg>
      <pc:sldChg chg="del">
        <pc:chgData name="Alex Yousefi" userId="5b0366e0c9a89451" providerId="LiveId" clId="{C8E532B0-6AF5-4727-964C-CEE813CC57C7}" dt="2023-11-28T15:17:49.615" v="32" actId="2696"/>
        <pc:sldMkLst>
          <pc:docMk/>
          <pc:sldMk cId="397593145" sldId="308"/>
        </pc:sldMkLst>
      </pc:sldChg>
      <pc:sldChg chg="modSp new mod">
        <pc:chgData name="Alex Yousefi" userId="5b0366e0c9a89451" providerId="LiveId" clId="{C8E532B0-6AF5-4727-964C-CEE813CC57C7}" dt="2023-11-28T15:16:23.348" v="25" actId="113"/>
        <pc:sldMkLst>
          <pc:docMk/>
          <pc:sldMk cId="2195034558" sldId="320"/>
        </pc:sldMkLst>
        <pc:spChg chg="mod">
          <ac:chgData name="Alex Yousefi" userId="5b0366e0c9a89451" providerId="LiveId" clId="{C8E532B0-6AF5-4727-964C-CEE813CC57C7}" dt="2023-11-28T15:16:23.348" v="25" actId="113"/>
          <ac:spMkLst>
            <pc:docMk/>
            <pc:sldMk cId="2195034558" sldId="320"/>
            <ac:spMk id="2" creationId="{3E43C6E3-E16D-F2F8-9E45-12A785B25F23}"/>
          </ac:spMkLst>
        </pc:spChg>
        <pc:spChg chg="mod">
          <ac:chgData name="Alex Yousefi" userId="5b0366e0c9a89451" providerId="LiveId" clId="{C8E532B0-6AF5-4727-964C-CEE813CC57C7}" dt="2023-11-28T15:16:18.298" v="24"/>
          <ac:spMkLst>
            <pc:docMk/>
            <pc:sldMk cId="2195034558" sldId="320"/>
            <ac:spMk id="3" creationId="{9C415475-E3FF-E075-97F1-82A32320B533}"/>
          </ac:spMkLst>
        </pc:spChg>
      </pc:sldChg>
      <pc:sldChg chg="modSp new mod">
        <pc:chgData name="Alex Yousefi" userId="5b0366e0c9a89451" providerId="LiveId" clId="{C8E532B0-6AF5-4727-964C-CEE813CC57C7}" dt="2023-11-28T15:21:47.065" v="48" actId="20577"/>
        <pc:sldMkLst>
          <pc:docMk/>
          <pc:sldMk cId="695754155" sldId="321"/>
        </pc:sldMkLst>
        <pc:spChg chg="mod">
          <ac:chgData name="Alex Yousefi" userId="5b0366e0c9a89451" providerId="LiveId" clId="{C8E532B0-6AF5-4727-964C-CEE813CC57C7}" dt="2023-11-28T15:17:29.208" v="30"/>
          <ac:spMkLst>
            <pc:docMk/>
            <pc:sldMk cId="695754155" sldId="321"/>
            <ac:spMk id="2" creationId="{650F8963-785E-0D99-0E6E-FAB43F896EEB}"/>
          </ac:spMkLst>
        </pc:spChg>
        <pc:spChg chg="mod">
          <ac:chgData name="Alex Yousefi" userId="5b0366e0c9a89451" providerId="LiveId" clId="{C8E532B0-6AF5-4727-964C-CEE813CC57C7}" dt="2023-11-28T15:21:47.065" v="48" actId="20577"/>
          <ac:spMkLst>
            <pc:docMk/>
            <pc:sldMk cId="695754155" sldId="321"/>
            <ac:spMk id="3" creationId="{1C481F0C-4AFD-AA59-CF25-919AD7D90783}"/>
          </ac:spMkLst>
        </pc:spChg>
      </pc:sldChg>
      <pc:sldChg chg="modSp new del mod">
        <pc:chgData name="Alex Yousefi" userId="5b0366e0c9a89451" providerId="LiveId" clId="{C8E532B0-6AF5-4727-964C-CEE813CC57C7}" dt="2023-11-28T15:29:13.273" v="49" actId="2696"/>
        <pc:sldMkLst>
          <pc:docMk/>
          <pc:sldMk cId="1811399757" sldId="322"/>
        </pc:sldMkLst>
        <pc:spChg chg="mod">
          <ac:chgData name="Alex Yousefi" userId="5b0366e0c9a89451" providerId="LiveId" clId="{C8E532B0-6AF5-4727-964C-CEE813CC57C7}" dt="2023-11-28T15:17:32.716" v="31"/>
          <ac:spMkLst>
            <pc:docMk/>
            <pc:sldMk cId="1811399757" sldId="322"/>
            <ac:spMk id="2" creationId="{9D64C715-9ED1-0274-3F15-1C365E0ABD57}"/>
          </ac:spMkLst>
        </pc:spChg>
        <pc:spChg chg="mod">
          <ac:chgData name="Alex Yousefi" userId="5b0366e0c9a89451" providerId="LiveId" clId="{C8E532B0-6AF5-4727-964C-CEE813CC57C7}" dt="2023-11-28T15:17:18.966" v="29"/>
          <ac:spMkLst>
            <pc:docMk/>
            <pc:sldMk cId="1811399757" sldId="322"/>
            <ac:spMk id="3" creationId="{93A58C3C-63C2-6B2A-0C28-BA9E11FB7284}"/>
          </ac:spMkLst>
        </pc:spChg>
      </pc:sldChg>
    </pc:docChg>
  </pc:docChgLst>
  <pc:docChgLst>
    <pc:chgData name="Alex Yousefi" userId="5b0366e0c9a89451" providerId="LiveId" clId="{CB7A3ADA-F6AD-4ACE-A83D-36AE94405892}"/>
    <pc:docChg chg="modSld">
      <pc:chgData name="Alex Yousefi" userId="5b0366e0c9a89451" providerId="LiveId" clId="{CB7A3ADA-F6AD-4ACE-A83D-36AE94405892}" dt="2023-08-08T18:33:13.967" v="20" actId="20577"/>
      <pc:docMkLst>
        <pc:docMk/>
      </pc:docMkLst>
      <pc:sldChg chg="modSp mod">
        <pc:chgData name="Alex Yousefi" userId="5b0366e0c9a89451" providerId="LiveId" clId="{CB7A3ADA-F6AD-4ACE-A83D-36AE94405892}" dt="2023-08-08T18:33:13.967" v="20" actId="20577"/>
        <pc:sldMkLst>
          <pc:docMk/>
          <pc:sldMk cId="3740209559" sldId="287"/>
        </pc:sldMkLst>
        <pc:spChg chg="mod">
          <ac:chgData name="Alex Yousefi" userId="5b0366e0c9a89451" providerId="LiveId" clId="{CB7A3ADA-F6AD-4ACE-A83D-36AE94405892}" dt="2023-08-08T18:33:13.967" v="20" actId="20577"/>
          <ac:spMkLst>
            <pc:docMk/>
            <pc:sldMk cId="3740209559" sldId="287"/>
            <ac:spMk id="3" creationId="{44AFDC4B-79DF-461E-9249-22CD633E9196}"/>
          </ac:spMkLst>
        </pc:spChg>
      </pc:sldChg>
      <pc:sldChg chg="modSp mod">
        <pc:chgData name="Alex Yousefi" userId="5b0366e0c9a89451" providerId="LiveId" clId="{CB7A3ADA-F6AD-4ACE-A83D-36AE94405892}" dt="2023-08-08T18:27:11.383" v="6" actId="6549"/>
        <pc:sldMkLst>
          <pc:docMk/>
          <pc:sldMk cId="3769543570" sldId="310"/>
        </pc:sldMkLst>
        <pc:spChg chg="mod">
          <ac:chgData name="Alex Yousefi" userId="5b0366e0c9a89451" providerId="LiveId" clId="{CB7A3ADA-F6AD-4ACE-A83D-36AE94405892}" dt="2023-08-08T18:27:11.383" v="6" actId="6549"/>
          <ac:spMkLst>
            <pc:docMk/>
            <pc:sldMk cId="3769543570" sldId="310"/>
            <ac:spMk id="3" creationId="{9AECFBF5-8552-4419-0713-8E32702C0F32}"/>
          </ac:spMkLst>
        </pc:spChg>
      </pc:sldChg>
      <pc:sldChg chg="modSp mod">
        <pc:chgData name="Alex Yousefi" userId="5b0366e0c9a89451" providerId="LiveId" clId="{CB7A3ADA-F6AD-4ACE-A83D-36AE94405892}" dt="2023-08-08T18:28:13.905" v="11"/>
        <pc:sldMkLst>
          <pc:docMk/>
          <pc:sldMk cId="1925242673" sldId="313"/>
        </pc:sldMkLst>
        <pc:spChg chg="mod">
          <ac:chgData name="Alex Yousefi" userId="5b0366e0c9a89451" providerId="LiveId" clId="{CB7A3ADA-F6AD-4ACE-A83D-36AE94405892}" dt="2023-08-08T18:28:13.905" v="11"/>
          <ac:spMkLst>
            <pc:docMk/>
            <pc:sldMk cId="1925242673" sldId="313"/>
            <ac:spMk id="3" creationId="{CC323DBD-F4D3-7254-470F-62615BB9F4A9}"/>
          </ac:spMkLst>
        </pc:spChg>
      </pc:sldChg>
      <pc:sldChg chg="modSp mod">
        <pc:chgData name="Alex Yousefi" userId="5b0366e0c9a89451" providerId="LiveId" clId="{CB7A3ADA-F6AD-4ACE-A83D-36AE94405892}" dt="2023-08-08T18:30:46.117" v="13"/>
        <pc:sldMkLst>
          <pc:docMk/>
          <pc:sldMk cId="1264051718" sldId="318"/>
        </pc:sldMkLst>
        <pc:spChg chg="mod">
          <ac:chgData name="Alex Yousefi" userId="5b0366e0c9a89451" providerId="LiveId" clId="{CB7A3ADA-F6AD-4ACE-A83D-36AE94405892}" dt="2023-08-08T18:30:46.117" v="13"/>
          <ac:spMkLst>
            <pc:docMk/>
            <pc:sldMk cId="1264051718" sldId="318"/>
            <ac:spMk id="3" creationId="{DB1162D1-A73D-F624-7EBD-4B2209CBB260}"/>
          </ac:spMkLst>
        </pc:spChg>
      </pc:sldChg>
    </pc:docChg>
  </pc:docChgLst>
  <pc:docChgLst>
    <pc:chgData name="Alex" userId="5b0366e0c9a89451" providerId="LiveId" clId="{FB79B61F-BC3B-43B3-B850-44B12F74F7C7}"/>
    <pc:docChg chg="undo custSel addSld delSld modSld sldOrd">
      <pc:chgData name="Alex" userId="5b0366e0c9a89451" providerId="LiveId" clId="{FB79B61F-BC3B-43B3-B850-44B12F74F7C7}" dt="2021-08-17T20:38:42.884" v="397" actId="6549"/>
      <pc:docMkLst>
        <pc:docMk/>
      </pc:docMkLst>
      <pc:sldChg chg="addSp delSp modSp mod setClrOvrMap">
        <pc:chgData name="Alex" userId="5b0366e0c9a89451" providerId="LiveId" clId="{FB79B61F-BC3B-43B3-B850-44B12F74F7C7}" dt="2021-08-16T19:21:46.288" v="7" actId="26606"/>
        <pc:sldMkLst>
          <pc:docMk/>
          <pc:sldMk cId="7881306" sldId="256"/>
        </pc:sldMkLst>
        <pc:spChg chg="mod">
          <ac:chgData name="Alex" userId="5b0366e0c9a89451" providerId="LiveId" clId="{FB79B61F-BC3B-43B3-B850-44B12F74F7C7}" dt="2021-08-16T19:21:46.288" v="7" actId="26606"/>
          <ac:spMkLst>
            <pc:docMk/>
            <pc:sldMk cId="7881306" sldId="256"/>
            <ac:spMk id="2" creationId="{0882DE70-E537-425E-BEBC-9F27A626456F}"/>
          </ac:spMkLst>
        </pc:spChg>
        <pc:spChg chg="mod">
          <ac:chgData name="Alex" userId="5b0366e0c9a89451" providerId="LiveId" clId="{FB79B61F-BC3B-43B3-B850-44B12F74F7C7}" dt="2021-08-16T19:21:46.288" v="7" actId="26606"/>
          <ac:spMkLst>
            <pc:docMk/>
            <pc:sldMk cId="7881306" sldId="256"/>
            <ac:spMk id="3" creationId="{05B34E1B-887C-45C0-A022-482739A83029}"/>
          </ac:spMkLst>
        </pc:spChg>
        <pc:spChg chg="del">
          <ac:chgData name="Alex" userId="5b0366e0c9a89451" providerId="LiveId" clId="{FB79B61F-BC3B-43B3-B850-44B12F74F7C7}" dt="2021-08-16T19:21:46.288" v="7" actId="26606"/>
          <ac:spMkLst>
            <pc:docMk/>
            <pc:sldMk cId="7881306" sldId="256"/>
            <ac:spMk id="9" creationId="{87CC2527-562A-4F69-B487-4371E5B243E7}"/>
          </ac:spMkLst>
        </pc:spChg>
        <pc:spChg chg="add">
          <ac:chgData name="Alex" userId="5b0366e0c9a89451" providerId="LiveId" clId="{FB79B61F-BC3B-43B3-B850-44B12F74F7C7}" dt="2021-08-16T19:21:46.288" v="7" actId="26606"/>
          <ac:spMkLst>
            <pc:docMk/>
            <pc:sldMk cId="7881306" sldId="256"/>
            <ac:spMk id="16" creationId="{5A59F003-E00A-43F9-91DC-CC54E3B87466}"/>
          </ac:spMkLst>
        </pc:spChg>
        <pc:spChg chg="add">
          <ac:chgData name="Alex" userId="5b0366e0c9a89451" providerId="LiveId" clId="{FB79B61F-BC3B-43B3-B850-44B12F74F7C7}" dt="2021-08-16T19:21:46.288" v="7" actId="26606"/>
          <ac:spMkLst>
            <pc:docMk/>
            <pc:sldMk cId="7881306" sldId="256"/>
            <ac:spMk id="18" creationId="{D74A4382-E3AD-430A-9A1F-DFA3E0E77A7D}"/>
          </ac:spMkLst>
        </pc:spChg>
        <pc:spChg chg="add">
          <ac:chgData name="Alex" userId="5b0366e0c9a89451" providerId="LiveId" clId="{FB79B61F-BC3B-43B3-B850-44B12F74F7C7}" dt="2021-08-16T19:21:46.288" v="7" actId="26606"/>
          <ac:spMkLst>
            <pc:docMk/>
            <pc:sldMk cId="7881306" sldId="256"/>
            <ac:spMk id="20" creationId="{79F40191-0F44-4FD1-82CC-ACB507C14BE6}"/>
          </ac:spMkLst>
        </pc:spChg>
        <pc:picChg chg="mod">
          <ac:chgData name="Alex" userId="5b0366e0c9a89451" providerId="LiveId" clId="{FB79B61F-BC3B-43B3-B850-44B12F74F7C7}" dt="2021-08-16T19:21:46.288" v="7" actId="26606"/>
          <ac:picMkLst>
            <pc:docMk/>
            <pc:sldMk cId="7881306" sldId="256"/>
            <ac:picMk id="5" creationId="{A839A661-E509-43F2-8B33-28D65FE177AB}"/>
          </ac:picMkLst>
        </pc:picChg>
        <pc:cxnChg chg="del">
          <ac:chgData name="Alex" userId="5b0366e0c9a89451" providerId="LiveId" clId="{FB79B61F-BC3B-43B3-B850-44B12F74F7C7}" dt="2021-08-16T19:21:46.288" v="7" actId="26606"/>
          <ac:cxnSpMkLst>
            <pc:docMk/>
            <pc:sldMk cId="7881306" sldId="256"/>
            <ac:cxnSpMk id="11" creationId="{BCDAEC91-5BCE-4B55-9CC0-43EF94CB734B}"/>
          </ac:cxnSpMkLst>
        </pc:cxnChg>
      </pc:sldChg>
      <pc:sldChg chg="addSp modSp mod ord setBg">
        <pc:chgData name="Alex" userId="5b0366e0c9a89451" providerId="LiveId" clId="{FB79B61F-BC3B-43B3-B850-44B12F74F7C7}" dt="2021-08-16T20:06:52.131" v="119" actId="26606"/>
        <pc:sldMkLst>
          <pc:docMk/>
          <pc:sldMk cId="2912294049" sldId="257"/>
        </pc:sldMkLst>
        <pc:spChg chg="mod">
          <ac:chgData name="Alex" userId="5b0366e0c9a89451" providerId="LiveId" clId="{FB79B61F-BC3B-43B3-B850-44B12F74F7C7}" dt="2021-08-16T20:06:52.131" v="119" actId="26606"/>
          <ac:spMkLst>
            <pc:docMk/>
            <pc:sldMk cId="2912294049" sldId="257"/>
            <ac:spMk id="2" creationId="{15C0EEC8-240E-42C5-8DD7-324899F73920}"/>
          </ac:spMkLst>
        </pc:spChg>
        <pc:spChg chg="mod">
          <ac:chgData name="Alex" userId="5b0366e0c9a89451" providerId="LiveId" clId="{FB79B61F-BC3B-43B3-B850-44B12F74F7C7}" dt="2021-08-16T20:06:52.131" v="119" actId="26606"/>
          <ac:spMkLst>
            <pc:docMk/>
            <pc:sldMk cId="2912294049" sldId="257"/>
            <ac:spMk id="3" creationId="{32F14092-E88D-419F-8A06-00DA29C477D1}"/>
          </ac:spMkLst>
        </pc:spChg>
        <pc:spChg chg="add">
          <ac:chgData name="Alex" userId="5b0366e0c9a89451" providerId="LiveId" clId="{FB79B61F-BC3B-43B3-B850-44B12F74F7C7}" dt="2021-08-16T20:06:52.131" v="119" actId="26606"/>
          <ac:spMkLst>
            <pc:docMk/>
            <pc:sldMk cId="2912294049" sldId="257"/>
            <ac:spMk id="8" creationId="{CBB2B1F0-0DD6-4744-9A46-7A344FB48E40}"/>
          </ac:spMkLst>
        </pc:spChg>
        <pc:spChg chg="add">
          <ac:chgData name="Alex" userId="5b0366e0c9a89451" providerId="LiveId" clId="{FB79B61F-BC3B-43B3-B850-44B12F74F7C7}" dt="2021-08-16T20:06:52.131" v="119" actId="26606"/>
          <ac:spMkLst>
            <pc:docMk/>
            <pc:sldMk cId="2912294049" sldId="257"/>
            <ac:spMk id="10" creationId="{52D502E5-F6B4-4D58-B4AE-FC466FF15EE8}"/>
          </ac:spMkLst>
        </pc:spChg>
        <pc:spChg chg="add">
          <ac:chgData name="Alex" userId="5b0366e0c9a89451" providerId="LiveId" clId="{FB79B61F-BC3B-43B3-B850-44B12F74F7C7}" dt="2021-08-16T20:06:52.131" v="119" actId="26606"/>
          <ac:spMkLst>
            <pc:docMk/>
            <pc:sldMk cId="2912294049" sldId="257"/>
            <ac:spMk id="12" creationId="{9DECDBF4-02B6-4BB4-B65B-B8107AD6A9E8}"/>
          </ac:spMkLst>
        </pc:spChg>
      </pc:sldChg>
      <pc:sldChg chg="addSp modSp mod setBg">
        <pc:chgData name="Alex" userId="5b0366e0c9a89451" providerId="LiveId" clId="{FB79B61F-BC3B-43B3-B850-44B12F74F7C7}" dt="2021-08-16T20:08:30.971" v="140" actId="27636"/>
        <pc:sldMkLst>
          <pc:docMk/>
          <pc:sldMk cId="4086935220" sldId="258"/>
        </pc:sldMkLst>
        <pc:spChg chg="mod">
          <ac:chgData name="Alex" userId="5b0366e0c9a89451" providerId="LiveId" clId="{FB79B61F-BC3B-43B3-B850-44B12F74F7C7}" dt="2021-08-16T20:08:13.054" v="134" actId="26606"/>
          <ac:spMkLst>
            <pc:docMk/>
            <pc:sldMk cId="4086935220" sldId="258"/>
            <ac:spMk id="2" creationId="{5B649AE6-360B-4974-BAC2-F783C60A1F22}"/>
          </ac:spMkLst>
        </pc:spChg>
        <pc:spChg chg="mod">
          <ac:chgData name="Alex" userId="5b0366e0c9a89451" providerId="LiveId" clId="{FB79B61F-BC3B-43B3-B850-44B12F74F7C7}" dt="2021-08-16T20:08:30.971" v="140" actId="27636"/>
          <ac:spMkLst>
            <pc:docMk/>
            <pc:sldMk cId="4086935220" sldId="258"/>
            <ac:spMk id="3" creationId="{1FBEB2E8-BBA0-40CC-AABC-59DBCD917A11}"/>
          </ac:spMkLst>
        </pc:spChg>
        <pc:spChg chg="add">
          <ac:chgData name="Alex" userId="5b0366e0c9a89451" providerId="LiveId" clId="{FB79B61F-BC3B-43B3-B850-44B12F74F7C7}" dt="2021-08-16T20:08:13.054" v="134" actId="26606"/>
          <ac:spMkLst>
            <pc:docMk/>
            <pc:sldMk cId="4086935220" sldId="258"/>
            <ac:spMk id="8" creationId="{C2554CA6-288E-4202-BC52-2E5A8F0C0AED}"/>
          </ac:spMkLst>
        </pc:spChg>
        <pc:spChg chg="add">
          <ac:chgData name="Alex" userId="5b0366e0c9a89451" providerId="LiveId" clId="{FB79B61F-BC3B-43B3-B850-44B12F74F7C7}" dt="2021-08-16T20:08:13.054" v="134" actId="26606"/>
          <ac:spMkLst>
            <pc:docMk/>
            <pc:sldMk cId="4086935220" sldId="258"/>
            <ac:spMk id="10" creationId="{B10BB131-AC8E-4A8E-A5D1-36260F720C3B}"/>
          </ac:spMkLst>
        </pc:spChg>
        <pc:spChg chg="add">
          <ac:chgData name="Alex" userId="5b0366e0c9a89451" providerId="LiveId" clId="{FB79B61F-BC3B-43B3-B850-44B12F74F7C7}" dt="2021-08-16T20:08:13.054" v="134" actId="26606"/>
          <ac:spMkLst>
            <pc:docMk/>
            <pc:sldMk cId="4086935220" sldId="258"/>
            <ac:spMk id="12" creationId="{5B7778FC-632E-4DCA-A7CB-0D7731CCF970}"/>
          </ac:spMkLst>
        </pc:spChg>
        <pc:spChg chg="add">
          <ac:chgData name="Alex" userId="5b0366e0c9a89451" providerId="LiveId" clId="{FB79B61F-BC3B-43B3-B850-44B12F74F7C7}" dt="2021-08-16T20:08:13.054" v="134" actId="26606"/>
          <ac:spMkLst>
            <pc:docMk/>
            <pc:sldMk cId="4086935220" sldId="258"/>
            <ac:spMk id="14" creationId="{FA23A907-97FB-4A8F-880A-DD77401C4296}"/>
          </ac:spMkLst>
        </pc:spChg>
      </pc:sldChg>
      <pc:sldChg chg="addSp modSp mod setBg">
        <pc:chgData name="Alex" userId="5b0366e0c9a89451" providerId="LiveId" clId="{FB79B61F-BC3B-43B3-B850-44B12F74F7C7}" dt="2021-08-17T00:00:42.902" v="391" actId="33524"/>
        <pc:sldMkLst>
          <pc:docMk/>
          <pc:sldMk cId="752023447" sldId="259"/>
        </pc:sldMkLst>
        <pc:spChg chg="mod">
          <ac:chgData name="Alex" userId="5b0366e0c9a89451" providerId="LiveId" clId="{FB79B61F-BC3B-43B3-B850-44B12F74F7C7}" dt="2021-08-16T20:08:38.641" v="141" actId="26606"/>
          <ac:spMkLst>
            <pc:docMk/>
            <pc:sldMk cId="752023447" sldId="259"/>
            <ac:spMk id="2" creationId="{68B31E2C-8DA2-40F6-A7A1-B7EE0B5619CC}"/>
          </ac:spMkLst>
        </pc:spChg>
        <pc:spChg chg="mod">
          <ac:chgData name="Alex" userId="5b0366e0c9a89451" providerId="LiveId" clId="{FB79B61F-BC3B-43B3-B850-44B12F74F7C7}" dt="2021-08-17T00:00:42.902" v="391" actId="33524"/>
          <ac:spMkLst>
            <pc:docMk/>
            <pc:sldMk cId="752023447" sldId="259"/>
            <ac:spMk id="3" creationId="{2554DBD6-7F60-41E2-8396-2AA139BF3070}"/>
          </ac:spMkLst>
        </pc:spChg>
        <pc:spChg chg="add">
          <ac:chgData name="Alex" userId="5b0366e0c9a89451" providerId="LiveId" clId="{FB79B61F-BC3B-43B3-B850-44B12F74F7C7}" dt="2021-08-16T20:08:38.641" v="141" actId="26606"/>
          <ac:spMkLst>
            <pc:docMk/>
            <pc:sldMk cId="752023447" sldId="259"/>
            <ac:spMk id="8" creationId="{C2554CA6-288E-4202-BC52-2E5A8F0C0AED}"/>
          </ac:spMkLst>
        </pc:spChg>
        <pc:spChg chg="add">
          <ac:chgData name="Alex" userId="5b0366e0c9a89451" providerId="LiveId" clId="{FB79B61F-BC3B-43B3-B850-44B12F74F7C7}" dt="2021-08-16T20:08:38.641" v="141" actId="26606"/>
          <ac:spMkLst>
            <pc:docMk/>
            <pc:sldMk cId="752023447" sldId="259"/>
            <ac:spMk id="10" creationId="{B10BB131-AC8E-4A8E-A5D1-36260F720C3B}"/>
          </ac:spMkLst>
        </pc:spChg>
        <pc:spChg chg="add">
          <ac:chgData name="Alex" userId="5b0366e0c9a89451" providerId="LiveId" clId="{FB79B61F-BC3B-43B3-B850-44B12F74F7C7}" dt="2021-08-16T20:08:38.641" v="141" actId="26606"/>
          <ac:spMkLst>
            <pc:docMk/>
            <pc:sldMk cId="752023447" sldId="259"/>
            <ac:spMk id="12" creationId="{5B7778FC-632E-4DCA-A7CB-0D7731CCF970}"/>
          </ac:spMkLst>
        </pc:spChg>
        <pc:spChg chg="add">
          <ac:chgData name="Alex" userId="5b0366e0c9a89451" providerId="LiveId" clId="{FB79B61F-BC3B-43B3-B850-44B12F74F7C7}" dt="2021-08-16T20:08:38.641" v="141" actId="26606"/>
          <ac:spMkLst>
            <pc:docMk/>
            <pc:sldMk cId="752023447" sldId="259"/>
            <ac:spMk id="14" creationId="{FA23A907-97FB-4A8F-880A-DD77401C4296}"/>
          </ac:spMkLst>
        </pc:spChg>
      </pc:sldChg>
      <pc:sldChg chg="addSp delSp modSp mod setBg">
        <pc:chgData name="Alex" userId="5b0366e0c9a89451" providerId="LiveId" clId="{FB79B61F-BC3B-43B3-B850-44B12F74F7C7}" dt="2021-08-16T20:44:02.599" v="388" actId="113"/>
        <pc:sldMkLst>
          <pc:docMk/>
          <pc:sldMk cId="2506278833" sldId="260"/>
        </pc:sldMkLst>
        <pc:spChg chg="mod">
          <ac:chgData name="Alex" userId="5b0366e0c9a89451" providerId="LiveId" clId="{FB79B61F-BC3B-43B3-B850-44B12F74F7C7}" dt="2021-08-16T20:44:02.599" v="388" actId="113"/>
          <ac:spMkLst>
            <pc:docMk/>
            <pc:sldMk cId="2506278833" sldId="260"/>
            <ac:spMk id="2" creationId="{8DF0381D-AC1A-48A6-B035-E1B86B079B18}"/>
          </ac:spMkLst>
        </pc:spChg>
        <pc:spChg chg="mod">
          <ac:chgData name="Alex" userId="5b0366e0c9a89451" providerId="LiveId" clId="{FB79B61F-BC3B-43B3-B850-44B12F74F7C7}" dt="2021-08-16T20:09:27.774" v="145" actId="26606"/>
          <ac:spMkLst>
            <pc:docMk/>
            <pc:sldMk cId="2506278833" sldId="260"/>
            <ac:spMk id="3" creationId="{22F0CC11-2B58-482F-BFFC-E38E42F2EB4C}"/>
          </ac:spMkLst>
        </pc:spChg>
        <pc:spChg chg="add del">
          <ac:chgData name="Alex" userId="5b0366e0c9a89451" providerId="LiveId" clId="{FB79B61F-BC3B-43B3-B850-44B12F74F7C7}" dt="2021-08-16T20:43:58.071" v="387" actId="26606"/>
          <ac:spMkLst>
            <pc:docMk/>
            <pc:sldMk cId="2506278833" sldId="260"/>
            <ac:spMk id="8" creationId="{081EA652-8C6A-4E69-BEB9-170809474553}"/>
          </ac:spMkLst>
        </pc:spChg>
        <pc:spChg chg="add del">
          <ac:chgData name="Alex" userId="5b0366e0c9a89451" providerId="LiveId" clId="{FB79B61F-BC3B-43B3-B850-44B12F74F7C7}" dt="2021-08-16T20:43:58.071" v="387" actId="26606"/>
          <ac:spMkLst>
            <pc:docMk/>
            <pc:sldMk cId="2506278833" sldId="260"/>
            <ac:spMk id="10" creationId="{5298780A-33B9-4EA2-8F67-DE68AD62841B}"/>
          </ac:spMkLst>
        </pc:spChg>
        <pc:spChg chg="add del">
          <ac:chgData name="Alex" userId="5b0366e0c9a89451" providerId="LiveId" clId="{FB79B61F-BC3B-43B3-B850-44B12F74F7C7}" dt="2021-08-16T20:43:58.071" v="387" actId="26606"/>
          <ac:spMkLst>
            <pc:docMk/>
            <pc:sldMk cId="2506278833" sldId="260"/>
            <ac:spMk id="12" creationId="{7F488E8B-4E1E-4402-8935-D4E6C02615C7}"/>
          </ac:spMkLst>
        </pc:spChg>
        <pc:spChg chg="add">
          <ac:chgData name="Alex" userId="5b0366e0c9a89451" providerId="LiveId" clId="{FB79B61F-BC3B-43B3-B850-44B12F74F7C7}" dt="2021-08-16T20:43:58.071" v="387" actId="26606"/>
          <ac:spMkLst>
            <pc:docMk/>
            <pc:sldMk cId="2506278833" sldId="260"/>
            <ac:spMk id="17" creationId="{081EA652-8C6A-4E69-BEB9-170809474553}"/>
          </ac:spMkLst>
        </pc:spChg>
        <pc:spChg chg="add">
          <ac:chgData name="Alex" userId="5b0366e0c9a89451" providerId="LiveId" clId="{FB79B61F-BC3B-43B3-B850-44B12F74F7C7}" dt="2021-08-16T20:43:58.071" v="387" actId="26606"/>
          <ac:spMkLst>
            <pc:docMk/>
            <pc:sldMk cId="2506278833" sldId="260"/>
            <ac:spMk id="19" creationId="{5298780A-33B9-4EA2-8F67-DE68AD62841B}"/>
          </ac:spMkLst>
        </pc:spChg>
        <pc:spChg chg="add">
          <ac:chgData name="Alex" userId="5b0366e0c9a89451" providerId="LiveId" clId="{FB79B61F-BC3B-43B3-B850-44B12F74F7C7}" dt="2021-08-16T20:43:58.071" v="387" actId="26606"/>
          <ac:spMkLst>
            <pc:docMk/>
            <pc:sldMk cId="2506278833" sldId="260"/>
            <ac:spMk id="21" creationId="{7F488E8B-4E1E-4402-8935-D4E6C02615C7}"/>
          </ac:spMkLst>
        </pc:spChg>
      </pc:sldChg>
      <pc:sldChg chg="addSp delSp modSp mod setBg">
        <pc:chgData name="Alex" userId="5b0366e0c9a89451" providerId="LiveId" clId="{FB79B61F-BC3B-43B3-B850-44B12F74F7C7}" dt="2021-08-17T20:20:38.582" v="395" actId="20577"/>
        <pc:sldMkLst>
          <pc:docMk/>
          <pc:sldMk cId="1785975156" sldId="261"/>
        </pc:sldMkLst>
        <pc:spChg chg="mod">
          <ac:chgData name="Alex" userId="5b0366e0c9a89451" providerId="LiveId" clId="{FB79B61F-BC3B-43B3-B850-44B12F74F7C7}" dt="2021-08-16T20:07:17.144" v="123" actId="26606"/>
          <ac:spMkLst>
            <pc:docMk/>
            <pc:sldMk cId="1785975156" sldId="261"/>
            <ac:spMk id="2" creationId="{BAD2ACAC-D8C6-461C-96CC-E29ECFCD89D7}"/>
          </ac:spMkLst>
        </pc:spChg>
        <pc:spChg chg="del mod">
          <ac:chgData name="Alex" userId="5b0366e0c9a89451" providerId="LiveId" clId="{FB79B61F-BC3B-43B3-B850-44B12F74F7C7}" dt="2021-08-16T20:07:17.144" v="123" actId="26606"/>
          <ac:spMkLst>
            <pc:docMk/>
            <pc:sldMk cId="1785975156" sldId="261"/>
            <ac:spMk id="3" creationId="{FC56455C-F76D-419A-8E25-47CC383E3064}"/>
          </ac:spMkLst>
        </pc:spChg>
        <pc:spChg chg="add">
          <ac:chgData name="Alex" userId="5b0366e0c9a89451" providerId="LiveId" clId="{FB79B61F-BC3B-43B3-B850-44B12F74F7C7}" dt="2021-08-16T20:07:17.144" v="123" actId="26606"/>
          <ac:spMkLst>
            <pc:docMk/>
            <pc:sldMk cId="1785975156" sldId="261"/>
            <ac:spMk id="9" creationId="{577D1452-F0B7-431E-9A24-D3F7103D8510}"/>
          </ac:spMkLst>
        </pc:spChg>
        <pc:spChg chg="add">
          <ac:chgData name="Alex" userId="5b0366e0c9a89451" providerId="LiveId" clId="{FB79B61F-BC3B-43B3-B850-44B12F74F7C7}" dt="2021-08-16T20:07:17.144" v="123" actId="26606"/>
          <ac:spMkLst>
            <pc:docMk/>
            <pc:sldMk cId="1785975156" sldId="261"/>
            <ac:spMk id="11" creationId="{A660F4F9-5DF5-4F15-BE6A-CD8648BB1148}"/>
          </ac:spMkLst>
        </pc:spChg>
        <pc:graphicFrameChg chg="add mod">
          <ac:chgData name="Alex" userId="5b0366e0c9a89451" providerId="LiveId" clId="{FB79B61F-BC3B-43B3-B850-44B12F74F7C7}" dt="2021-08-17T20:20:38.582" v="395" actId="20577"/>
          <ac:graphicFrameMkLst>
            <pc:docMk/>
            <pc:sldMk cId="1785975156" sldId="261"/>
            <ac:graphicFrameMk id="5" creationId="{72DEB8D7-2906-4063-A506-E31E265CCB8B}"/>
          </ac:graphicFrameMkLst>
        </pc:graphicFrameChg>
      </pc:sldChg>
      <pc:sldChg chg="addSp modSp mod setBg">
        <pc:chgData name="Alex" userId="5b0366e0c9a89451" providerId="LiveId" clId="{FB79B61F-BC3B-43B3-B850-44B12F74F7C7}" dt="2021-08-16T20:07:23.810" v="124" actId="26606"/>
        <pc:sldMkLst>
          <pc:docMk/>
          <pc:sldMk cId="479099657" sldId="262"/>
        </pc:sldMkLst>
        <pc:spChg chg="mod">
          <ac:chgData name="Alex" userId="5b0366e0c9a89451" providerId="LiveId" clId="{FB79B61F-BC3B-43B3-B850-44B12F74F7C7}" dt="2021-08-16T20:07:23.810" v="124" actId="26606"/>
          <ac:spMkLst>
            <pc:docMk/>
            <pc:sldMk cId="479099657" sldId="262"/>
            <ac:spMk id="2" creationId="{A97E7CAA-AAAA-4A61-8D24-74B4754E4868}"/>
          </ac:spMkLst>
        </pc:spChg>
        <pc:spChg chg="mod">
          <ac:chgData name="Alex" userId="5b0366e0c9a89451" providerId="LiveId" clId="{FB79B61F-BC3B-43B3-B850-44B12F74F7C7}" dt="2021-08-16T20:07:23.810" v="124" actId="26606"/>
          <ac:spMkLst>
            <pc:docMk/>
            <pc:sldMk cId="479099657" sldId="262"/>
            <ac:spMk id="3" creationId="{853B2DF8-C0DE-4417-91AC-0BCF7888FE16}"/>
          </ac:spMkLst>
        </pc:spChg>
        <pc:spChg chg="add">
          <ac:chgData name="Alex" userId="5b0366e0c9a89451" providerId="LiveId" clId="{FB79B61F-BC3B-43B3-B850-44B12F74F7C7}" dt="2021-08-16T20:07:23.810" v="124" actId="26606"/>
          <ac:spMkLst>
            <pc:docMk/>
            <pc:sldMk cId="479099657" sldId="262"/>
            <ac:spMk id="8" creationId="{C2554CA6-288E-4202-BC52-2E5A8F0C0AED}"/>
          </ac:spMkLst>
        </pc:spChg>
        <pc:spChg chg="add">
          <ac:chgData name="Alex" userId="5b0366e0c9a89451" providerId="LiveId" clId="{FB79B61F-BC3B-43B3-B850-44B12F74F7C7}" dt="2021-08-16T20:07:23.810" v="124" actId="26606"/>
          <ac:spMkLst>
            <pc:docMk/>
            <pc:sldMk cId="479099657" sldId="262"/>
            <ac:spMk id="10" creationId="{B10BB131-AC8E-4A8E-A5D1-36260F720C3B}"/>
          </ac:spMkLst>
        </pc:spChg>
        <pc:spChg chg="add">
          <ac:chgData name="Alex" userId="5b0366e0c9a89451" providerId="LiveId" clId="{FB79B61F-BC3B-43B3-B850-44B12F74F7C7}" dt="2021-08-16T20:07:23.810" v="124" actId="26606"/>
          <ac:spMkLst>
            <pc:docMk/>
            <pc:sldMk cId="479099657" sldId="262"/>
            <ac:spMk id="12" creationId="{5B7778FC-632E-4DCA-A7CB-0D7731CCF970}"/>
          </ac:spMkLst>
        </pc:spChg>
        <pc:spChg chg="add">
          <ac:chgData name="Alex" userId="5b0366e0c9a89451" providerId="LiveId" clId="{FB79B61F-BC3B-43B3-B850-44B12F74F7C7}" dt="2021-08-16T20:07:23.810" v="124" actId="26606"/>
          <ac:spMkLst>
            <pc:docMk/>
            <pc:sldMk cId="479099657" sldId="262"/>
            <ac:spMk id="14" creationId="{FA23A907-97FB-4A8F-880A-DD77401C4296}"/>
          </ac:spMkLst>
        </pc:spChg>
      </pc:sldChg>
      <pc:sldChg chg="addSp delSp modSp mod setBg">
        <pc:chgData name="Alex" userId="5b0366e0c9a89451" providerId="LiveId" clId="{FB79B61F-BC3B-43B3-B850-44B12F74F7C7}" dt="2021-08-16T20:08:03.180" v="133" actId="26606"/>
        <pc:sldMkLst>
          <pc:docMk/>
          <pc:sldMk cId="4176869847" sldId="263"/>
        </pc:sldMkLst>
        <pc:spChg chg="mod">
          <ac:chgData name="Alex" userId="5b0366e0c9a89451" providerId="LiveId" clId="{FB79B61F-BC3B-43B3-B850-44B12F74F7C7}" dt="2021-08-16T20:08:03.180" v="133" actId="26606"/>
          <ac:spMkLst>
            <pc:docMk/>
            <pc:sldMk cId="4176869847" sldId="263"/>
            <ac:spMk id="2" creationId="{B1D0CE70-1E62-4BA1-8A08-543547316837}"/>
          </ac:spMkLst>
        </pc:spChg>
        <pc:spChg chg="del mod">
          <ac:chgData name="Alex" userId="5b0366e0c9a89451" providerId="LiveId" clId="{FB79B61F-BC3B-43B3-B850-44B12F74F7C7}" dt="2021-08-16T20:08:03.180" v="133" actId="26606"/>
          <ac:spMkLst>
            <pc:docMk/>
            <pc:sldMk cId="4176869847" sldId="263"/>
            <ac:spMk id="3" creationId="{496674C8-A550-434E-8B62-6F85657EF7F6}"/>
          </ac:spMkLst>
        </pc:spChg>
        <pc:spChg chg="add">
          <ac:chgData name="Alex" userId="5b0366e0c9a89451" providerId="LiveId" clId="{FB79B61F-BC3B-43B3-B850-44B12F74F7C7}" dt="2021-08-16T20:08:03.180" v="133" actId="26606"/>
          <ac:spMkLst>
            <pc:docMk/>
            <pc:sldMk cId="4176869847" sldId="263"/>
            <ac:spMk id="9" creationId="{577D1452-F0B7-431E-9A24-D3F7103D8510}"/>
          </ac:spMkLst>
        </pc:spChg>
        <pc:spChg chg="add">
          <ac:chgData name="Alex" userId="5b0366e0c9a89451" providerId="LiveId" clId="{FB79B61F-BC3B-43B3-B850-44B12F74F7C7}" dt="2021-08-16T20:08:03.180" v="133" actId="26606"/>
          <ac:spMkLst>
            <pc:docMk/>
            <pc:sldMk cId="4176869847" sldId="263"/>
            <ac:spMk id="11" creationId="{A660F4F9-5DF5-4F15-BE6A-CD8648BB1148}"/>
          </ac:spMkLst>
        </pc:spChg>
        <pc:graphicFrameChg chg="add">
          <ac:chgData name="Alex" userId="5b0366e0c9a89451" providerId="LiveId" clId="{FB79B61F-BC3B-43B3-B850-44B12F74F7C7}" dt="2021-08-16T20:08:03.180" v="133" actId="26606"/>
          <ac:graphicFrameMkLst>
            <pc:docMk/>
            <pc:sldMk cId="4176869847" sldId="263"/>
            <ac:graphicFrameMk id="5" creationId="{B70DFCE3-CF38-41E2-9FD2-17D3F6C72C51}"/>
          </ac:graphicFrameMkLst>
        </pc:graphicFrameChg>
      </pc:sldChg>
      <pc:sldChg chg="addSp modSp mod setBg">
        <pc:chgData name="Alex" userId="5b0366e0c9a89451" providerId="LiveId" clId="{FB79B61F-BC3B-43B3-B850-44B12F74F7C7}" dt="2021-08-16T20:07:30.295" v="125" actId="26606"/>
        <pc:sldMkLst>
          <pc:docMk/>
          <pc:sldMk cId="1755904966" sldId="264"/>
        </pc:sldMkLst>
        <pc:spChg chg="mod">
          <ac:chgData name="Alex" userId="5b0366e0c9a89451" providerId="LiveId" clId="{FB79B61F-BC3B-43B3-B850-44B12F74F7C7}" dt="2021-08-16T20:07:30.295" v="125" actId="26606"/>
          <ac:spMkLst>
            <pc:docMk/>
            <pc:sldMk cId="1755904966" sldId="264"/>
            <ac:spMk id="2" creationId="{6FFDB32F-CB8F-4F6C-BC03-55DA16C303C8}"/>
          </ac:spMkLst>
        </pc:spChg>
        <pc:spChg chg="mod">
          <ac:chgData name="Alex" userId="5b0366e0c9a89451" providerId="LiveId" clId="{FB79B61F-BC3B-43B3-B850-44B12F74F7C7}" dt="2021-08-16T20:07:30.295" v="125" actId="26606"/>
          <ac:spMkLst>
            <pc:docMk/>
            <pc:sldMk cId="1755904966" sldId="264"/>
            <ac:spMk id="3" creationId="{B9C3E9B0-1B1D-4B93-89DE-325511CFEDCB}"/>
          </ac:spMkLst>
        </pc:spChg>
        <pc:spChg chg="add">
          <ac:chgData name="Alex" userId="5b0366e0c9a89451" providerId="LiveId" clId="{FB79B61F-BC3B-43B3-B850-44B12F74F7C7}" dt="2021-08-16T20:07:30.295" v="125" actId="26606"/>
          <ac:spMkLst>
            <pc:docMk/>
            <pc:sldMk cId="1755904966" sldId="264"/>
            <ac:spMk id="8" creationId="{C2554CA6-288E-4202-BC52-2E5A8F0C0AED}"/>
          </ac:spMkLst>
        </pc:spChg>
        <pc:spChg chg="add">
          <ac:chgData name="Alex" userId="5b0366e0c9a89451" providerId="LiveId" clId="{FB79B61F-BC3B-43B3-B850-44B12F74F7C7}" dt="2021-08-16T20:07:30.295" v="125" actId="26606"/>
          <ac:spMkLst>
            <pc:docMk/>
            <pc:sldMk cId="1755904966" sldId="264"/>
            <ac:spMk id="10" creationId="{B10BB131-AC8E-4A8E-A5D1-36260F720C3B}"/>
          </ac:spMkLst>
        </pc:spChg>
        <pc:spChg chg="add">
          <ac:chgData name="Alex" userId="5b0366e0c9a89451" providerId="LiveId" clId="{FB79B61F-BC3B-43B3-B850-44B12F74F7C7}" dt="2021-08-16T20:07:30.295" v="125" actId="26606"/>
          <ac:spMkLst>
            <pc:docMk/>
            <pc:sldMk cId="1755904966" sldId="264"/>
            <ac:spMk id="12" creationId="{5B7778FC-632E-4DCA-A7CB-0D7731CCF970}"/>
          </ac:spMkLst>
        </pc:spChg>
        <pc:spChg chg="add">
          <ac:chgData name="Alex" userId="5b0366e0c9a89451" providerId="LiveId" clId="{FB79B61F-BC3B-43B3-B850-44B12F74F7C7}" dt="2021-08-16T20:07:30.295" v="125" actId="26606"/>
          <ac:spMkLst>
            <pc:docMk/>
            <pc:sldMk cId="1755904966" sldId="264"/>
            <ac:spMk id="14" creationId="{FA23A907-97FB-4A8F-880A-DD77401C4296}"/>
          </ac:spMkLst>
        </pc:spChg>
      </pc:sldChg>
      <pc:sldChg chg="addSp delSp modSp mod setBg">
        <pc:chgData name="Alex" userId="5b0366e0c9a89451" providerId="LiveId" clId="{FB79B61F-BC3B-43B3-B850-44B12F74F7C7}" dt="2021-08-16T20:07:57.986" v="132" actId="26606"/>
        <pc:sldMkLst>
          <pc:docMk/>
          <pc:sldMk cId="1457692789" sldId="265"/>
        </pc:sldMkLst>
        <pc:spChg chg="mod">
          <ac:chgData name="Alex" userId="5b0366e0c9a89451" providerId="LiveId" clId="{FB79B61F-BC3B-43B3-B850-44B12F74F7C7}" dt="2021-08-16T20:07:57.986" v="132" actId="26606"/>
          <ac:spMkLst>
            <pc:docMk/>
            <pc:sldMk cId="1457692789" sldId="265"/>
            <ac:spMk id="2" creationId="{F29BFA9A-0C32-4B8A-9732-D71490814AA4}"/>
          </ac:spMkLst>
        </pc:spChg>
        <pc:spChg chg="mod">
          <ac:chgData name="Alex" userId="5b0366e0c9a89451" providerId="LiveId" clId="{FB79B61F-BC3B-43B3-B850-44B12F74F7C7}" dt="2021-08-16T20:07:57.986" v="132" actId="26606"/>
          <ac:spMkLst>
            <pc:docMk/>
            <pc:sldMk cId="1457692789" sldId="265"/>
            <ac:spMk id="3" creationId="{5452C4ED-2BC6-4EC1-8B27-233E220BBBB7}"/>
          </ac:spMkLst>
        </pc:spChg>
        <pc:spChg chg="add del">
          <ac:chgData name="Alex" userId="5b0366e0c9a89451" providerId="LiveId" clId="{FB79B61F-BC3B-43B3-B850-44B12F74F7C7}" dt="2021-08-16T20:07:57.966" v="131" actId="26606"/>
          <ac:spMkLst>
            <pc:docMk/>
            <pc:sldMk cId="1457692789" sldId="265"/>
            <ac:spMk id="8" creationId="{327D73B4-9F5C-4A64-A179-51B9500CB8B5}"/>
          </ac:spMkLst>
        </pc:spChg>
        <pc:spChg chg="add del">
          <ac:chgData name="Alex" userId="5b0366e0c9a89451" providerId="LiveId" clId="{FB79B61F-BC3B-43B3-B850-44B12F74F7C7}" dt="2021-08-16T20:07:57.966" v="131" actId="26606"/>
          <ac:spMkLst>
            <pc:docMk/>
            <pc:sldMk cId="1457692789" sldId="265"/>
            <ac:spMk id="10" creationId="{C1F06963-6374-4B48-844F-071A9BAAAE02}"/>
          </ac:spMkLst>
        </pc:spChg>
        <pc:spChg chg="add del">
          <ac:chgData name="Alex" userId="5b0366e0c9a89451" providerId="LiveId" clId="{FB79B61F-BC3B-43B3-B850-44B12F74F7C7}" dt="2021-08-16T20:07:57.966" v="131" actId="26606"/>
          <ac:spMkLst>
            <pc:docMk/>
            <pc:sldMk cId="1457692789" sldId="265"/>
            <ac:spMk id="12" creationId="{6CB927A4-E432-4310-9CD5-E89FF5063179}"/>
          </ac:spMkLst>
        </pc:spChg>
        <pc:spChg chg="add del">
          <ac:chgData name="Alex" userId="5b0366e0c9a89451" providerId="LiveId" clId="{FB79B61F-BC3B-43B3-B850-44B12F74F7C7}" dt="2021-08-16T20:07:57.966" v="131" actId="26606"/>
          <ac:spMkLst>
            <pc:docMk/>
            <pc:sldMk cId="1457692789" sldId="265"/>
            <ac:spMk id="14" creationId="{1453BF6C-B012-48B7-B4E8-6D7AC7C27D02}"/>
          </ac:spMkLst>
        </pc:spChg>
        <pc:spChg chg="add del">
          <ac:chgData name="Alex" userId="5b0366e0c9a89451" providerId="LiveId" clId="{FB79B61F-BC3B-43B3-B850-44B12F74F7C7}" dt="2021-08-16T20:07:57.966" v="131" actId="26606"/>
          <ac:spMkLst>
            <pc:docMk/>
            <pc:sldMk cId="1457692789" sldId="265"/>
            <ac:spMk id="16" creationId="{E3020543-B24B-4EC4-8FFC-8DD88EEA91A8}"/>
          </ac:spMkLst>
        </pc:spChg>
        <pc:spChg chg="add">
          <ac:chgData name="Alex" userId="5b0366e0c9a89451" providerId="LiveId" clId="{FB79B61F-BC3B-43B3-B850-44B12F74F7C7}" dt="2021-08-16T20:07:57.986" v="132" actId="26606"/>
          <ac:spMkLst>
            <pc:docMk/>
            <pc:sldMk cId="1457692789" sldId="265"/>
            <ac:spMk id="20" creationId="{2D2964BB-484D-45AE-AD66-D407D0629652}"/>
          </ac:spMkLst>
        </pc:spChg>
        <pc:spChg chg="add">
          <ac:chgData name="Alex" userId="5b0366e0c9a89451" providerId="LiveId" clId="{FB79B61F-BC3B-43B3-B850-44B12F74F7C7}" dt="2021-08-16T20:07:57.986" v="132" actId="26606"/>
          <ac:spMkLst>
            <pc:docMk/>
            <pc:sldMk cId="1457692789" sldId="265"/>
            <ac:spMk id="21" creationId="{1709F1D5-B0F1-4714-A239-E5B61C161915}"/>
          </ac:spMkLst>
        </pc:spChg>
        <pc:spChg chg="add">
          <ac:chgData name="Alex" userId="5b0366e0c9a89451" providerId="LiveId" clId="{FB79B61F-BC3B-43B3-B850-44B12F74F7C7}" dt="2021-08-16T20:07:57.986" v="132" actId="26606"/>
          <ac:spMkLst>
            <pc:docMk/>
            <pc:sldMk cId="1457692789" sldId="265"/>
            <ac:spMk id="22" creationId="{6691AC69-A76E-4DAB-B565-468B6B87ACF3}"/>
          </ac:spMkLst>
        </pc:spChg>
        <pc:spChg chg="add">
          <ac:chgData name="Alex" userId="5b0366e0c9a89451" providerId="LiveId" clId="{FB79B61F-BC3B-43B3-B850-44B12F74F7C7}" dt="2021-08-16T20:07:57.986" v="132" actId="26606"/>
          <ac:spMkLst>
            <pc:docMk/>
            <pc:sldMk cId="1457692789" sldId="265"/>
            <ac:spMk id="23" creationId="{228FB460-D3FF-4440-A020-05982A09E517}"/>
          </ac:spMkLst>
        </pc:spChg>
        <pc:spChg chg="add">
          <ac:chgData name="Alex" userId="5b0366e0c9a89451" providerId="LiveId" clId="{FB79B61F-BC3B-43B3-B850-44B12F74F7C7}" dt="2021-08-16T20:07:57.986" v="132" actId="26606"/>
          <ac:spMkLst>
            <pc:docMk/>
            <pc:sldMk cId="1457692789" sldId="265"/>
            <ac:spMk id="24" creationId="{14847E93-7DC1-4D4B-8829-B19AA7137C50}"/>
          </ac:spMkLst>
        </pc:spChg>
        <pc:spChg chg="add">
          <ac:chgData name="Alex" userId="5b0366e0c9a89451" providerId="LiveId" clId="{FB79B61F-BC3B-43B3-B850-44B12F74F7C7}" dt="2021-08-16T20:07:57.986" v="132" actId="26606"/>
          <ac:spMkLst>
            <pc:docMk/>
            <pc:sldMk cId="1457692789" sldId="265"/>
            <ac:spMk id="25" creationId="{5566D6E1-03A1-4D73-A4E0-35D74D568A04}"/>
          </ac:spMkLst>
        </pc:spChg>
        <pc:spChg chg="add">
          <ac:chgData name="Alex" userId="5b0366e0c9a89451" providerId="LiveId" clId="{FB79B61F-BC3B-43B3-B850-44B12F74F7C7}" dt="2021-08-16T20:07:57.986" v="132" actId="26606"/>
          <ac:spMkLst>
            <pc:docMk/>
            <pc:sldMk cId="1457692789" sldId="265"/>
            <ac:spMk id="26" creationId="{9F835A99-04AC-494A-A572-AFE8413CC938}"/>
          </ac:spMkLst>
        </pc:spChg>
        <pc:spChg chg="add">
          <ac:chgData name="Alex" userId="5b0366e0c9a89451" providerId="LiveId" clId="{FB79B61F-BC3B-43B3-B850-44B12F74F7C7}" dt="2021-08-16T20:07:57.986" v="132" actId="26606"/>
          <ac:spMkLst>
            <pc:docMk/>
            <pc:sldMk cId="1457692789" sldId="265"/>
            <ac:spMk id="27" creationId="{7B786209-1B0B-4CA9-9BDD-F7327066A84D}"/>
          </ac:spMkLst>
        </pc:spChg>
        <pc:cxnChg chg="add del">
          <ac:chgData name="Alex" userId="5b0366e0c9a89451" providerId="LiveId" clId="{FB79B61F-BC3B-43B3-B850-44B12F74F7C7}" dt="2021-08-16T20:07:57.966" v="131" actId="26606"/>
          <ac:cxnSpMkLst>
            <pc:docMk/>
            <pc:sldMk cId="1457692789" sldId="265"/>
            <ac:cxnSpMk id="18" creationId="{C49DA8F6-BCC1-4447-B54C-57856834B94B}"/>
          </ac:cxnSpMkLst>
        </pc:cxnChg>
      </pc:sldChg>
      <pc:sldChg chg="addSp delSp modSp mod setBg">
        <pc:chgData name="Alex" userId="5b0366e0c9a89451" providerId="LiveId" clId="{FB79B61F-BC3B-43B3-B850-44B12F74F7C7}" dt="2021-08-16T20:07:47.364" v="129" actId="26606"/>
        <pc:sldMkLst>
          <pc:docMk/>
          <pc:sldMk cId="3947439917" sldId="266"/>
        </pc:sldMkLst>
        <pc:spChg chg="mod">
          <ac:chgData name="Alex" userId="5b0366e0c9a89451" providerId="LiveId" clId="{FB79B61F-BC3B-43B3-B850-44B12F74F7C7}" dt="2021-08-16T20:07:47.364" v="129" actId="26606"/>
          <ac:spMkLst>
            <pc:docMk/>
            <pc:sldMk cId="3947439917" sldId="266"/>
            <ac:spMk id="2" creationId="{A632845D-D005-4EE2-A064-3DB9602B7BF7}"/>
          </ac:spMkLst>
        </pc:spChg>
        <pc:spChg chg="del mod">
          <ac:chgData name="Alex" userId="5b0366e0c9a89451" providerId="LiveId" clId="{FB79B61F-BC3B-43B3-B850-44B12F74F7C7}" dt="2021-08-16T20:07:47.364" v="129" actId="26606"/>
          <ac:spMkLst>
            <pc:docMk/>
            <pc:sldMk cId="3947439917" sldId="266"/>
            <ac:spMk id="3" creationId="{0C824301-6D93-4880-80D4-32034F608328}"/>
          </ac:spMkLst>
        </pc:spChg>
        <pc:spChg chg="add">
          <ac:chgData name="Alex" userId="5b0366e0c9a89451" providerId="LiveId" clId="{FB79B61F-BC3B-43B3-B850-44B12F74F7C7}" dt="2021-08-16T20:07:47.364" v="129" actId="26606"/>
          <ac:spMkLst>
            <pc:docMk/>
            <pc:sldMk cId="3947439917" sldId="266"/>
            <ac:spMk id="9" creationId="{16AC3602-3348-4F31-9E43-076B03514ECB}"/>
          </ac:spMkLst>
        </pc:spChg>
        <pc:spChg chg="add">
          <ac:chgData name="Alex" userId="5b0366e0c9a89451" providerId="LiveId" clId="{FB79B61F-BC3B-43B3-B850-44B12F74F7C7}" dt="2021-08-16T20:07:47.364" v="129" actId="26606"/>
          <ac:spMkLst>
            <pc:docMk/>
            <pc:sldMk cId="3947439917" sldId="266"/>
            <ac:spMk id="11" creationId="{394094B0-A6C9-44BE-9042-66EF0612F625}"/>
          </ac:spMkLst>
        </pc:spChg>
        <pc:spChg chg="add">
          <ac:chgData name="Alex" userId="5b0366e0c9a89451" providerId="LiveId" clId="{FB79B61F-BC3B-43B3-B850-44B12F74F7C7}" dt="2021-08-16T20:07:47.364" v="129" actId="26606"/>
          <ac:spMkLst>
            <pc:docMk/>
            <pc:sldMk cId="3947439917" sldId="266"/>
            <ac:spMk id="13" creationId="{64C2CA96-0B16-4AA7-B340-33044D238597}"/>
          </ac:spMkLst>
        </pc:spChg>
        <pc:spChg chg="add">
          <ac:chgData name="Alex" userId="5b0366e0c9a89451" providerId="LiveId" clId="{FB79B61F-BC3B-43B3-B850-44B12F74F7C7}" dt="2021-08-16T20:07:47.364" v="129" actId="26606"/>
          <ac:spMkLst>
            <pc:docMk/>
            <pc:sldMk cId="3947439917" sldId="266"/>
            <ac:spMk id="15" creationId="{1D50D7A8-F1D5-4306-8A9B-DD7A73EB8BCE}"/>
          </ac:spMkLst>
        </pc:spChg>
        <pc:graphicFrameChg chg="add">
          <ac:chgData name="Alex" userId="5b0366e0c9a89451" providerId="LiveId" clId="{FB79B61F-BC3B-43B3-B850-44B12F74F7C7}" dt="2021-08-16T20:07:47.364" v="129" actId="26606"/>
          <ac:graphicFrameMkLst>
            <pc:docMk/>
            <pc:sldMk cId="3947439917" sldId="266"/>
            <ac:graphicFrameMk id="5" creationId="{EF6D87AF-B442-4CF8-AB12-2605ADC51DD0}"/>
          </ac:graphicFrameMkLst>
        </pc:graphicFrameChg>
      </pc:sldChg>
      <pc:sldChg chg="addSp delSp modSp mod setBg">
        <pc:chgData name="Alex" userId="5b0366e0c9a89451" providerId="LiveId" clId="{FB79B61F-BC3B-43B3-B850-44B12F74F7C7}" dt="2021-08-16T20:07:41.625" v="128" actId="26606"/>
        <pc:sldMkLst>
          <pc:docMk/>
          <pc:sldMk cId="564741882" sldId="267"/>
        </pc:sldMkLst>
        <pc:spChg chg="mod">
          <ac:chgData name="Alex" userId="5b0366e0c9a89451" providerId="LiveId" clId="{FB79B61F-BC3B-43B3-B850-44B12F74F7C7}" dt="2021-08-16T20:07:41.625" v="128" actId="26606"/>
          <ac:spMkLst>
            <pc:docMk/>
            <pc:sldMk cId="564741882" sldId="267"/>
            <ac:spMk id="2" creationId="{D968CA24-500C-4FAC-A1B2-BCC3CD3C8E3C}"/>
          </ac:spMkLst>
        </pc:spChg>
        <pc:spChg chg="add del mod">
          <ac:chgData name="Alex" userId="5b0366e0c9a89451" providerId="LiveId" clId="{FB79B61F-BC3B-43B3-B850-44B12F74F7C7}" dt="2021-08-16T20:07:41.625" v="128" actId="26606"/>
          <ac:spMkLst>
            <pc:docMk/>
            <pc:sldMk cId="564741882" sldId="267"/>
            <ac:spMk id="3" creationId="{0C09354C-8A06-41E0-A6B0-1CE0C1FEA674}"/>
          </ac:spMkLst>
        </pc:spChg>
        <pc:spChg chg="add del mod">
          <ac:chgData name="Alex" userId="5b0366e0c9a89451" providerId="LiveId" clId="{FB79B61F-BC3B-43B3-B850-44B12F74F7C7}" dt="2021-08-16T19:30:08.583" v="37"/>
          <ac:spMkLst>
            <pc:docMk/>
            <pc:sldMk cId="564741882" sldId="267"/>
            <ac:spMk id="5" creationId="{CB4C9B0E-E85C-43B3-A555-E5212299AB4A}"/>
          </ac:spMkLst>
        </pc:spChg>
        <pc:spChg chg="add">
          <ac:chgData name="Alex" userId="5b0366e0c9a89451" providerId="LiveId" clId="{FB79B61F-BC3B-43B3-B850-44B12F74F7C7}" dt="2021-08-16T20:07:41.625" v="128" actId="26606"/>
          <ac:spMkLst>
            <pc:docMk/>
            <pc:sldMk cId="564741882" sldId="267"/>
            <ac:spMk id="9" creationId="{16AC3602-3348-4F31-9E43-076B03514ECB}"/>
          </ac:spMkLst>
        </pc:spChg>
        <pc:spChg chg="add del">
          <ac:chgData name="Alex" userId="5b0366e0c9a89451" providerId="LiveId" clId="{FB79B61F-BC3B-43B3-B850-44B12F74F7C7}" dt="2021-08-16T20:07:41.599" v="127" actId="26606"/>
          <ac:spMkLst>
            <pc:docMk/>
            <pc:sldMk cId="564741882" sldId="267"/>
            <ac:spMk id="10" creationId="{4F7EBAE4-9945-4473-9E34-B2C66EA0F03D}"/>
          </ac:spMkLst>
        </pc:spChg>
        <pc:spChg chg="add">
          <ac:chgData name="Alex" userId="5b0366e0c9a89451" providerId="LiveId" clId="{FB79B61F-BC3B-43B3-B850-44B12F74F7C7}" dt="2021-08-16T20:07:41.625" v="128" actId="26606"/>
          <ac:spMkLst>
            <pc:docMk/>
            <pc:sldMk cId="564741882" sldId="267"/>
            <ac:spMk id="11" creationId="{394094B0-A6C9-44BE-9042-66EF0612F625}"/>
          </ac:spMkLst>
        </pc:spChg>
        <pc:spChg chg="add del">
          <ac:chgData name="Alex" userId="5b0366e0c9a89451" providerId="LiveId" clId="{FB79B61F-BC3B-43B3-B850-44B12F74F7C7}" dt="2021-08-16T20:07:41.599" v="127" actId="26606"/>
          <ac:spMkLst>
            <pc:docMk/>
            <pc:sldMk cId="564741882" sldId="267"/>
            <ac:spMk id="12" creationId="{70BEB1E7-2F88-40BC-B73D-42E5B6F80BFC}"/>
          </ac:spMkLst>
        </pc:spChg>
        <pc:spChg chg="add">
          <ac:chgData name="Alex" userId="5b0366e0c9a89451" providerId="LiveId" clId="{FB79B61F-BC3B-43B3-B850-44B12F74F7C7}" dt="2021-08-16T20:07:41.625" v="128" actId="26606"/>
          <ac:spMkLst>
            <pc:docMk/>
            <pc:sldMk cId="564741882" sldId="267"/>
            <ac:spMk id="13" creationId="{64C2CA96-0B16-4AA7-B340-33044D238597}"/>
          </ac:spMkLst>
        </pc:spChg>
        <pc:spChg chg="add del">
          <ac:chgData name="Alex" userId="5b0366e0c9a89451" providerId="LiveId" clId="{FB79B61F-BC3B-43B3-B850-44B12F74F7C7}" dt="2021-08-16T20:07:41.599" v="127" actId="26606"/>
          <ac:spMkLst>
            <pc:docMk/>
            <pc:sldMk cId="564741882" sldId="267"/>
            <ac:spMk id="14" creationId="{A7B99495-F43F-4D80-A44F-2CB4764EB90B}"/>
          </ac:spMkLst>
        </pc:spChg>
        <pc:spChg chg="add">
          <ac:chgData name="Alex" userId="5b0366e0c9a89451" providerId="LiveId" clId="{FB79B61F-BC3B-43B3-B850-44B12F74F7C7}" dt="2021-08-16T20:07:41.625" v="128" actId="26606"/>
          <ac:spMkLst>
            <pc:docMk/>
            <pc:sldMk cId="564741882" sldId="267"/>
            <ac:spMk id="15" creationId="{1D50D7A8-F1D5-4306-8A9B-DD7A73EB8BCE}"/>
          </ac:spMkLst>
        </pc:spChg>
        <pc:graphicFrameChg chg="add del mod">
          <ac:chgData name="Alex" userId="5b0366e0c9a89451" providerId="LiveId" clId="{FB79B61F-BC3B-43B3-B850-44B12F74F7C7}" dt="2021-08-16T19:30:08.583" v="37"/>
          <ac:graphicFrameMkLst>
            <pc:docMk/>
            <pc:sldMk cId="564741882" sldId="267"/>
            <ac:graphicFrameMk id="4" creationId="{1D856040-3908-4197-B01F-92E34C468763}"/>
          </ac:graphicFrameMkLst>
        </pc:graphicFrameChg>
        <pc:graphicFrameChg chg="add del">
          <ac:chgData name="Alex" userId="5b0366e0c9a89451" providerId="LiveId" clId="{FB79B61F-BC3B-43B3-B850-44B12F74F7C7}" dt="2021-08-16T20:07:41.599" v="127" actId="26606"/>
          <ac:graphicFrameMkLst>
            <pc:docMk/>
            <pc:sldMk cId="564741882" sldId="267"/>
            <ac:graphicFrameMk id="7" creationId="{7B267BE8-E086-4BCA-ACD6-FE6803BF4A3E}"/>
          </ac:graphicFrameMkLst>
        </pc:graphicFrameChg>
        <pc:graphicFrameChg chg="add">
          <ac:chgData name="Alex" userId="5b0366e0c9a89451" providerId="LiveId" clId="{FB79B61F-BC3B-43B3-B850-44B12F74F7C7}" dt="2021-08-16T20:07:41.625" v="128" actId="26606"/>
          <ac:graphicFrameMkLst>
            <pc:docMk/>
            <pc:sldMk cId="564741882" sldId="267"/>
            <ac:graphicFrameMk id="16" creationId="{5F55728A-3C50-40A8-B7C9-49D0AD726F1B}"/>
          </ac:graphicFrameMkLst>
        </pc:graphicFrameChg>
        <pc:picChg chg="add del">
          <ac:chgData name="Alex" userId="5b0366e0c9a89451" providerId="LiveId" clId="{FB79B61F-BC3B-43B3-B850-44B12F74F7C7}" dt="2021-08-16T20:07:41.599" v="127" actId="26606"/>
          <ac:picMkLst>
            <pc:docMk/>
            <pc:sldMk cId="564741882" sldId="267"/>
            <ac:picMk id="6" creationId="{30130122-8A91-4CAA-A1FC-640505DA4518}"/>
          </ac:picMkLst>
        </pc:picChg>
        <pc:picChg chg="add del mod">
          <ac:chgData name="Alex" userId="5b0366e0c9a89451" providerId="LiveId" clId="{FB79B61F-BC3B-43B3-B850-44B12F74F7C7}" dt="2021-08-16T19:30:08.583" v="37"/>
          <ac:picMkLst>
            <pc:docMk/>
            <pc:sldMk cId="564741882" sldId="267"/>
            <ac:picMk id="1026" creationId="{A18BEDE0-1760-4E66-8ADC-3BADB830F157}"/>
          </ac:picMkLst>
        </pc:picChg>
        <pc:picChg chg="add del mod">
          <ac:chgData name="Alex" userId="5b0366e0c9a89451" providerId="LiveId" clId="{FB79B61F-BC3B-43B3-B850-44B12F74F7C7}" dt="2021-08-16T19:30:08.583" v="37"/>
          <ac:picMkLst>
            <pc:docMk/>
            <pc:sldMk cId="564741882" sldId="267"/>
            <ac:picMk id="1027" creationId="{CA434299-F637-406E-876F-093886E5CEAB}"/>
          </ac:picMkLst>
        </pc:picChg>
      </pc:sldChg>
      <pc:sldChg chg="del">
        <pc:chgData name="Alex" userId="5b0366e0c9a89451" providerId="LiveId" clId="{FB79B61F-BC3B-43B3-B850-44B12F74F7C7}" dt="2021-08-16T20:09:38.167" v="146" actId="2696"/>
        <pc:sldMkLst>
          <pc:docMk/>
          <pc:sldMk cId="3632541444" sldId="268"/>
        </pc:sldMkLst>
      </pc:sldChg>
      <pc:sldChg chg="del">
        <pc:chgData name="Alex" userId="5b0366e0c9a89451" providerId="LiveId" clId="{FB79B61F-BC3B-43B3-B850-44B12F74F7C7}" dt="2021-08-16T20:09:58.819" v="150" actId="2696"/>
        <pc:sldMkLst>
          <pc:docMk/>
          <pc:sldMk cId="1333969565" sldId="269"/>
        </pc:sldMkLst>
      </pc:sldChg>
      <pc:sldChg chg="del">
        <pc:chgData name="Alex" userId="5b0366e0c9a89451" providerId="LiveId" clId="{FB79B61F-BC3B-43B3-B850-44B12F74F7C7}" dt="2021-08-16T20:09:58.819" v="150" actId="2696"/>
        <pc:sldMkLst>
          <pc:docMk/>
          <pc:sldMk cId="1323814446" sldId="270"/>
        </pc:sldMkLst>
      </pc:sldChg>
      <pc:sldChg chg="del">
        <pc:chgData name="Alex" userId="5b0366e0c9a89451" providerId="LiveId" clId="{FB79B61F-BC3B-43B3-B850-44B12F74F7C7}" dt="2021-08-16T20:09:58.819" v="150" actId="2696"/>
        <pc:sldMkLst>
          <pc:docMk/>
          <pc:sldMk cId="3463475683" sldId="271"/>
        </pc:sldMkLst>
      </pc:sldChg>
      <pc:sldChg chg="del">
        <pc:chgData name="Alex" userId="5b0366e0c9a89451" providerId="LiveId" clId="{FB79B61F-BC3B-43B3-B850-44B12F74F7C7}" dt="2021-08-16T20:09:58.819" v="150" actId="2696"/>
        <pc:sldMkLst>
          <pc:docMk/>
          <pc:sldMk cId="1088496879" sldId="272"/>
        </pc:sldMkLst>
      </pc:sldChg>
      <pc:sldChg chg="del">
        <pc:chgData name="Alex" userId="5b0366e0c9a89451" providerId="LiveId" clId="{FB79B61F-BC3B-43B3-B850-44B12F74F7C7}" dt="2021-08-16T20:09:47.060" v="149" actId="2696"/>
        <pc:sldMkLst>
          <pc:docMk/>
          <pc:sldMk cId="3630338993" sldId="273"/>
        </pc:sldMkLst>
      </pc:sldChg>
      <pc:sldChg chg="del">
        <pc:chgData name="Alex" userId="5b0366e0c9a89451" providerId="LiveId" clId="{FB79B61F-BC3B-43B3-B850-44B12F74F7C7}" dt="2021-08-16T20:09:43.851" v="148" actId="2696"/>
        <pc:sldMkLst>
          <pc:docMk/>
          <pc:sldMk cId="1873460478" sldId="274"/>
        </pc:sldMkLst>
      </pc:sldChg>
      <pc:sldChg chg="del">
        <pc:chgData name="Alex" userId="5b0366e0c9a89451" providerId="LiveId" clId="{FB79B61F-BC3B-43B3-B850-44B12F74F7C7}" dt="2021-08-16T20:09:41.044" v="147" actId="2696"/>
        <pc:sldMkLst>
          <pc:docMk/>
          <pc:sldMk cId="2420669807" sldId="275"/>
        </pc:sldMkLst>
      </pc:sldChg>
      <pc:sldChg chg="del">
        <pc:chgData name="Alex" userId="5b0366e0c9a89451" providerId="LiveId" clId="{FB79B61F-BC3B-43B3-B850-44B12F74F7C7}" dt="2021-08-16T20:09:58.819" v="150" actId="2696"/>
        <pc:sldMkLst>
          <pc:docMk/>
          <pc:sldMk cId="3905787284" sldId="276"/>
        </pc:sldMkLst>
      </pc:sldChg>
      <pc:sldChg chg="del">
        <pc:chgData name="Alex" userId="5b0366e0c9a89451" providerId="LiveId" clId="{FB79B61F-BC3B-43B3-B850-44B12F74F7C7}" dt="2021-08-16T20:09:58.819" v="150" actId="2696"/>
        <pc:sldMkLst>
          <pc:docMk/>
          <pc:sldMk cId="2979564095" sldId="277"/>
        </pc:sldMkLst>
      </pc:sldChg>
      <pc:sldChg chg="del">
        <pc:chgData name="Alex" userId="5b0366e0c9a89451" providerId="LiveId" clId="{FB79B61F-BC3B-43B3-B850-44B12F74F7C7}" dt="2021-08-16T20:09:58.819" v="150" actId="2696"/>
        <pc:sldMkLst>
          <pc:docMk/>
          <pc:sldMk cId="1570684813" sldId="278"/>
        </pc:sldMkLst>
      </pc:sldChg>
      <pc:sldChg chg="del">
        <pc:chgData name="Alex" userId="5b0366e0c9a89451" providerId="LiveId" clId="{FB79B61F-BC3B-43B3-B850-44B12F74F7C7}" dt="2021-08-16T20:09:58.819" v="150" actId="2696"/>
        <pc:sldMkLst>
          <pc:docMk/>
          <pc:sldMk cId="3494459320" sldId="279"/>
        </pc:sldMkLst>
      </pc:sldChg>
      <pc:sldChg chg="addSp delSp modSp new mod setBg">
        <pc:chgData name="Alex" userId="5b0366e0c9a89451" providerId="LiveId" clId="{FB79B61F-BC3B-43B3-B850-44B12F74F7C7}" dt="2021-08-16T20:06:58.163" v="120" actId="26606"/>
        <pc:sldMkLst>
          <pc:docMk/>
          <pc:sldMk cId="3959130442" sldId="280"/>
        </pc:sldMkLst>
        <pc:spChg chg="mod">
          <ac:chgData name="Alex" userId="5b0366e0c9a89451" providerId="LiveId" clId="{FB79B61F-BC3B-43B3-B850-44B12F74F7C7}" dt="2021-08-16T20:06:58.163" v="120" actId="26606"/>
          <ac:spMkLst>
            <pc:docMk/>
            <pc:sldMk cId="3959130442" sldId="280"/>
            <ac:spMk id="2" creationId="{251608BD-1C70-4528-AD55-3D2A2E478D4E}"/>
          </ac:spMkLst>
        </pc:spChg>
        <pc:spChg chg="del mod">
          <ac:chgData name="Alex" userId="5b0366e0c9a89451" providerId="LiveId" clId="{FB79B61F-BC3B-43B3-B850-44B12F74F7C7}" dt="2021-08-16T20:06:58.163" v="120" actId="26606"/>
          <ac:spMkLst>
            <pc:docMk/>
            <pc:sldMk cId="3959130442" sldId="280"/>
            <ac:spMk id="3" creationId="{A354C058-60C3-44C2-9661-F7C10C1A6633}"/>
          </ac:spMkLst>
        </pc:spChg>
        <pc:graphicFrameChg chg="add">
          <ac:chgData name="Alex" userId="5b0366e0c9a89451" providerId="LiveId" clId="{FB79B61F-BC3B-43B3-B850-44B12F74F7C7}" dt="2021-08-16T20:06:58.163" v="120" actId="26606"/>
          <ac:graphicFrameMkLst>
            <pc:docMk/>
            <pc:sldMk cId="3959130442" sldId="280"/>
            <ac:graphicFrameMk id="5" creationId="{64FCF0A3-0D87-479B-9437-D13E3D00CE63}"/>
          </ac:graphicFrameMkLst>
        </pc:graphicFrameChg>
      </pc:sldChg>
      <pc:sldChg chg="addSp delSp modSp new mod setBg">
        <pc:chgData name="Alex" userId="5b0366e0c9a89451" providerId="LiveId" clId="{FB79B61F-BC3B-43B3-B850-44B12F74F7C7}" dt="2021-08-16T20:07:03.236" v="121" actId="26606"/>
        <pc:sldMkLst>
          <pc:docMk/>
          <pc:sldMk cId="1355937785" sldId="281"/>
        </pc:sldMkLst>
        <pc:spChg chg="mod">
          <ac:chgData name="Alex" userId="5b0366e0c9a89451" providerId="LiveId" clId="{FB79B61F-BC3B-43B3-B850-44B12F74F7C7}" dt="2021-08-16T20:07:03.236" v="121" actId="26606"/>
          <ac:spMkLst>
            <pc:docMk/>
            <pc:sldMk cId="1355937785" sldId="281"/>
            <ac:spMk id="2" creationId="{B0F726EC-0227-4BF9-B49A-F26E891229B8}"/>
          </ac:spMkLst>
        </pc:spChg>
        <pc:spChg chg="del mod">
          <ac:chgData name="Alex" userId="5b0366e0c9a89451" providerId="LiveId" clId="{FB79B61F-BC3B-43B3-B850-44B12F74F7C7}" dt="2021-08-16T20:07:03.236" v="121" actId="26606"/>
          <ac:spMkLst>
            <pc:docMk/>
            <pc:sldMk cId="1355937785" sldId="281"/>
            <ac:spMk id="3" creationId="{BEAEC384-D823-448C-86AC-0C8192F711B7}"/>
          </ac:spMkLst>
        </pc:spChg>
        <pc:spChg chg="add">
          <ac:chgData name="Alex" userId="5b0366e0c9a89451" providerId="LiveId" clId="{FB79B61F-BC3B-43B3-B850-44B12F74F7C7}" dt="2021-08-16T20:07:03.236" v="121" actId="26606"/>
          <ac:spMkLst>
            <pc:docMk/>
            <pc:sldMk cId="1355937785" sldId="281"/>
            <ac:spMk id="9" creationId="{577D1452-F0B7-431E-9A24-D3F7103D8510}"/>
          </ac:spMkLst>
        </pc:spChg>
        <pc:spChg chg="add">
          <ac:chgData name="Alex" userId="5b0366e0c9a89451" providerId="LiveId" clId="{FB79B61F-BC3B-43B3-B850-44B12F74F7C7}" dt="2021-08-16T20:07:03.236" v="121" actId="26606"/>
          <ac:spMkLst>
            <pc:docMk/>
            <pc:sldMk cId="1355937785" sldId="281"/>
            <ac:spMk id="11" creationId="{A660F4F9-5DF5-4F15-BE6A-CD8648BB1148}"/>
          </ac:spMkLst>
        </pc:spChg>
        <pc:graphicFrameChg chg="add">
          <ac:chgData name="Alex" userId="5b0366e0c9a89451" providerId="LiveId" clId="{FB79B61F-BC3B-43B3-B850-44B12F74F7C7}" dt="2021-08-16T20:07:03.236" v="121" actId="26606"/>
          <ac:graphicFrameMkLst>
            <pc:docMk/>
            <pc:sldMk cId="1355937785" sldId="281"/>
            <ac:graphicFrameMk id="5" creationId="{255C1A85-B643-4EC2-98D4-BACD6EDA557F}"/>
          </ac:graphicFrameMkLst>
        </pc:graphicFrameChg>
      </pc:sldChg>
      <pc:sldChg chg="addSp delSp modSp new mod setBg">
        <pc:chgData name="Alex" userId="5b0366e0c9a89451" providerId="LiveId" clId="{FB79B61F-BC3B-43B3-B850-44B12F74F7C7}" dt="2021-08-16T20:07:08.745" v="122" actId="26606"/>
        <pc:sldMkLst>
          <pc:docMk/>
          <pc:sldMk cId="2779917118" sldId="282"/>
        </pc:sldMkLst>
        <pc:spChg chg="mod">
          <ac:chgData name="Alex" userId="5b0366e0c9a89451" providerId="LiveId" clId="{FB79B61F-BC3B-43B3-B850-44B12F74F7C7}" dt="2021-08-16T20:07:08.745" v="122" actId="26606"/>
          <ac:spMkLst>
            <pc:docMk/>
            <pc:sldMk cId="2779917118" sldId="282"/>
            <ac:spMk id="2" creationId="{819CFCED-CA3A-443C-8482-9301F8A03537}"/>
          </ac:spMkLst>
        </pc:spChg>
        <pc:spChg chg="del mod">
          <ac:chgData name="Alex" userId="5b0366e0c9a89451" providerId="LiveId" clId="{FB79B61F-BC3B-43B3-B850-44B12F74F7C7}" dt="2021-08-16T20:07:08.745" v="122" actId="26606"/>
          <ac:spMkLst>
            <pc:docMk/>
            <pc:sldMk cId="2779917118" sldId="282"/>
            <ac:spMk id="3" creationId="{181F1238-4A75-4CFA-8E7B-6DB9F359D6D6}"/>
          </ac:spMkLst>
        </pc:spChg>
        <pc:spChg chg="add">
          <ac:chgData name="Alex" userId="5b0366e0c9a89451" providerId="LiveId" clId="{FB79B61F-BC3B-43B3-B850-44B12F74F7C7}" dt="2021-08-16T20:07:08.745" v="122" actId="26606"/>
          <ac:spMkLst>
            <pc:docMk/>
            <pc:sldMk cId="2779917118" sldId="282"/>
            <ac:spMk id="9" creationId="{2E442304-DDBD-4F7B-8017-36BCC863FB40}"/>
          </ac:spMkLst>
        </pc:spChg>
        <pc:spChg chg="add">
          <ac:chgData name="Alex" userId="5b0366e0c9a89451" providerId="LiveId" clId="{FB79B61F-BC3B-43B3-B850-44B12F74F7C7}" dt="2021-08-16T20:07:08.745" v="122" actId="26606"/>
          <ac:spMkLst>
            <pc:docMk/>
            <pc:sldMk cId="2779917118" sldId="282"/>
            <ac:spMk id="11" creationId="{5E107275-3853-46FD-A241-DE4355A42675}"/>
          </ac:spMkLst>
        </pc:spChg>
        <pc:graphicFrameChg chg="add">
          <ac:chgData name="Alex" userId="5b0366e0c9a89451" providerId="LiveId" clId="{FB79B61F-BC3B-43B3-B850-44B12F74F7C7}" dt="2021-08-16T20:07:08.745" v="122" actId="26606"/>
          <ac:graphicFrameMkLst>
            <pc:docMk/>
            <pc:sldMk cId="2779917118" sldId="282"/>
            <ac:graphicFrameMk id="5" creationId="{4BFEC4C0-4640-44C4-902F-52BB257E456A}"/>
          </ac:graphicFrameMkLst>
        </pc:graphicFrameChg>
      </pc:sldChg>
      <pc:sldChg chg="new del">
        <pc:chgData name="Alex" userId="5b0366e0c9a89451" providerId="LiveId" clId="{FB79B61F-BC3B-43B3-B850-44B12F74F7C7}" dt="2021-08-16T20:06:39.031" v="118" actId="2696"/>
        <pc:sldMkLst>
          <pc:docMk/>
          <pc:sldMk cId="2020759799" sldId="283"/>
        </pc:sldMkLst>
      </pc:sldChg>
      <pc:sldChg chg="modSp new mod">
        <pc:chgData name="Alex" userId="5b0366e0c9a89451" providerId="LiveId" clId="{FB79B61F-BC3B-43B3-B850-44B12F74F7C7}" dt="2021-08-16T19:57:12.408" v="95" actId="5793"/>
        <pc:sldMkLst>
          <pc:docMk/>
          <pc:sldMk cId="184028466" sldId="284"/>
        </pc:sldMkLst>
        <pc:spChg chg="mod">
          <ac:chgData name="Alex" userId="5b0366e0c9a89451" providerId="LiveId" clId="{FB79B61F-BC3B-43B3-B850-44B12F74F7C7}" dt="2021-08-16T19:56:48.224" v="93"/>
          <ac:spMkLst>
            <pc:docMk/>
            <pc:sldMk cId="184028466" sldId="284"/>
            <ac:spMk id="2" creationId="{2B48DA8E-CC1D-4C99-9D53-55B1649FF678}"/>
          </ac:spMkLst>
        </pc:spChg>
        <pc:spChg chg="mod">
          <ac:chgData name="Alex" userId="5b0366e0c9a89451" providerId="LiveId" clId="{FB79B61F-BC3B-43B3-B850-44B12F74F7C7}" dt="2021-08-16T19:57:12.408" v="95" actId="5793"/>
          <ac:spMkLst>
            <pc:docMk/>
            <pc:sldMk cId="184028466" sldId="284"/>
            <ac:spMk id="3" creationId="{AFB11C70-C79C-49BE-881E-00BC51329CC8}"/>
          </ac:spMkLst>
        </pc:spChg>
      </pc:sldChg>
      <pc:sldChg chg="addSp delSp modSp new mod setBg">
        <pc:chgData name="Alex" userId="5b0366e0c9a89451" providerId="LiveId" clId="{FB79B61F-BC3B-43B3-B850-44B12F74F7C7}" dt="2021-08-16T20:08:52.256" v="142" actId="26606"/>
        <pc:sldMkLst>
          <pc:docMk/>
          <pc:sldMk cId="887526464" sldId="285"/>
        </pc:sldMkLst>
        <pc:spChg chg="mod">
          <ac:chgData name="Alex" userId="5b0366e0c9a89451" providerId="LiveId" clId="{FB79B61F-BC3B-43B3-B850-44B12F74F7C7}" dt="2021-08-16T20:08:52.256" v="142" actId="26606"/>
          <ac:spMkLst>
            <pc:docMk/>
            <pc:sldMk cId="887526464" sldId="285"/>
            <ac:spMk id="2" creationId="{FF9D0D01-772E-4884-BCCE-D742C923CD1D}"/>
          </ac:spMkLst>
        </pc:spChg>
        <pc:spChg chg="del mod">
          <ac:chgData name="Alex" userId="5b0366e0c9a89451" providerId="LiveId" clId="{FB79B61F-BC3B-43B3-B850-44B12F74F7C7}" dt="2021-08-16T20:08:52.256" v="142" actId="26606"/>
          <ac:spMkLst>
            <pc:docMk/>
            <pc:sldMk cId="887526464" sldId="285"/>
            <ac:spMk id="3" creationId="{2B709721-C448-4ECD-A4E1-4244BE6CE801}"/>
          </ac:spMkLst>
        </pc:spChg>
        <pc:spChg chg="add">
          <ac:chgData name="Alex" userId="5b0366e0c9a89451" providerId="LiveId" clId="{FB79B61F-BC3B-43B3-B850-44B12F74F7C7}" dt="2021-08-16T20:08:52.256" v="142" actId="26606"/>
          <ac:spMkLst>
            <pc:docMk/>
            <pc:sldMk cId="887526464" sldId="285"/>
            <ac:spMk id="9" creationId="{577D1452-F0B7-431E-9A24-D3F7103D8510}"/>
          </ac:spMkLst>
        </pc:spChg>
        <pc:spChg chg="add">
          <ac:chgData name="Alex" userId="5b0366e0c9a89451" providerId="LiveId" clId="{FB79B61F-BC3B-43B3-B850-44B12F74F7C7}" dt="2021-08-16T20:08:52.256" v="142" actId="26606"/>
          <ac:spMkLst>
            <pc:docMk/>
            <pc:sldMk cId="887526464" sldId="285"/>
            <ac:spMk id="11" creationId="{A660F4F9-5DF5-4F15-BE6A-CD8648BB1148}"/>
          </ac:spMkLst>
        </pc:spChg>
        <pc:graphicFrameChg chg="add">
          <ac:chgData name="Alex" userId="5b0366e0c9a89451" providerId="LiveId" clId="{FB79B61F-BC3B-43B3-B850-44B12F74F7C7}" dt="2021-08-16T20:08:52.256" v="142" actId="26606"/>
          <ac:graphicFrameMkLst>
            <pc:docMk/>
            <pc:sldMk cId="887526464" sldId="285"/>
            <ac:graphicFrameMk id="5" creationId="{68ABED3D-C5B1-47A9-BE1F-D73BA416B11C}"/>
          </ac:graphicFrameMkLst>
        </pc:graphicFrameChg>
      </pc:sldChg>
      <pc:sldChg chg="addSp modSp new mod setBg">
        <pc:chgData name="Alex" userId="5b0366e0c9a89451" providerId="LiveId" clId="{FB79B61F-BC3B-43B3-B850-44B12F74F7C7}" dt="2021-08-16T20:08:59.683" v="143" actId="26606"/>
        <pc:sldMkLst>
          <pc:docMk/>
          <pc:sldMk cId="4045906916" sldId="286"/>
        </pc:sldMkLst>
        <pc:spChg chg="mod">
          <ac:chgData name="Alex" userId="5b0366e0c9a89451" providerId="LiveId" clId="{FB79B61F-BC3B-43B3-B850-44B12F74F7C7}" dt="2021-08-16T20:08:59.683" v="143" actId="26606"/>
          <ac:spMkLst>
            <pc:docMk/>
            <pc:sldMk cId="4045906916" sldId="286"/>
            <ac:spMk id="2" creationId="{154897E6-FDF5-4D18-878D-1D0A8347DBAF}"/>
          </ac:spMkLst>
        </pc:spChg>
        <pc:spChg chg="mod">
          <ac:chgData name="Alex" userId="5b0366e0c9a89451" providerId="LiveId" clId="{FB79B61F-BC3B-43B3-B850-44B12F74F7C7}" dt="2021-08-16T20:08:59.683" v="143" actId="26606"/>
          <ac:spMkLst>
            <pc:docMk/>
            <pc:sldMk cId="4045906916" sldId="286"/>
            <ac:spMk id="3" creationId="{5A8412C4-8067-49D1-9324-3BE64AB09981}"/>
          </ac:spMkLst>
        </pc:spChg>
        <pc:spChg chg="add">
          <ac:chgData name="Alex" userId="5b0366e0c9a89451" providerId="LiveId" clId="{FB79B61F-BC3B-43B3-B850-44B12F74F7C7}" dt="2021-08-16T20:08:59.683" v="143" actId="26606"/>
          <ac:spMkLst>
            <pc:docMk/>
            <pc:sldMk cId="4045906916" sldId="286"/>
            <ac:spMk id="8" creationId="{081EA652-8C6A-4E69-BEB9-170809474553}"/>
          </ac:spMkLst>
        </pc:spChg>
        <pc:spChg chg="add">
          <ac:chgData name="Alex" userId="5b0366e0c9a89451" providerId="LiveId" clId="{FB79B61F-BC3B-43B3-B850-44B12F74F7C7}" dt="2021-08-16T20:08:59.683" v="143" actId="26606"/>
          <ac:spMkLst>
            <pc:docMk/>
            <pc:sldMk cId="4045906916" sldId="286"/>
            <ac:spMk id="10" creationId="{A4026A73-1F7F-49F2-B319-8CA3B3D53269}"/>
          </ac:spMkLst>
        </pc:spChg>
        <pc:spChg chg="add">
          <ac:chgData name="Alex" userId="5b0366e0c9a89451" providerId="LiveId" clId="{FB79B61F-BC3B-43B3-B850-44B12F74F7C7}" dt="2021-08-16T20:08:59.683" v="143" actId="26606"/>
          <ac:spMkLst>
            <pc:docMk/>
            <pc:sldMk cId="4045906916" sldId="286"/>
            <ac:spMk id="12" creationId="{5298780A-33B9-4EA2-8F67-DE68AD62841B}"/>
          </ac:spMkLst>
        </pc:spChg>
        <pc:spChg chg="add">
          <ac:chgData name="Alex" userId="5b0366e0c9a89451" providerId="LiveId" clId="{FB79B61F-BC3B-43B3-B850-44B12F74F7C7}" dt="2021-08-16T20:08:59.683" v="143" actId="26606"/>
          <ac:spMkLst>
            <pc:docMk/>
            <pc:sldMk cId="4045906916" sldId="286"/>
            <ac:spMk id="14" creationId="{7F488E8B-4E1E-4402-8935-D4E6C02615C7}"/>
          </ac:spMkLst>
        </pc:spChg>
        <pc:cxnChg chg="add">
          <ac:chgData name="Alex" userId="5b0366e0c9a89451" providerId="LiveId" clId="{FB79B61F-BC3B-43B3-B850-44B12F74F7C7}" dt="2021-08-16T20:08:59.683" v="143" actId="26606"/>
          <ac:cxnSpMkLst>
            <pc:docMk/>
            <pc:sldMk cId="4045906916" sldId="286"/>
            <ac:cxnSpMk id="16" creationId="{23AAC9B5-8015-485C-ACF9-A750390E9A56}"/>
          </ac:cxnSpMkLst>
        </pc:cxnChg>
      </pc:sldChg>
      <pc:sldChg chg="addSp modSp new mod setBg">
        <pc:chgData name="Alex" userId="5b0366e0c9a89451" providerId="LiveId" clId="{FB79B61F-BC3B-43B3-B850-44B12F74F7C7}" dt="2021-08-16T20:44:23.293" v="390" actId="14100"/>
        <pc:sldMkLst>
          <pc:docMk/>
          <pc:sldMk cId="3740209559" sldId="287"/>
        </pc:sldMkLst>
        <pc:spChg chg="mod">
          <ac:chgData name="Alex" userId="5b0366e0c9a89451" providerId="LiveId" clId="{FB79B61F-BC3B-43B3-B850-44B12F74F7C7}" dt="2021-08-16T20:44:17.557" v="389" actId="14100"/>
          <ac:spMkLst>
            <pc:docMk/>
            <pc:sldMk cId="3740209559" sldId="287"/>
            <ac:spMk id="2" creationId="{4C3BE259-7A39-4C3E-8A62-F952ED565335}"/>
          </ac:spMkLst>
        </pc:spChg>
        <pc:spChg chg="mod">
          <ac:chgData name="Alex" userId="5b0366e0c9a89451" providerId="LiveId" clId="{FB79B61F-BC3B-43B3-B850-44B12F74F7C7}" dt="2021-08-16T20:44:23.293" v="390" actId="14100"/>
          <ac:spMkLst>
            <pc:docMk/>
            <pc:sldMk cId="3740209559" sldId="287"/>
            <ac:spMk id="3" creationId="{44AFDC4B-79DF-461E-9249-22CD633E9196}"/>
          </ac:spMkLst>
        </pc:spChg>
        <pc:spChg chg="add">
          <ac:chgData name="Alex" userId="5b0366e0c9a89451" providerId="LiveId" clId="{FB79B61F-BC3B-43B3-B850-44B12F74F7C7}" dt="2021-08-16T20:09:10.368" v="144" actId="26606"/>
          <ac:spMkLst>
            <pc:docMk/>
            <pc:sldMk cId="3740209559" sldId="287"/>
            <ac:spMk id="8" creationId="{081EA652-8C6A-4E69-BEB9-170809474553}"/>
          </ac:spMkLst>
        </pc:spChg>
        <pc:spChg chg="add">
          <ac:chgData name="Alex" userId="5b0366e0c9a89451" providerId="LiveId" clId="{FB79B61F-BC3B-43B3-B850-44B12F74F7C7}" dt="2021-08-16T20:09:10.368" v="144" actId="26606"/>
          <ac:spMkLst>
            <pc:docMk/>
            <pc:sldMk cId="3740209559" sldId="287"/>
            <ac:spMk id="10" creationId="{5298780A-33B9-4EA2-8F67-DE68AD62841B}"/>
          </ac:spMkLst>
        </pc:spChg>
        <pc:spChg chg="add">
          <ac:chgData name="Alex" userId="5b0366e0c9a89451" providerId="LiveId" clId="{FB79B61F-BC3B-43B3-B850-44B12F74F7C7}" dt="2021-08-16T20:09:10.368" v="144" actId="26606"/>
          <ac:spMkLst>
            <pc:docMk/>
            <pc:sldMk cId="3740209559" sldId="287"/>
            <ac:spMk id="12" creationId="{7F488E8B-4E1E-4402-8935-D4E6C02615C7}"/>
          </ac:spMkLst>
        </pc:spChg>
      </pc:sldChg>
      <pc:sldChg chg="addSp modSp new mod setBg">
        <pc:chgData name="Alex" userId="5b0366e0c9a89451" providerId="LiveId" clId="{FB79B61F-BC3B-43B3-B850-44B12F74F7C7}" dt="2021-08-16T20:20:42.893" v="247" actId="26606"/>
        <pc:sldMkLst>
          <pc:docMk/>
          <pc:sldMk cId="3608948213" sldId="288"/>
        </pc:sldMkLst>
        <pc:spChg chg="mod">
          <ac:chgData name="Alex" userId="5b0366e0c9a89451" providerId="LiveId" clId="{FB79B61F-BC3B-43B3-B850-44B12F74F7C7}" dt="2021-08-16T20:20:42.893" v="247" actId="26606"/>
          <ac:spMkLst>
            <pc:docMk/>
            <pc:sldMk cId="3608948213" sldId="288"/>
            <ac:spMk id="2" creationId="{07176EB7-580C-4C15-A7C8-027416579C2C}"/>
          </ac:spMkLst>
        </pc:spChg>
        <pc:spChg chg="mod">
          <ac:chgData name="Alex" userId="5b0366e0c9a89451" providerId="LiveId" clId="{FB79B61F-BC3B-43B3-B850-44B12F74F7C7}" dt="2021-08-16T20:20:42.893" v="247" actId="26606"/>
          <ac:spMkLst>
            <pc:docMk/>
            <pc:sldMk cId="3608948213" sldId="288"/>
            <ac:spMk id="3" creationId="{BC3E3058-EA1E-48BC-B542-8F226C42B74E}"/>
          </ac:spMkLst>
        </pc:spChg>
        <pc:spChg chg="add">
          <ac:chgData name="Alex" userId="5b0366e0c9a89451" providerId="LiveId" clId="{FB79B61F-BC3B-43B3-B850-44B12F74F7C7}" dt="2021-08-16T20:20:42.893" v="247" actId="26606"/>
          <ac:spMkLst>
            <pc:docMk/>
            <pc:sldMk cId="3608948213" sldId="288"/>
            <ac:spMk id="8" creationId="{081EA652-8C6A-4E69-BEB9-170809474553}"/>
          </ac:spMkLst>
        </pc:spChg>
        <pc:spChg chg="add">
          <ac:chgData name="Alex" userId="5b0366e0c9a89451" providerId="LiveId" clId="{FB79B61F-BC3B-43B3-B850-44B12F74F7C7}" dt="2021-08-16T20:20:42.893" v="247" actId="26606"/>
          <ac:spMkLst>
            <pc:docMk/>
            <pc:sldMk cId="3608948213" sldId="288"/>
            <ac:spMk id="10" creationId="{5298780A-33B9-4EA2-8F67-DE68AD62841B}"/>
          </ac:spMkLst>
        </pc:spChg>
        <pc:spChg chg="add">
          <ac:chgData name="Alex" userId="5b0366e0c9a89451" providerId="LiveId" clId="{FB79B61F-BC3B-43B3-B850-44B12F74F7C7}" dt="2021-08-16T20:20:42.893" v="247" actId="26606"/>
          <ac:spMkLst>
            <pc:docMk/>
            <pc:sldMk cId="3608948213" sldId="288"/>
            <ac:spMk id="12" creationId="{7F488E8B-4E1E-4402-8935-D4E6C02615C7}"/>
          </ac:spMkLst>
        </pc:spChg>
      </pc:sldChg>
      <pc:sldChg chg="addSp modSp new mod setBg">
        <pc:chgData name="Alex" userId="5b0366e0c9a89451" providerId="LiveId" clId="{FB79B61F-BC3B-43B3-B850-44B12F74F7C7}" dt="2021-08-16T20:20:54.792" v="248" actId="26606"/>
        <pc:sldMkLst>
          <pc:docMk/>
          <pc:sldMk cId="1829567798" sldId="289"/>
        </pc:sldMkLst>
        <pc:spChg chg="mod">
          <ac:chgData name="Alex" userId="5b0366e0c9a89451" providerId="LiveId" clId="{FB79B61F-BC3B-43B3-B850-44B12F74F7C7}" dt="2021-08-16T20:20:54.792" v="248" actId="26606"/>
          <ac:spMkLst>
            <pc:docMk/>
            <pc:sldMk cId="1829567798" sldId="289"/>
            <ac:spMk id="2" creationId="{957D7D9B-4451-4A0E-8643-E201F6078618}"/>
          </ac:spMkLst>
        </pc:spChg>
        <pc:spChg chg="mod">
          <ac:chgData name="Alex" userId="5b0366e0c9a89451" providerId="LiveId" clId="{FB79B61F-BC3B-43B3-B850-44B12F74F7C7}" dt="2021-08-16T20:20:54.792" v="248" actId="26606"/>
          <ac:spMkLst>
            <pc:docMk/>
            <pc:sldMk cId="1829567798" sldId="289"/>
            <ac:spMk id="3" creationId="{B9387B26-FA9E-4E32-BB3F-A3647488DAB7}"/>
          </ac:spMkLst>
        </pc:spChg>
        <pc:spChg chg="add">
          <ac:chgData name="Alex" userId="5b0366e0c9a89451" providerId="LiveId" clId="{FB79B61F-BC3B-43B3-B850-44B12F74F7C7}" dt="2021-08-16T20:20:54.792" v="248" actId="26606"/>
          <ac:spMkLst>
            <pc:docMk/>
            <pc:sldMk cId="1829567798" sldId="289"/>
            <ac:spMk id="8" creationId="{081EA652-8C6A-4E69-BEB9-170809474553}"/>
          </ac:spMkLst>
        </pc:spChg>
        <pc:spChg chg="add">
          <ac:chgData name="Alex" userId="5b0366e0c9a89451" providerId="LiveId" clId="{FB79B61F-BC3B-43B3-B850-44B12F74F7C7}" dt="2021-08-16T20:20:54.792" v="248" actId="26606"/>
          <ac:spMkLst>
            <pc:docMk/>
            <pc:sldMk cId="1829567798" sldId="289"/>
            <ac:spMk id="10" creationId="{5298780A-33B9-4EA2-8F67-DE68AD62841B}"/>
          </ac:spMkLst>
        </pc:spChg>
        <pc:spChg chg="add">
          <ac:chgData name="Alex" userId="5b0366e0c9a89451" providerId="LiveId" clId="{FB79B61F-BC3B-43B3-B850-44B12F74F7C7}" dt="2021-08-16T20:20:54.792" v="248" actId="26606"/>
          <ac:spMkLst>
            <pc:docMk/>
            <pc:sldMk cId="1829567798" sldId="289"/>
            <ac:spMk id="12" creationId="{7F488E8B-4E1E-4402-8935-D4E6C02615C7}"/>
          </ac:spMkLst>
        </pc:spChg>
      </pc:sldChg>
      <pc:sldChg chg="addSp modSp new mod setBg">
        <pc:chgData name="Alex" userId="5b0366e0c9a89451" providerId="LiveId" clId="{FB79B61F-BC3B-43B3-B850-44B12F74F7C7}" dt="2021-08-17T20:07:17.971" v="394" actId="113"/>
        <pc:sldMkLst>
          <pc:docMk/>
          <pc:sldMk cId="2637471451" sldId="290"/>
        </pc:sldMkLst>
        <pc:spChg chg="mod">
          <ac:chgData name="Alex" userId="5b0366e0c9a89451" providerId="LiveId" clId="{FB79B61F-BC3B-43B3-B850-44B12F74F7C7}" dt="2021-08-16T20:21:00.702" v="249" actId="26606"/>
          <ac:spMkLst>
            <pc:docMk/>
            <pc:sldMk cId="2637471451" sldId="290"/>
            <ac:spMk id="2" creationId="{06ED0C9A-0CDD-4E14-9A4B-35AA586F1D8F}"/>
          </ac:spMkLst>
        </pc:spChg>
        <pc:spChg chg="mod">
          <ac:chgData name="Alex" userId="5b0366e0c9a89451" providerId="LiveId" clId="{FB79B61F-BC3B-43B3-B850-44B12F74F7C7}" dt="2021-08-17T20:07:17.971" v="394" actId="113"/>
          <ac:spMkLst>
            <pc:docMk/>
            <pc:sldMk cId="2637471451" sldId="290"/>
            <ac:spMk id="3" creationId="{2BCFE056-3CC8-4E91-90B2-6EEAA0F9B06F}"/>
          </ac:spMkLst>
        </pc:spChg>
        <pc:spChg chg="add">
          <ac:chgData name="Alex" userId="5b0366e0c9a89451" providerId="LiveId" clId="{FB79B61F-BC3B-43B3-B850-44B12F74F7C7}" dt="2021-08-16T20:21:00.702" v="249" actId="26606"/>
          <ac:spMkLst>
            <pc:docMk/>
            <pc:sldMk cId="2637471451" sldId="290"/>
            <ac:spMk id="8" creationId="{081EA652-8C6A-4E69-BEB9-170809474553}"/>
          </ac:spMkLst>
        </pc:spChg>
        <pc:spChg chg="add">
          <ac:chgData name="Alex" userId="5b0366e0c9a89451" providerId="LiveId" clId="{FB79B61F-BC3B-43B3-B850-44B12F74F7C7}" dt="2021-08-16T20:21:00.702" v="249" actId="26606"/>
          <ac:spMkLst>
            <pc:docMk/>
            <pc:sldMk cId="2637471451" sldId="290"/>
            <ac:spMk id="10" creationId="{5298780A-33B9-4EA2-8F67-DE68AD62841B}"/>
          </ac:spMkLst>
        </pc:spChg>
        <pc:spChg chg="add">
          <ac:chgData name="Alex" userId="5b0366e0c9a89451" providerId="LiveId" clId="{FB79B61F-BC3B-43B3-B850-44B12F74F7C7}" dt="2021-08-16T20:21:00.702" v="249" actId="26606"/>
          <ac:spMkLst>
            <pc:docMk/>
            <pc:sldMk cId="2637471451" sldId="290"/>
            <ac:spMk id="12" creationId="{7F488E8B-4E1E-4402-8935-D4E6C02615C7}"/>
          </ac:spMkLst>
        </pc:spChg>
      </pc:sldChg>
      <pc:sldChg chg="addSp modSp new mod setBg">
        <pc:chgData name="Alex" userId="5b0366e0c9a89451" providerId="LiveId" clId="{FB79B61F-BC3B-43B3-B850-44B12F74F7C7}" dt="2021-08-16T20:21:04.791" v="250" actId="26606"/>
        <pc:sldMkLst>
          <pc:docMk/>
          <pc:sldMk cId="2667271003" sldId="291"/>
        </pc:sldMkLst>
        <pc:spChg chg="mod">
          <ac:chgData name="Alex" userId="5b0366e0c9a89451" providerId="LiveId" clId="{FB79B61F-BC3B-43B3-B850-44B12F74F7C7}" dt="2021-08-16T20:21:04.791" v="250" actId="26606"/>
          <ac:spMkLst>
            <pc:docMk/>
            <pc:sldMk cId="2667271003" sldId="291"/>
            <ac:spMk id="2" creationId="{3EC9B9ED-CD85-4676-8F83-5F3380707155}"/>
          </ac:spMkLst>
        </pc:spChg>
        <pc:spChg chg="mod">
          <ac:chgData name="Alex" userId="5b0366e0c9a89451" providerId="LiveId" clId="{FB79B61F-BC3B-43B3-B850-44B12F74F7C7}" dt="2021-08-16T20:21:04.791" v="250" actId="26606"/>
          <ac:spMkLst>
            <pc:docMk/>
            <pc:sldMk cId="2667271003" sldId="291"/>
            <ac:spMk id="3" creationId="{49CCC598-897C-4758-A62F-A1CA20DEB6F2}"/>
          </ac:spMkLst>
        </pc:spChg>
        <pc:spChg chg="add">
          <ac:chgData name="Alex" userId="5b0366e0c9a89451" providerId="LiveId" clId="{FB79B61F-BC3B-43B3-B850-44B12F74F7C7}" dt="2021-08-16T20:21:04.791" v="250" actId="26606"/>
          <ac:spMkLst>
            <pc:docMk/>
            <pc:sldMk cId="2667271003" sldId="291"/>
            <ac:spMk id="8" creationId="{081EA652-8C6A-4E69-BEB9-170809474553}"/>
          </ac:spMkLst>
        </pc:spChg>
        <pc:spChg chg="add">
          <ac:chgData name="Alex" userId="5b0366e0c9a89451" providerId="LiveId" clId="{FB79B61F-BC3B-43B3-B850-44B12F74F7C7}" dt="2021-08-16T20:21:04.791" v="250" actId="26606"/>
          <ac:spMkLst>
            <pc:docMk/>
            <pc:sldMk cId="2667271003" sldId="291"/>
            <ac:spMk id="10" creationId="{5298780A-33B9-4EA2-8F67-DE68AD62841B}"/>
          </ac:spMkLst>
        </pc:spChg>
        <pc:spChg chg="add">
          <ac:chgData name="Alex" userId="5b0366e0c9a89451" providerId="LiveId" clId="{FB79B61F-BC3B-43B3-B850-44B12F74F7C7}" dt="2021-08-16T20:21:04.791" v="250" actId="26606"/>
          <ac:spMkLst>
            <pc:docMk/>
            <pc:sldMk cId="2667271003" sldId="291"/>
            <ac:spMk id="12" creationId="{7F488E8B-4E1E-4402-8935-D4E6C02615C7}"/>
          </ac:spMkLst>
        </pc:spChg>
      </pc:sldChg>
      <pc:sldChg chg="addSp delSp modSp new mod setBg">
        <pc:chgData name="Alex" userId="5b0366e0c9a89451" providerId="LiveId" clId="{FB79B61F-BC3B-43B3-B850-44B12F74F7C7}" dt="2021-08-16T20:21:15.064" v="251" actId="26606"/>
        <pc:sldMkLst>
          <pc:docMk/>
          <pc:sldMk cId="821846902" sldId="292"/>
        </pc:sldMkLst>
        <pc:spChg chg="mod">
          <ac:chgData name="Alex" userId="5b0366e0c9a89451" providerId="LiveId" clId="{FB79B61F-BC3B-43B3-B850-44B12F74F7C7}" dt="2021-08-16T20:21:15.064" v="251" actId="26606"/>
          <ac:spMkLst>
            <pc:docMk/>
            <pc:sldMk cId="821846902" sldId="292"/>
            <ac:spMk id="2" creationId="{304460DD-74B4-4893-9DF2-DE0F44772875}"/>
          </ac:spMkLst>
        </pc:spChg>
        <pc:spChg chg="add del">
          <ac:chgData name="Alex" userId="5b0366e0c9a89451" providerId="LiveId" clId="{FB79B61F-BC3B-43B3-B850-44B12F74F7C7}" dt="2021-08-16T20:14:41.985" v="214"/>
          <ac:spMkLst>
            <pc:docMk/>
            <pc:sldMk cId="821846902" sldId="292"/>
            <ac:spMk id="3" creationId="{FD2E57D8-403B-4E2E-800E-B8D81AB0323E}"/>
          </ac:spMkLst>
        </pc:spChg>
        <pc:spChg chg="add">
          <ac:chgData name="Alex" userId="5b0366e0c9a89451" providerId="LiveId" clId="{FB79B61F-BC3B-43B3-B850-44B12F74F7C7}" dt="2021-08-16T20:21:15.064" v="251" actId="26606"/>
          <ac:spMkLst>
            <pc:docMk/>
            <pc:sldMk cId="821846902" sldId="292"/>
            <ac:spMk id="10" creationId="{081EA652-8C6A-4E69-BEB9-170809474553}"/>
          </ac:spMkLst>
        </pc:spChg>
        <pc:spChg chg="add">
          <ac:chgData name="Alex" userId="5b0366e0c9a89451" providerId="LiveId" clId="{FB79B61F-BC3B-43B3-B850-44B12F74F7C7}" dt="2021-08-16T20:21:15.064" v="251" actId="26606"/>
          <ac:spMkLst>
            <pc:docMk/>
            <pc:sldMk cId="821846902" sldId="292"/>
            <ac:spMk id="12" creationId="{79FCBE05-E963-41B2-97FD-8631A61EB2A9}"/>
          </ac:spMkLst>
        </pc:spChg>
        <pc:spChg chg="add">
          <ac:chgData name="Alex" userId="5b0366e0c9a89451" providerId="LiveId" clId="{FB79B61F-BC3B-43B3-B850-44B12F74F7C7}" dt="2021-08-16T20:21:15.064" v="251" actId="26606"/>
          <ac:spMkLst>
            <pc:docMk/>
            <pc:sldMk cId="821846902" sldId="292"/>
            <ac:spMk id="14" creationId="{5298780A-33B9-4EA2-8F67-DE68AD62841B}"/>
          </ac:spMkLst>
        </pc:spChg>
        <pc:spChg chg="add">
          <ac:chgData name="Alex" userId="5b0366e0c9a89451" providerId="LiveId" clId="{FB79B61F-BC3B-43B3-B850-44B12F74F7C7}" dt="2021-08-16T20:21:15.064" v="251" actId="26606"/>
          <ac:spMkLst>
            <pc:docMk/>
            <pc:sldMk cId="821846902" sldId="292"/>
            <ac:spMk id="16" creationId="{4D233ACE-F3A1-4543-B9F4-425DDA579332}"/>
          </ac:spMkLst>
        </pc:spChg>
        <pc:graphicFrameChg chg="add del mod modGraphic">
          <ac:chgData name="Alex" userId="5b0366e0c9a89451" providerId="LiveId" clId="{FB79B61F-BC3B-43B3-B850-44B12F74F7C7}" dt="2021-08-16T20:14:32.838" v="213"/>
          <ac:graphicFrameMkLst>
            <pc:docMk/>
            <pc:sldMk cId="821846902" sldId="292"/>
            <ac:graphicFrameMk id="4" creationId="{0439BA51-959B-444A-83FD-A5C1B4328780}"/>
          </ac:graphicFrameMkLst>
        </pc:graphicFrameChg>
        <pc:graphicFrameChg chg="add mod modGraphic">
          <ac:chgData name="Alex" userId="5b0366e0c9a89451" providerId="LiveId" clId="{FB79B61F-BC3B-43B3-B850-44B12F74F7C7}" dt="2021-08-16T20:21:15.064" v="251" actId="26606"/>
          <ac:graphicFrameMkLst>
            <pc:docMk/>
            <pc:sldMk cId="821846902" sldId="292"/>
            <ac:graphicFrameMk id="5" creationId="{084C46BE-9432-42A7-A0C2-9A43C8EBBA94}"/>
          </ac:graphicFrameMkLst>
        </pc:graphicFrameChg>
      </pc:sldChg>
      <pc:sldChg chg="addSp delSp modSp new mod setBg">
        <pc:chgData name="Alex" userId="5b0366e0c9a89451" providerId="LiveId" clId="{FB79B61F-BC3B-43B3-B850-44B12F74F7C7}" dt="2021-08-16T20:21:26.213" v="254" actId="26606"/>
        <pc:sldMkLst>
          <pc:docMk/>
          <pc:sldMk cId="1266059071" sldId="293"/>
        </pc:sldMkLst>
        <pc:spChg chg="mod">
          <ac:chgData name="Alex" userId="5b0366e0c9a89451" providerId="LiveId" clId="{FB79B61F-BC3B-43B3-B850-44B12F74F7C7}" dt="2021-08-16T20:21:26.213" v="254" actId="26606"/>
          <ac:spMkLst>
            <pc:docMk/>
            <pc:sldMk cId="1266059071" sldId="293"/>
            <ac:spMk id="2" creationId="{EF4D73B2-9D87-43E2-8DC7-53372973291F}"/>
          </ac:spMkLst>
        </pc:spChg>
        <pc:spChg chg="add del mod">
          <ac:chgData name="Alex" userId="5b0366e0c9a89451" providerId="LiveId" clId="{FB79B61F-BC3B-43B3-B850-44B12F74F7C7}" dt="2021-08-16T20:21:26.213" v="254" actId="26606"/>
          <ac:spMkLst>
            <pc:docMk/>
            <pc:sldMk cId="1266059071" sldId="293"/>
            <ac:spMk id="3" creationId="{F67A5F27-8BD3-4176-8D11-C48C5588AC80}"/>
          </ac:spMkLst>
        </pc:spChg>
        <pc:spChg chg="add">
          <ac:chgData name="Alex" userId="5b0366e0c9a89451" providerId="LiveId" clId="{FB79B61F-BC3B-43B3-B850-44B12F74F7C7}" dt="2021-08-16T20:21:26.213" v="254" actId="26606"/>
          <ac:spMkLst>
            <pc:docMk/>
            <pc:sldMk cId="1266059071" sldId="293"/>
            <ac:spMk id="8" creationId="{081EA652-8C6A-4E69-BEB9-170809474553}"/>
          </ac:spMkLst>
        </pc:spChg>
        <pc:spChg chg="add del">
          <ac:chgData name="Alex" userId="5b0366e0c9a89451" providerId="LiveId" clId="{FB79B61F-BC3B-43B3-B850-44B12F74F7C7}" dt="2021-08-16T20:21:26.198" v="253" actId="26606"/>
          <ac:spMkLst>
            <pc:docMk/>
            <pc:sldMk cId="1266059071" sldId="293"/>
            <ac:spMk id="9" creationId="{081EA652-8C6A-4E69-BEB9-170809474553}"/>
          </ac:spMkLst>
        </pc:spChg>
        <pc:spChg chg="add">
          <ac:chgData name="Alex" userId="5b0366e0c9a89451" providerId="LiveId" clId="{FB79B61F-BC3B-43B3-B850-44B12F74F7C7}" dt="2021-08-16T20:21:26.213" v="254" actId="26606"/>
          <ac:spMkLst>
            <pc:docMk/>
            <pc:sldMk cId="1266059071" sldId="293"/>
            <ac:spMk id="10" creationId="{5298780A-33B9-4EA2-8F67-DE68AD62841B}"/>
          </ac:spMkLst>
        </pc:spChg>
        <pc:spChg chg="add del">
          <ac:chgData name="Alex" userId="5b0366e0c9a89451" providerId="LiveId" clId="{FB79B61F-BC3B-43B3-B850-44B12F74F7C7}" dt="2021-08-16T20:21:26.198" v="253" actId="26606"/>
          <ac:spMkLst>
            <pc:docMk/>
            <pc:sldMk cId="1266059071" sldId="293"/>
            <ac:spMk id="11" creationId="{79FCBE05-E963-41B2-97FD-8631A61EB2A9}"/>
          </ac:spMkLst>
        </pc:spChg>
        <pc:spChg chg="add">
          <ac:chgData name="Alex" userId="5b0366e0c9a89451" providerId="LiveId" clId="{FB79B61F-BC3B-43B3-B850-44B12F74F7C7}" dt="2021-08-16T20:21:26.213" v="254" actId="26606"/>
          <ac:spMkLst>
            <pc:docMk/>
            <pc:sldMk cId="1266059071" sldId="293"/>
            <ac:spMk id="12" creationId="{7F488E8B-4E1E-4402-8935-D4E6C02615C7}"/>
          </ac:spMkLst>
        </pc:spChg>
        <pc:spChg chg="add del">
          <ac:chgData name="Alex" userId="5b0366e0c9a89451" providerId="LiveId" clId="{FB79B61F-BC3B-43B3-B850-44B12F74F7C7}" dt="2021-08-16T20:21:26.198" v="253" actId="26606"/>
          <ac:spMkLst>
            <pc:docMk/>
            <pc:sldMk cId="1266059071" sldId="293"/>
            <ac:spMk id="13" creationId="{5298780A-33B9-4EA2-8F67-DE68AD62841B}"/>
          </ac:spMkLst>
        </pc:spChg>
        <pc:spChg chg="add del">
          <ac:chgData name="Alex" userId="5b0366e0c9a89451" providerId="LiveId" clId="{FB79B61F-BC3B-43B3-B850-44B12F74F7C7}" dt="2021-08-16T20:21:26.198" v="253" actId="26606"/>
          <ac:spMkLst>
            <pc:docMk/>
            <pc:sldMk cId="1266059071" sldId="293"/>
            <ac:spMk id="15" creationId="{4D233ACE-F3A1-4543-B9F4-425DDA579332}"/>
          </ac:spMkLst>
        </pc:spChg>
        <pc:spChg chg="add">
          <ac:chgData name="Alex" userId="5b0366e0c9a89451" providerId="LiveId" clId="{FB79B61F-BC3B-43B3-B850-44B12F74F7C7}" dt="2021-08-16T20:21:26.213" v="254" actId="26606"/>
          <ac:spMkLst>
            <pc:docMk/>
            <pc:sldMk cId="1266059071" sldId="293"/>
            <ac:spMk id="17" creationId="{F67A5F27-8BD3-4176-8D11-C48C5588AC80}"/>
          </ac:spMkLst>
        </pc:spChg>
        <pc:graphicFrameChg chg="add del">
          <ac:chgData name="Alex" userId="5b0366e0c9a89451" providerId="LiveId" clId="{FB79B61F-BC3B-43B3-B850-44B12F74F7C7}" dt="2021-08-16T20:21:26.198" v="253" actId="26606"/>
          <ac:graphicFrameMkLst>
            <pc:docMk/>
            <pc:sldMk cId="1266059071" sldId="293"/>
            <ac:graphicFrameMk id="5" creationId="{74E372D5-388E-4BE2-88CB-F34F81F61ECA}"/>
          </ac:graphicFrameMkLst>
        </pc:graphicFrameChg>
      </pc:sldChg>
      <pc:sldChg chg="modSp new mod">
        <pc:chgData name="Alex" userId="5b0366e0c9a89451" providerId="LiveId" clId="{FB79B61F-BC3B-43B3-B850-44B12F74F7C7}" dt="2021-08-16T20:21:58.782" v="259" actId="20577"/>
        <pc:sldMkLst>
          <pc:docMk/>
          <pc:sldMk cId="1278091567" sldId="294"/>
        </pc:sldMkLst>
        <pc:spChg chg="mod">
          <ac:chgData name="Alex" userId="5b0366e0c9a89451" providerId="LiveId" clId="{FB79B61F-BC3B-43B3-B850-44B12F74F7C7}" dt="2021-08-16T20:21:58.782" v="259" actId="20577"/>
          <ac:spMkLst>
            <pc:docMk/>
            <pc:sldMk cId="1278091567" sldId="294"/>
            <ac:spMk id="2" creationId="{4280A7B6-6240-4E95-9D33-C4D5CF034224}"/>
          </ac:spMkLst>
        </pc:spChg>
        <pc:spChg chg="mod">
          <ac:chgData name="Alex" userId="5b0366e0c9a89451" providerId="LiveId" clId="{FB79B61F-BC3B-43B3-B850-44B12F74F7C7}" dt="2021-08-16T20:17:29.308" v="235" actId="20577"/>
          <ac:spMkLst>
            <pc:docMk/>
            <pc:sldMk cId="1278091567" sldId="294"/>
            <ac:spMk id="3" creationId="{9E065305-95F4-48A1-90BA-E0B5EA9908C7}"/>
          </ac:spMkLst>
        </pc:spChg>
      </pc:sldChg>
      <pc:sldChg chg="addSp modSp new mod ord setBg">
        <pc:chgData name="Alex" userId="5b0366e0c9a89451" providerId="LiveId" clId="{FB79B61F-BC3B-43B3-B850-44B12F74F7C7}" dt="2021-08-16T20:21:48.399" v="256"/>
        <pc:sldMkLst>
          <pc:docMk/>
          <pc:sldMk cId="600220555" sldId="295"/>
        </pc:sldMkLst>
        <pc:spChg chg="mod">
          <ac:chgData name="Alex" userId="5b0366e0c9a89451" providerId="LiveId" clId="{FB79B61F-BC3B-43B3-B850-44B12F74F7C7}" dt="2021-08-16T20:21:48.399" v="256"/>
          <ac:spMkLst>
            <pc:docMk/>
            <pc:sldMk cId="600220555" sldId="295"/>
            <ac:spMk id="2" creationId="{5C9308BF-6D6E-4E68-BEB8-1800A1B37E60}"/>
          </ac:spMkLst>
        </pc:spChg>
        <pc:spChg chg="mod">
          <ac:chgData name="Alex" userId="5b0366e0c9a89451" providerId="LiveId" clId="{FB79B61F-BC3B-43B3-B850-44B12F74F7C7}" dt="2021-08-16T20:21:35.986" v="255" actId="26606"/>
          <ac:spMkLst>
            <pc:docMk/>
            <pc:sldMk cId="600220555" sldId="295"/>
            <ac:spMk id="3" creationId="{B9AD9B7A-6CF3-4741-900C-B3C121CED099}"/>
          </ac:spMkLst>
        </pc:spChg>
        <pc:spChg chg="add">
          <ac:chgData name="Alex" userId="5b0366e0c9a89451" providerId="LiveId" clId="{FB79B61F-BC3B-43B3-B850-44B12F74F7C7}" dt="2021-08-16T20:21:35.986" v="255" actId="26606"/>
          <ac:spMkLst>
            <pc:docMk/>
            <pc:sldMk cId="600220555" sldId="295"/>
            <ac:spMk id="8" creationId="{081EA652-8C6A-4E69-BEB9-170809474553}"/>
          </ac:spMkLst>
        </pc:spChg>
        <pc:spChg chg="add">
          <ac:chgData name="Alex" userId="5b0366e0c9a89451" providerId="LiveId" clId="{FB79B61F-BC3B-43B3-B850-44B12F74F7C7}" dt="2021-08-16T20:21:35.986" v="255" actId="26606"/>
          <ac:spMkLst>
            <pc:docMk/>
            <pc:sldMk cId="600220555" sldId="295"/>
            <ac:spMk id="10" creationId="{5298780A-33B9-4EA2-8F67-DE68AD62841B}"/>
          </ac:spMkLst>
        </pc:spChg>
        <pc:spChg chg="add">
          <ac:chgData name="Alex" userId="5b0366e0c9a89451" providerId="LiveId" clId="{FB79B61F-BC3B-43B3-B850-44B12F74F7C7}" dt="2021-08-16T20:21:35.986" v="255" actId="26606"/>
          <ac:spMkLst>
            <pc:docMk/>
            <pc:sldMk cId="600220555" sldId="295"/>
            <ac:spMk id="12" creationId="{7F488E8B-4E1E-4402-8935-D4E6C02615C7}"/>
          </ac:spMkLst>
        </pc:spChg>
      </pc:sldChg>
      <pc:sldChg chg="modSp new mod">
        <pc:chgData name="Alex" userId="5b0366e0c9a89451" providerId="LiveId" clId="{FB79B61F-BC3B-43B3-B850-44B12F74F7C7}" dt="2021-08-16T20:18:12.896" v="240" actId="27636"/>
        <pc:sldMkLst>
          <pc:docMk/>
          <pc:sldMk cId="1037992270" sldId="296"/>
        </pc:sldMkLst>
        <pc:spChg chg="mod">
          <ac:chgData name="Alex" userId="5b0366e0c9a89451" providerId="LiveId" clId="{FB79B61F-BC3B-43B3-B850-44B12F74F7C7}" dt="2021-08-16T20:17:58.439" v="238"/>
          <ac:spMkLst>
            <pc:docMk/>
            <pc:sldMk cId="1037992270" sldId="296"/>
            <ac:spMk id="2" creationId="{6F5ABDB1-28AD-4E66-A3B0-BB644187BCB6}"/>
          </ac:spMkLst>
        </pc:spChg>
        <pc:spChg chg="mod">
          <ac:chgData name="Alex" userId="5b0366e0c9a89451" providerId="LiveId" clId="{FB79B61F-BC3B-43B3-B850-44B12F74F7C7}" dt="2021-08-16T20:18:12.896" v="240" actId="27636"/>
          <ac:spMkLst>
            <pc:docMk/>
            <pc:sldMk cId="1037992270" sldId="296"/>
            <ac:spMk id="3" creationId="{996DA0D9-B1A5-4952-A803-47CD37EBD172}"/>
          </ac:spMkLst>
        </pc:spChg>
      </pc:sldChg>
      <pc:sldChg chg="addSp delSp modSp new mod">
        <pc:chgData name="Alex" userId="5b0366e0c9a89451" providerId="LiveId" clId="{FB79B61F-BC3B-43B3-B850-44B12F74F7C7}" dt="2021-08-16T20:19:20.853" v="242"/>
        <pc:sldMkLst>
          <pc:docMk/>
          <pc:sldMk cId="3842813033" sldId="297"/>
        </pc:sldMkLst>
        <pc:spChg chg="mod">
          <ac:chgData name="Alex" userId="5b0366e0c9a89451" providerId="LiveId" clId="{FB79B61F-BC3B-43B3-B850-44B12F74F7C7}" dt="2021-08-16T20:19:01.121" v="241"/>
          <ac:spMkLst>
            <pc:docMk/>
            <pc:sldMk cId="3842813033" sldId="297"/>
            <ac:spMk id="2" creationId="{C6EC8624-F604-46B3-97CE-6BD234833A96}"/>
          </ac:spMkLst>
        </pc:spChg>
        <pc:spChg chg="del">
          <ac:chgData name="Alex" userId="5b0366e0c9a89451" providerId="LiveId" clId="{FB79B61F-BC3B-43B3-B850-44B12F74F7C7}" dt="2021-08-16T20:19:20.853" v="242"/>
          <ac:spMkLst>
            <pc:docMk/>
            <pc:sldMk cId="3842813033" sldId="297"/>
            <ac:spMk id="3" creationId="{94CD99A5-D276-432B-8E03-8A6A413DC062}"/>
          </ac:spMkLst>
        </pc:spChg>
        <pc:graphicFrameChg chg="add mod">
          <ac:chgData name="Alex" userId="5b0366e0c9a89451" providerId="LiveId" clId="{FB79B61F-BC3B-43B3-B850-44B12F74F7C7}" dt="2021-08-16T20:19:20.853" v="242"/>
          <ac:graphicFrameMkLst>
            <pc:docMk/>
            <pc:sldMk cId="3842813033" sldId="297"/>
            <ac:graphicFrameMk id="4" creationId="{046DCE30-5926-49CF-A276-F72524D95D69}"/>
          </ac:graphicFrameMkLst>
        </pc:graphicFrameChg>
      </pc:sldChg>
      <pc:sldChg chg="modSp new mod">
        <pc:chgData name="Alex" userId="5b0366e0c9a89451" providerId="LiveId" clId="{FB79B61F-BC3B-43B3-B850-44B12F74F7C7}" dt="2021-08-16T20:20:13.858" v="246" actId="27636"/>
        <pc:sldMkLst>
          <pc:docMk/>
          <pc:sldMk cId="3449574263" sldId="298"/>
        </pc:sldMkLst>
        <pc:spChg chg="mod">
          <ac:chgData name="Alex" userId="5b0366e0c9a89451" providerId="LiveId" clId="{FB79B61F-BC3B-43B3-B850-44B12F74F7C7}" dt="2021-08-16T20:19:58.634" v="244"/>
          <ac:spMkLst>
            <pc:docMk/>
            <pc:sldMk cId="3449574263" sldId="298"/>
            <ac:spMk id="2" creationId="{1E4D3EA3-ED8C-4584-8458-A27589501D3B}"/>
          </ac:spMkLst>
        </pc:spChg>
        <pc:spChg chg="mod">
          <ac:chgData name="Alex" userId="5b0366e0c9a89451" providerId="LiveId" clId="{FB79B61F-BC3B-43B3-B850-44B12F74F7C7}" dt="2021-08-16T20:20:13.858" v="246" actId="27636"/>
          <ac:spMkLst>
            <pc:docMk/>
            <pc:sldMk cId="3449574263" sldId="298"/>
            <ac:spMk id="3" creationId="{7883A3AF-B105-438A-94B8-5AB9F5B8593D}"/>
          </ac:spMkLst>
        </pc:spChg>
      </pc:sldChg>
      <pc:sldChg chg="addSp delSp modSp new mod setBg">
        <pc:chgData name="Alex" userId="5b0366e0c9a89451" providerId="LiveId" clId="{FB79B61F-BC3B-43B3-B850-44B12F74F7C7}" dt="2021-08-17T20:38:42.884" v="397" actId="6549"/>
        <pc:sldMkLst>
          <pc:docMk/>
          <pc:sldMk cId="1961442948" sldId="299"/>
        </pc:sldMkLst>
        <pc:spChg chg="mod">
          <ac:chgData name="Alex" userId="5b0366e0c9a89451" providerId="LiveId" clId="{FB79B61F-BC3B-43B3-B850-44B12F74F7C7}" dt="2021-08-16T20:43:37.004" v="383" actId="26606"/>
          <ac:spMkLst>
            <pc:docMk/>
            <pc:sldMk cId="1961442948" sldId="299"/>
            <ac:spMk id="2" creationId="{2E63429D-03BC-41CA-B7FB-07B083B35B16}"/>
          </ac:spMkLst>
        </pc:spChg>
        <pc:spChg chg="mod">
          <ac:chgData name="Alex" userId="5b0366e0c9a89451" providerId="LiveId" clId="{FB79B61F-BC3B-43B3-B850-44B12F74F7C7}" dt="2021-08-17T20:38:42.884" v="397" actId="6549"/>
          <ac:spMkLst>
            <pc:docMk/>
            <pc:sldMk cId="1961442948" sldId="299"/>
            <ac:spMk id="3" creationId="{B7203AEC-EFA1-487E-97C6-7FFF5F07CA7D}"/>
          </ac:spMkLst>
        </pc:spChg>
        <pc:spChg chg="add del">
          <ac:chgData name="Alex" userId="5b0366e0c9a89451" providerId="LiveId" clId="{FB79B61F-BC3B-43B3-B850-44B12F74F7C7}" dt="2021-08-16T20:43:36.982" v="382" actId="26606"/>
          <ac:spMkLst>
            <pc:docMk/>
            <pc:sldMk cId="1961442948" sldId="299"/>
            <ac:spMk id="8" creationId="{081EA652-8C6A-4E69-BEB9-170809474553}"/>
          </ac:spMkLst>
        </pc:spChg>
        <pc:spChg chg="add del">
          <ac:chgData name="Alex" userId="5b0366e0c9a89451" providerId="LiveId" clId="{FB79B61F-BC3B-43B3-B850-44B12F74F7C7}" dt="2021-08-16T20:43:36.982" v="382" actId="26606"/>
          <ac:spMkLst>
            <pc:docMk/>
            <pc:sldMk cId="1961442948" sldId="299"/>
            <ac:spMk id="10" creationId="{5298780A-33B9-4EA2-8F67-DE68AD62841B}"/>
          </ac:spMkLst>
        </pc:spChg>
        <pc:spChg chg="add del">
          <ac:chgData name="Alex" userId="5b0366e0c9a89451" providerId="LiveId" clId="{FB79B61F-BC3B-43B3-B850-44B12F74F7C7}" dt="2021-08-16T20:43:36.982" v="382" actId="26606"/>
          <ac:spMkLst>
            <pc:docMk/>
            <pc:sldMk cId="1961442948" sldId="299"/>
            <ac:spMk id="12" creationId="{7F488E8B-4E1E-4402-8935-D4E6C02615C7}"/>
          </ac:spMkLst>
        </pc:spChg>
        <pc:spChg chg="add">
          <ac:chgData name="Alex" userId="5b0366e0c9a89451" providerId="LiveId" clId="{FB79B61F-BC3B-43B3-B850-44B12F74F7C7}" dt="2021-08-16T20:43:37.004" v="383" actId="26606"/>
          <ac:spMkLst>
            <pc:docMk/>
            <pc:sldMk cId="1961442948" sldId="299"/>
            <ac:spMk id="15" creationId="{081EA652-8C6A-4E69-BEB9-170809474553}"/>
          </ac:spMkLst>
        </pc:spChg>
        <pc:spChg chg="add">
          <ac:chgData name="Alex" userId="5b0366e0c9a89451" providerId="LiveId" clId="{FB79B61F-BC3B-43B3-B850-44B12F74F7C7}" dt="2021-08-16T20:43:37.004" v="383" actId="26606"/>
          <ac:spMkLst>
            <pc:docMk/>
            <pc:sldMk cId="1961442948" sldId="299"/>
            <ac:spMk id="16" creationId="{5298780A-33B9-4EA2-8F67-DE68AD62841B}"/>
          </ac:spMkLst>
        </pc:spChg>
        <pc:spChg chg="add">
          <ac:chgData name="Alex" userId="5b0366e0c9a89451" providerId="LiveId" clId="{FB79B61F-BC3B-43B3-B850-44B12F74F7C7}" dt="2021-08-16T20:43:37.004" v="383" actId="26606"/>
          <ac:spMkLst>
            <pc:docMk/>
            <pc:sldMk cId="1961442948" sldId="299"/>
            <ac:spMk id="17" creationId="{7F488E8B-4E1E-4402-8935-D4E6C02615C7}"/>
          </ac:spMkLst>
        </pc:spChg>
        <pc:cxnChg chg="add">
          <ac:chgData name="Alex" userId="5b0366e0c9a89451" providerId="LiveId" clId="{FB79B61F-BC3B-43B3-B850-44B12F74F7C7}" dt="2021-08-16T20:43:37.004" v="383" actId="26606"/>
          <ac:cxnSpMkLst>
            <pc:docMk/>
            <pc:sldMk cId="1961442948" sldId="299"/>
            <ac:cxnSpMk id="14" creationId="{23AAC9B5-8015-485C-ACF9-A750390E9A56}"/>
          </ac:cxnSpMkLst>
        </pc:cxnChg>
      </pc:sldChg>
      <pc:sldChg chg="addSp delSp modSp new mod setBg">
        <pc:chgData name="Alex" userId="5b0366e0c9a89451" providerId="LiveId" clId="{FB79B61F-BC3B-43B3-B850-44B12F74F7C7}" dt="2021-08-16T20:24:37.959" v="269" actId="26606"/>
        <pc:sldMkLst>
          <pc:docMk/>
          <pc:sldMk cId="2061515056" sldId="300"/>
        </pc:sldMkLst>
        <pc:spChg chg="del">
          <ac:chgData name="Alex" userId="5b0366e0c9a89451" providerId="LiveId" clId="{FB79B61F-BC3B-43B3-B850-44B12F74F7C7}" dt="2021-08-16T20:24:37.959" v="269" actId="26606"/>
          <ac:spMkLst>
            <pc:docMk/>
            <pc:sldMk cId="2061515056" sldId="300"/>
            <ac:spMk id="2" creationId="{7DFBDBC2-8AB2-4DAD-8A25-17642E9131E0}"/>
          </ac:spMkLst>
        </pc:spChg>
        <pc:spChg chg="del">
          <ac:chgData name="Alex" userId="5b0366e0c9a89451" providerId="LiveId" clId="{FB79B61F-BC3B-43B3-B850-44B12F74F7C7}" dt="2021-08-16T20:24:31.970" v="268"/>
          <ac:spMkLst>
            <pc:docMk/>
            <pc:sldMk cId="2061515056" sldId="300"/>
            <ac:spMk id="3" creationId="{BDD475E2-B712-4768-9DB9-B152B401799C}"/>
          </ac:spMkLst>
        </pc:spChg>
        <pc:spChg chg="add">
          <ac:chgData name="Alex" userId="5b0366e0c9a89451" providerId="LiveId" clId="{FB79B61F-BC3B-43B3-B850-44B12F74F7C7}" dt="2021-08-16T20:24:37.959" v="269" actId="26606"/>
          <ac:spMkLst>
            <pc:docMk/>
            <pc:sldMk cId="2061515056" sldId="300"/>
            <ac:spMk id="71" creationId="{22F15A2D-2324-487D-A02A-BF46C5C580EB}"/>
          </ac:spMkLst>
        </pc:spChg>
        <pc:spChg chg="add">
          <ac:chgData name="Alex" userId="5b0366e0c9a89451" providerId="LiveId" clId="{FB79B61F-BC3B-43B3-B850-44B12F74F7C7}" dt="2021-08-16T20:24:37.959" v="269" actId="26606"/>
          <ac:spMkLst>
            <pc:docMk/>
            <pc:sldMk cId="2061515056" sldId="300"/>
            <ac:spMk id="73" creationId="{17A7F34E-D418-47E2-9F86-2C45BBC31210}"/>
          </ac:spMkLst>
        </pc:spChg>
        <pc:spChg chg="add">
          <ac:chgData name="Alex" userId="5b0366e0c9a89451" providerId="LiveId" clId="{FB79B61F-BC3B-43B3-B850-44B12F74F7C7}" dt="2021-08-16T20:24:37.959" v="269" actId="26606"/>
          <ac:spMkLst>
            <pc:docMk/>
            <pc:sldMk cId="2061515056" sldId="300"/>
            <ac:spMk id="75" creationId="{2AEAFA59-923A-4F54-8B49-44C970BCC323}"/>
          </ac:spMkLst>
        </pc:spChg>
        <pc:picChg chg="add mod">
          <ac:chgData name="Alex" userId="5b0366e0c9a89451" providerId="LiveId" clId="{FB79B61F-BC3B-43B3-B850-44B12F74F7C7}" dt="2021-08-16T20:24:37.959" v="269" actId="26606"/>
          <ac:picMkLst>
            <pc:docMk/>
            <pc:sldMk cId="2061515056" sldId="300"/>
            <ac:picMk id="4098" creationId="{5BA6C25C-C3F0-453D-91D7-3D641A7070EA}"/>
          </ac:picMkLst>
        </pc:picChg>
      </pc:sldChg>
      <pc:sldChg chg="addSp modSp new mod setBg">
        <pc:chgData name="Alex" userId="5b0366e0c9a89451" providerId="LiveId" clId="{FB79B61F-BC3B-43B3-B850-44B12F74F7C7}" dt="2021-08-16T20:43:24.872" v="379" actId="26606"/>
        <pc:sldMkLst>
          <pc:docMk/>
          <pc:sldMk cId="2176578942" sldId="301"/>
        </pc:sldMkLst>
        <pc:spChg chg="mod">
          <ac:chgData name="Alex" userId="5b0366e0c9a89451" providerId="LiveId" clId="{FB79B61F-BC3B-43B3-B850-44B12F74F7C7}" dt="2021-08-16T20:43:24.872" v="379" actId="26606"/>
          <ac:spMkLst>
            <pc:docMk/>
            <pc:sldMk cId="2176578942" sldId="301"/>
            <ac:spMk id="2" creationId="{3F92C400-3A23-4694-8F01-6E300495B02A}"/>
          </ac:spMkLst>
        </pc:spChg>
        <pc:spChg chg="mod">
          <ac:chgData name="Alex" userId="5b0366e0c9a89451" providerId="LiveId" clId="{FB79B61F-BC3B-43B3-B850-44B12F74F7C7}" dt="2021-08-16T20:43:24.872" v="379" actId="26606"/>
          <ac:spMkLst>
            <pc:docMk/>
            <pc:sldMk cId="2176578942" sldId="301"/>
            <ac:spMk id="3" creationId="{BE5F99C8-3680-4810-82AB-09532B7A82FE}"/>
          </ac:spMkLst>
        </pc:spChg>
        <pc:spChg chg="add">
          <ac:chgData name="Alex" userId="5b0366e0c9a89451" providerId="LiveId" clId="{FB79B61F-BC3B-43B3-B850-44B12F74F7C7}" dt="2021-08-16T20:43:24.872" v="379" actId="26606"/>
          <ac:spMkLst>
            <pc:docMk/>
            <pc:sldMk cId="2176578942" sldId="301"/>
            <ac:spMk id="8" creationId="{081EA652-8C6A-4E69-BEB9-170809474553}"/>
          </ac:spMkLst>
        </pc:spChg>
        <pc:spChg chg="add">
          <ac:chgData name="Alex" userId="5b0366e0c9a89451" providerId="LiveId" clId="{FB79B61F-BC3B-43B3-B850-44B12F74F7C7}" dt="2021-08-16T20:43:24.872" v="379" actId="26606"/>
          <ac:spMkLst>
            <pc:docMk/>
            <pc:sldMk cId="2176578942" sldId="301"/>
            <ac:spMk id="10" creationId="{5298780A-33B9-4EA2-8F67-DE68AD62841B}"/>
          </ac:spMkLst>
        </pc:spChg>
        <pc:spChg chg="add">
          <ac:chgData name="Alex" userId="5b0366e0c9a89451" providerId="LiveId" clId="{FB79B61F-BC3B-43B3-B850-44B12F74F7C7}" dt="2021-08-16T20:43:24.872" v="379" actId="26606"/>
          <ac:spMkLst>
            <pc:docMk/>
            <pc:sldMk cId="2176578942" sldId="301"/>
            <ac:spMk id="12" creationId="{7F488E8B-4E1E-4402-8935-D4E6C02615C7}"/>
          </ac:spMkLst>
        </pc:spChg>
        <pc:cxnChg chg="add">
          <ac:chgData name="Alex" userId="5b0366e0c9a89451" providerId="LiveId" clId="{FB79B61F-BC3B-43B3-B850-44B12F74F7C7}" dt="2021-08-16T20:43:24.872" v="379" actId="26606"/>
          <ac:cxnSpMkLst>
            <pc:docMk/>
            <pc:sldMk cId="2176578942" sldId="301"/>
            <ac:cxnSpMk id="14" creationId="{23AAC9B5-8015-485C-ACF9-A750390E9A56}"/>
          </ac:cxnSpMkLst>
        </pc:cxnChg>
      </pc:sldChg>
      <pc:sldChg chg="addSp modSp new mod ord setBg">
        <pc:chgData name="Alex" userId="5b0366e0c9a89451" providerId="LiveId" clId="{FB79B61F-BC3B-43B3-B850-44B12F74F7C7}" dt="2021-08-17T00:04:34.277" v="393" actId="33524"/>
        <pc:sldMkLst>
          <pc:docMk/>
          <pc:sldMk cId="542943584" sldId="302"/>
        </pc:sldMkLst>
        <pc:spChg chg="mod">
          <ac:chgData name="Alex" userId="5b0366e0c9a89451" providerId="LiveId" clId="{FB79B61F-BC3B-43B3-B850-44B12F74F7C7}" dt="2021-08-16T20:43:30.015" v="380" actId="26606"/>
          <ac:spMkLst>
            <pc:docMk/>
            <pc:sldMk cId="542943584" sldId="302"/>
            <ac:spMk id="2" creationId="{D42FA3E4-8DC0-4308-92E4-F081296A84B4}"/>
          </ac:spMkLst>
        </pc:spChg>
        <pc:spChg chg="mod">
          <ac:chgData name="Alex" userId="5b0366e0c9a89451" providerId="LiveId" clId="{FB79B61F-BC3B-43B3-B850-44B12F74F7C7}" dt="2021-08-17T00:04:34.277" v="393" actId="33524"/>
          <ac:spMkLst>
            <pc:docMk/>
            <pc:sldMk cId="542943584" sldId="302"/>
            <ac:spMk id="3" creationId="{E779A8EE-6B9B-4F2E-B94B-EE455F41A6FD}"/>
          </ac:spMkLst>
        </pc:spChg>
        <pc:spChg chg="add">
          <ac:chgData name="Alex" userId="5b0366e0c9a89451" providerId="LiveId" clId="{FB79B61F-BC3B-43B3-B850-44B12F74F7C7}" dt="2021-08-16T20:43:30.015" v="380" actId="26606"/>
          <ac:spMkLst>
            <pc:docMk/>
            <pc:sldMk cId="542943584" sldId="302"/>
            <ac:spMk id="8" creationId="{081EA652-8C6A-4E69-BEB9-170809474553}"/>
          </ac:spMkLst>
        </pc:spChg>
        <pc:spChg chg="add">
          <ac:chgData name="Alex" userId="5b0366e0c9a89451" providerId="LiveId" clId="{FB79B61F-BC3B-43B3-B850-44B12F74F7C7}" dt="2021-08-16T20:43:30.015" v="380" actId="26606"/>
          <ac:spMkLst>
            <pc:docMk/>
            <pc:sldMk cId="542943584" sldId="302"/>
            <ac:spMk id="10" creationId="{5298780A-33B9-4EA2-8F67-DE68AD62841B}"/>
          </ac:spMkLst>
        </pc:spChg>
        <pc:spChg chg="add">
          <ac:chgData name="Alex" userId="5b0366e0c9a89451" providerId="LiveId" clId="{FB79B61F-BC3B-43B3-B850-44B12F74F7C7}" dt="2021-08-16T20:43:30.015" v="380" actId="26606"/>
          <ac:spMkLst>
            <pc:docMk/>
            <pc:sldMk cId="542943584" sldId="302"/>
            <ac:spMk id="12" creationId="{7F488E8B-4E1E-4402-8935-D4E6C02615C7}"/>
          </ac:spMkLst>
        </pc:spChg>
      </pc:sldChg>
      <pc:sldChg chg="addSp modSp new mod setBg">
        <pc:chgData name="Alex" userId="5b0366e0c9a89451" providerId="LiveId" clId="{FB79B61F-BC3B-43B3-B850-44B12F74F7C7}" dt="2021-08-16T20:43:15.340" v="378" actId="26606"/>
        <pc:sldMkLst>
          <pc:docMk/>
          <pc:sldMk cId="2172563212" sldId="303"/>
        </pc:sldMkLst>
        <pc:spChg chg="mod">
          <ac:chgData name="Alex" userId="5b0366e0c9a89451" providerId="LiveId" clId="{FB79B61F-BC3B-43B3-B850-44B12F74F7C7}" dt="2021-08-16T20:43:15.340" v="378" actId="26606"/>
          <ac:spMkLst>
            <pc:docMk/>
            <pc:sldMk cId="2172563212" sldId="303"/>
            <ac:spMk id="2" creationId="{2BBF231C-DE0B-4D07-A327-308664169F8A}"/>
          </ac:spMkLst>
        </pc:spChg>
        <pc:spChg chg="mod">
          <ac:chgData name="Alex" userId="5b0366e0c9a89451" providerId="LiveId" clId="{FB79B61F-BC3B-43B3-B850-44B12F74F7C7}" dt="2021-08-16T20:43:15.340" v="378" actId="26606"/>
          <ac:spMkLst>
            <pc:docMk/>
            <pc:sldMk cId="2172563212" sldId="303"/>
            <ac:spMk id="3" creationId="{BE2A62BA-694C-425A-9C75-963F3C9C302D}"/>
          </ac:spMkLst>
        </pc:spChg>
        <pc:spChg chg="add">
          <ac:chgData name="Alex" userId="5b0366e0c9a89451" providerId="LiveId" clId="{FB79B61F-BC3B-43B3-B850-44B12F74F7C7}" dt="2021-08-16T20:43:15.340" v="378" actId="26606"/>
          <ac:spMkLst>
            <pc:docMk/>
            <pc:sldMk cId="2172563212" sldId="303"/>
            <ac:spMk id="8" creationId="{081EA652-8C6A-4E69-BEB9-170809474553}"/>
          </ac:spMkLst>
        </pc:spChg>
        <pc:spChg chg="add">
          <ac:chgData name="Alex" userId="5b0366e0c9a89451" providerId="LiveId" clId="{FB79B61F-BC3B-43B3-B850-44B12F74F7C7}" dt="2021-08-16T20:43:15.340" v="378" actId="26606"/>
          <ac:spMkLst>
            <pc:docMk/>
            <pc:sldMk cId="2172563212" sldId="303"/>
            <ac:spMk id="10" creationId="{5298780A-33B9-4EA2-8F67-DE68AD62841B}"/>
          </ac:spMkLst>
        </pc:spChg>
        <pc:spChg chg="add">
          <ac:chgData name="Alex" userId="5b0366e0c9a89451" providerId="LiveId" clId="{FB79B61F-BC3B-43B3-B850-44B12F74F7C7}" dt="2021-08-16T20:43:15.340" v="378" actId="26606"/>
          <ac:spMkLst>
            <pc:docMk/>
            <pc:sldMk cId="2172563212" sldId="303"/>
            <ac:spMk id="12" creationId="{7F488E8B-4E1E-4402-8935-D4E6C02615C7}"/>
          </ac:spMkLst>
        </pc:spChg>
        <pc:cxnChg chg="add">
          <ac:chgData name="Alex" userId="5b0366e0c9a89451" providerId="LiveId" clId="{FB79B61F-BC3B-43B3-B850-44B12F74F7C7}" dt="2021-08-16T20:43:15.340" v="378" actId="26606"/>
          <ac:cxnSpMkLst>
            <pc:docMk/>
            <pc:sldMk cId="2172563212" sldId="303"/>
            <ac:cxnSpMk id="14" creationId="{23AAC9B5-8015-485C-ACF9-A750390E9A56}"/>
          </ac:cxnSpMkLst>
        </pc:cxnChg>
      </pc:sldChg>
      <pc:sldChg chg="addSp modSp new mod setBg">
        <pc:chgData name="Alex" userId="5b0366e0c9a89451" providerId="LiveId" clId="{FB79B61F-BC3B-43B3-B850-44B12F74F7C7}" dt="2021-08-16T20:42:47.288" v="375" actId="26606"/>
        <pc:sldMkLst>
          <pc:docMk/>
          <pc:sldMk cId="20721462" sldId="304"/>
        </pc:sldMkLst>
        <pc:spChg chg="mod">
          <ac:chgData name="Alex" userId="5b0366e0c9a89451" providerId="LiveId" clId="{FB79B61F-BC3B-43B3-B850-44B12F74F7C7}" dt="2021-08-16T20:42:47.288" v="375" actId="26606"/>
          <ac:spMkLst>
            <pc:docMk/>
            <pc:sldMk cId="20721462" sldId="304"/>
            <ac:spMk id="2" creationId="{576488D0-013D-40E3-92A0-19266787F96A}"/>
          </ac:spMkLst>
        </pc:spChg>
        <pc:spChg chg="mod">
          <ac:chgData name="Alex" userId="5b0366e0c9a89451" providerId="LiveId" clId="{FB79B61F-BC3B-43B3-B850-44B12F74F7C7}" dt="2021-08-16T20:42:47.288" v="375" actId="26606"/>
          <ac:spMkLst>
            <pc:docMk/>
            <pc:sldMk cId="20721462" sldId="304"/>
            <ac:spMk id="3" creationId="{DACA1211-E501-409E-B81C-17511F37F2A7}"/>
          </ac:spMkLst>
        </pc:spChg>
        <pc:spChg chg="add mod">
          <ac:chgData name="Alex" userId="5b0366e0c9a89451" providerId="LiveId" clId="{FB79B61F-BC3B-43B3-B850-44B12F74F7C7}" dt="2021-08-16T20:42:47.288" v="375" actId="26606"/>
          <ac:spMkLst>
            <pc:docMk/>
            <pc:sldMk cId="20721462" sldId="304"/>
            <ac:spMk id="4" creationId="{0970DB37-5F38-4878-9817-D38BAC8D72CA}"/>
          </ac:spMkLst>
        </pc:spChg>
        <pc:spChg chg="add">
          <ac:chgData name="Alex" userId="5b0366e0c9a89451" providerId="LiveId" clId="{FB79B61F-BC3B-43B3-B850-44B12F74F7C7}" dt="2021-08-16T20:42:47.288" v="375" actId="26606"/>
          <ac:spMkLst>
            <pc:docMk/>
            <pc:sldMk cId="20721462" sldId="304"/>
            <ac:spMk id="9" creationId="{081EA652-8C6A-4E69-BEB9-170809474553}"/>
          </ac:spMkLst>
        </pc:spChg>
        <pc:spChg chg="add">
          <ac:chgData name="Alex" userId="5b0366e0c9a89451" providerId="LiveId" clId="{FB79B61F-BC3B-43B3-B850-44B12F74F7C7}" dt="2021-08-16T20:42:47.288" v="375" actId="26606"/>
          <ac:spMkLst>
            <pc:docMk/>
            <pc:sldMk cId="20721462" sldId="304"/>
            <ac:spMk id="11" creationId="{5298780A-33B9-4EA2-8F67-DE68AD62841B}"/>
          </ac:spMkLst>
        </pc:spChg>
        <pc:spChg chg="add">
          <ac:chgData name="Alex" userId="5b0366e0c9a89451" providerId="LiveId" clId="{FB79B61F-BC3B-43B3-B850-44B12F74F7C7}" dt="2021-08-16T20:42:47.288" v="375" actId="26606"/>
          <ac:spMkLst>
            <pc:docMk/>
            <pc:sldMk cId="20721462" sldId="304"/>
            <ac:spMk id="13" creationId="{7F488E8B-4E1E-4402-8935-D4E6C02615C7}"/>
          </ac:spMkLst>
        </pc:spChg>
        <pc:cxnChg chg="add">
          <ac:chgData name="Alex" userId="5b0366e0c9a89451" providerId="LiveId" clId="{FB79B61F-BC3B-43B3-B850-44B12F74F7C7}" dt="2021-08-16T20:42:47.288" v="375" actId="26606"/>
          <ac:cxnSpMkLst>
            <pc:docMk/>
            <pc:sldMk cId="20721462" sldId="304"/>
            <ac:cxnSpMk id="15" creationId="{23AAC9B5-8015-485C-ACF9-A750390E9A56}"/>
          </ac:cxnSpMkLst>
        </pc:cxnChg>
      </pc:sldChg>
      <pc:sldChg chg="addSp modSp new mod setBg">
        <pc:chgData name="Alex" userId="5b0366e0c9a89451" providerId="LiveId" clId="{FB79B61F-BC3B-43B3-B850-44B12F74F7C7}" dt="2021-08-16T20:42:55.610" v="377" actId="26606"/>
        <pc:sldMkLst>
          <pc:docMk/>
          <pc:sldMk cId="3294161990" sldId="305"/>
        </pc:sldMkLst>
        <pc:spChg chg="mod">
          <ac:chgData name="Alex" userId="5b0366e0c9a89451" providerId="LiveId" clId="{FB79B61F-BC3B-43B3-B850-44B12F74F7C7}" dt="2021-08-16T20:42:55.610" v="377" actId="26606"/>
          <ac:spMkLst>
            <pc:docMk/>
            <pc:sldMk cId="3294161990" sldId="305"/>
            <ac:spMk id="2" creationId="{81E21998-7287-4434-AB1A-5E68370C6E66}"/>
          </ac:spMkLst>
        </pc:spChg>
        <pc:spChg chg="mod">
          <ac:chgData name="Alex" userId="5b0366e0c9a89451" providerId="LiveId" clId="{FB79B61F-BC3B-43B3-B850-44B12F74F7C7}" dt="2021-08-16T20:42:55.610" v="377" actId="26606"/>
          <ac:spMkLst>
            <pc:docMk/>
            <pc:sldMk cId="3294161990" sldId="305"/>
            <ac:spMk id="3" creationId="{99D4ABAA-F639-4B31-AAEC-AB5F2A8A1D53}"/>
          </ac:spMkLst>
        </pc:spChg>
        <pc:spChg chg="add">
          <ac:chgData name="Alex" userId="5b0366e0c9a89451" providerId="LiveId" clId="{FB79B61F-BC3B-43B3-B850-44B12F74F7C7}" dt="2021-08-16T20:42:55.610" v="377" actId="26606"/>
          <ac:spMkLst>
            <pc:docMk/>
            <pc:sldMk cId="3294161990" sldId="305"/>
            <ac:spMk id="8" creationId="{081EA652-8C6A-4E69-BEB9-170809474553}"/>
          </ac:spMkLst>
        </pc:spChg>
        <pc:spChg chg="add">
          <ac:chgData name="Alex" userId="5b0366e0c9a89451" providerId="LiveId" clId="{FB79B61F-BC3B-43B3-B850-44B12F74F7C7}" dt="2021-08-16T20:42:55.610" v="377" actId="26606"/>
          <ac:spMkLst>
            <pc:docMk/>
            <pc:sldMk cId="3294161990" sldId="305"/>
            <ac:spMk id="10" creationId="{5298780A-33B9-4EA2-8F67-DE68AD62841B}"/>
          </ac:spMkLst>
        </pc:spChg>
        <pc:spChg chg="add">
          <ac:chgData name="Alex" userId="5b0366e0c9a89451" providerId="LiveId" clId="{FB79B61F-BC3B-43B3-B850-44B12F74F7C7}" dt="2021-08-16T20:42:55.610" v="377" actId="26606"/>
          <ac:spMkLst>
            <pc:docMk/>
            <pc:sldMk cId="3294161990" sldId="305"/>
            <ac:spMk id="12" creationId="{7F488E8B-4E1E-4402-8935-D4E6C02615C7}"/>
          </ac:spMkLst>
        </pc:spChg>
        <pc:cxnChg chg="add">
          <ac:chgData name="Alex" userId="5b0366e0c9a89451" providerId="LiveId" clId="{FB79B61F-BC3B-43B3-B850-44B12F74F7C7}" dt="2021-08-16T20:42:55.610" v="377" actId="26606"/>
          <ac:cxnSpMkLst>
            <pc:docMk/>
            <pc:sldMk cId="3294161990" sldId="305"/>
            <ac:cxnSpMk id="14" creationId="{23AAC9B5-8015-485C-ACF9-A750390E9A56}"/>
          </ac:cxnSpMkLst>
        </pc:cxnChg>
      </pc:sldChg>
      <pc:sldChg chg="addSp delSp modSp new mod setBg">
        <pc:chgData name="Alex" userId="5b0366e0c9a89451" providerId="LiveId" clId="{FB79B61F-BC3B-43B3-B850-44B12F74F7C7}" dt="2021-08-16T20:42:51.398" v="376" actId="26606"/>
        <pc:sldMkLst>
          <pc:docMk/>
          <pc:sldMk cId="2828388914" sldId="306"/>
        </pc:sldMkLst>
        <pc:spChg chg="mod">
          <ac:chgData name="Alex" userId="5b0366e0c9a89451" providerId="LiveId" clId="{FB79B61F-BC3B-43B3-B850-44B12F74F7C7}" dt="2021-08-16T20:42:51.398" v="376" actId="26606"/>
          <ac:spMkLst>
            <pc:docMk/>
            <pc:sldMk cId="2828388914" sldId="306"/>
            <ac:spMk id="2" creationId="{CCEE5B70-4368-4CA6-B88A-63FA29749557}"/>
          </ac:spMkLst>
        </pc:spChg>
        <pc:spChg chg="add del mod">
          <ac:chgData name="Alex" userId="5b0366e0c9a89451" providerId="LiveId" clId="{FB79B61F-BC3B-43B3-B850-44B12F74F7C7}" dt="2021-08-16T20:42:51.398" v="376" actId="26606"/>
          <ac:spMkLst>
            <pc:docMk/>
            <pc:sldMk cId="2828388914" sldId="306"/>
            <ac:spMk id="3" creationId="{D86CDF1C-986C-4C04-813D-4A60AC2F833E}"/>
          </ac:spMkLst>
        </pc:spChg>
        <pc:spChg chg="add del mod">
          <ac:chgData name="Alex" userId="5b0366e0c9a89451" providerId="LiveId" clId="{FB79B61F-BC3B-43B3-B850-44B12F74F7C7}" dt="2021-08-16T20:33:26.247" v="292"/>
          <ac:spMkLst>
            <pc:docMk/>
            <pc:sldMk cId="2828388914" sldId="306"/>
            <ac:spMk id="4" creationId="{70EBFCAF-1C79-480F-A4F3-BC96C1087FD5}"/>
          </ac:spMkLst>
        </pc:spChg>
        <pc:spChg chg="add del mod">
          <ac:chgData name="Alex" userId="5b0366e0c9a89451" providerId="LiveId" clId="{FB79B61F-BC3B-43B3-B850-44B12F74F7C7}" dt="2021-08-16T20:33:30.232" v="294"/>
          <ac:spMkLst>
            <pc:docMk/>
            <pc:sldMk cId="2828388914" sldId="306"/>
            <ac:spMk id="5" creationId="{A1ECEE3E-6814-4E29-BA7C-DDE2823DCBF9}"/>
          </ac:spMkLst>
        </pc:spChg>
        <pc:spChg chg="add">
          <ac:chgData name="Alex" userId="5b0366e0c9a89451" providerId="LiveId" clId="{FB79B61F-BC3B-43B3-B850-44B12F74F7C7}" dt="2021-08-16T20:42:51.398" v="376" actId="26606"/>
          <ac:spMkLst>
            <pc:docMk/>
            <pc:sldMk cId="2828388914" sldId="306"/>
            <ac:spMk id="8" creationId="{081EA652-8C6A-4E69-BEB9-170809474553}"/>
          </ac:spMkLst>
        </pc:spChg>
        <pc:spChg chg="add">
          <ac:chgData name="Alex" userId="5b0366e0c9a89451" providerId="LiveId" clId="{FB79B61F-BC3B-43B3-B850-44B12F74F7C7}" dt="2021-08-16T20:42:51.398" v="376" actId="26606"/>
          <ac:spMkLst>
            <pc:docMk/>
            <pc:sldMk cId="2828388914" sldId="306"/>
            <ac:spMk id="10" creationId="{5298780A-33B9-4EA2-8F67-DE68AD62841B}"/>
          </ac:spMkLst>
        </pc:spChg>
        <pc:spChg chg="add">
          <ac:chgData name="Alex" userId="5b0366e0c9a89451" providerId="LiveId" clId="{FB79B61F-BC3B-43B3-B850-44B12F74F7C7}" dt="2021-08-16T20:42:51.398" v="376" actId="26606"/>
          <ac:spMkLst>
            <pc:docMk/>
            <pc:sldMk cId="2828388914" sldId="306"/>
            <ac:spMk id="12" creationId="{7F488E8B-4E1E-4402-8935-D4E6C02615C7}"/>
          </ac:spMkLst>
        </pc:spChg>
        <pc:cxnChg chg="add">
          <ac:chgData name="Alex" userId="5b0366e0c9a89451" providerId="LiveId" clId="{FB79B61F-BC3B-43B3-B850-44B12F74F7C7}" dt="2021-08-16T20:42:51.398" v="376" actId="26606"/>
          <ac:cxnSpMkLst>
            <pc:docMk/>
            <pc:sldMk cId="2828388914" sldId="306"/>
            <ac:cxnSpMk id="14" creationId="{23AAC9B5-8015-485C-ACF9-A750390E9A56}"/>
          </ac:cxnSpMkLst>
        </pc:cxnChg>
      </pc:sldChg>
      <pc:sldChg chg="addSp modSp new mod setBg">
        <pc:chgData name="Alex" userId="5b0366e0c9a89451" providerId="LiveId" clId="{FB79B61F-BC3B-43B3-B850-44B12F74F7C7}" dt="2021-08-16T20:42:31.848" v="373" actId="26606"/>
        <pc:sldMkLst>
          <pc:docMk/>
          <pc:sldMk cId="3893102913" sldId="307"/>
        </pc:sldMkLst>
        <pc:spChg chg="mod">
          <ac:chgData name="Alex" userId="5b0366e0c9a89451" providerId="LiveId" clId="{FB79B61F-BC3B-43B3-B850-44B12F74F7C7}" dt="2021-08-16T20:42:31.848" v="373" actId="26606"/>
          <ac:spMkLst>
            <pc:docMk/>
            <pc:sldMk cId="3893102913" sldId="307"/>
            <ac:spMk id="2" creationId="{946899F1-5DEA-4BA5-B9D1-055B20877C29}"/>
          </ac:spMkLst>
        </pc:spChg>
        <pc:spChg chg="mod">
          <ac:chgData name="Alex" userId="5b0366e0c9a89451" providerId="LiveId" clId="{FB79B61F-BC3B-43B3-B850-44B12F74F7C7}" dt="2021-08-16T20:42:31.848" v="373" actId="26606"/>
          <ac:spMkLst>
            <pc:docMk/>
            <pc:sldMk cId="3893102913" sldId="307"/>
            <ac:spMk id="3" creationId="{A0D7B33B-36C1-4552-B1E3-7DAF100F3388}"/>
          </ac:spMkLst>
        </pc:spChg>
        <pc:spChg chg="add mod">
          <ac:chgData name="Alex" userId="5b0366e0c9a89451" providerId="LiveId" clId="{FB79B61F-BC3B-43B3-B850-44B12F74F7C7}" dt="2021-08-16T20:42:31.848" v="373" actId="26606"/>
          <ac:spMkLst>
            <pc:docMk/>
            <pc:sldMk cId="3893102913" sldId="307"/>
            <ac:spMk id="4" creationId="{66E46182-8479-4748-99ED-47C28CFFCD15}"/>
          </ac:spMkLst>
        </pc:spChg>
        <pc:spChg chg="add mod">
          <ac:chgData name="Alex" userId="5b0366e0c9a89451" providerId="LiveId" clId="{FB79B61F-BC3B-43B3-B850-44B12F74F7C7}" dt="2021-08-16T20:42:31.848" v="373" actId="26606"/>
          <ac:spMkLst>
            <pc:docMk/>
            <pc:sldMk cId="3893102913" sldId="307"/>
            <ac:spMk id="5" creationId="{40AC0A04-16CA-41ED-A7ED-C1A574F0A1A7}"/>
          </ac:spMkLst>
        </pc:spChg>
        <pc:spChg chg="add">
          <ac:chgData name="Alex" userId="5b0366e0c9a89451" providerId="LiveId" clId="{FB79B61F-BC3B-43B3-B850-44B12F74F7C7}" dt="2021-08-16T20:42:31.848" v="373" actId="26606"/>
          <ac:spMkLst>
            <pc:docMk/>
            <pc:sldMk cId="3893102913" sldId="307"/>
            <ac:spMk id="10" creationId="{081EA652-8C6A-4E69-BEB9-170809474553}"/>
          </ac:spMkLst>
        </pc:spChg>
        <pc:spChg chg="add">
          <ac:chgData name="Alex" userId="5b0366e0c9a89451" providerId="LiveId" clId="{FB79B61F-BC3B-43B3-B850-44B12F74F7C7}" dt="2021-08-16T20:42:31.848" v="373" actId="26606"/>
          <ac:spMkLst>
            <pc:docMk/>
            <pc:sldMk cId="3893102913" sldId="307"/>
            <ac:spMk id="12" creationId="{5298780A-33B9-4EA2-8F67-DE68AD62841B}"/>
          </ac:spMkLst>
        </pc:spChg>
        <pc:spChg chg="add">
          <ac:chgData name="Alex" userId="5b0366e0c9a89451" providerId="LiveId" clId="{FB79B61F-BC3B-43B3-B850-44B12F74F7C7}" dt="2021-08-16T20:42:31.848" v="373" actId="26606"/>
          <ac:spMkLst>
            <pc:docMk/>
            <pc:sldMk cId="3893102913" sldId="307"/>
            <ac:spMk id="14" creationId="{7F488E8B-4E1E-4402-8935-D4E6C02615C7}"/>
          </ac:spMkLst>
        </pc:spChg>
        <pc:cxnChg chg="add">
          <ac:chgData name="Alex" userId="5b0366e0c9a89451" providerId="LiveId" clId="{FB79B61F-BC3B-43B3-B850-44B12F74F7C7}" dt="2021-08-16T20:42:31.848" v="373" actId="26606"/>
          <ac:cxnSpMkLst>
            <pc:docMk/>
            <pc:sldMk cId="3893102913" sldId="307"/>
            <ac:cxnSpMk id="16" creationId="{23AAC9B5-8015-485C-ACF9-A750390E9A56}"/>
          </ac:cxnSpMkLst>
        </pc:cxnChg>
      </pc:sldChg>
      <pc:sldChg chg="addSp delSp modSp new mod setBg">
        <pc:chgData name="Alex" userId="5b0366e0c9a89451" providerId="LiveId" clId="{FB79B61F-BC3B-43B3-B850-44B12F74F7C7}" dt="2021-08-16T20:42:42.043" v="374" actId="26606"/>
        <pc:sldMkLst>
          <pc:docMk/>
          <pc:sldMk cId="397593145" sldId="308"/>
        </pc:sldMkLst>
        <pc:spChg chg="mod">
          <ac:chgData name="Alex" userId="5b0366e0c9a89451" providerId="LiveId" clId="{FB79B61F-BC3B-43B3-B850-44B12F74F7C7}" dt="2021-08-16T20:42:42.043" v="374" actId="26606"/>
          <ac:spMkLst>
            <pc:docMk/>
            <pc:sldMk cId="397593145" sldId="308"/>
            <ac:spMk id="2" creationId="{04C0C904-C997-46A2-87D0-A85079B63427}"/>
          </ac:spMkLst>
        </pc:spChg>
        <pc:spChg chg="add del mod">
          <ac:chgData name="Alex" userId="5b0366e0c9a89451" providerId="LiveId" clId="{FB79B61F-BC3B-43B3-B850-44B12F74F7C7}" dt="2021-08-16T20:42:42.043" v="374" actId="26606"/>
          <ac:spMkLst>
            <pc:docMk/>
            <pc:sldMk cId="397593145" sldId="308"/>
            <ac:spMk id="3" creationId="{F48F2815-D9CE-4254-B72E-FD8686DDD0B9}"/>
          </ac:spMkLst>
        </pc:spChg>
        <pc:spChg chg="add del mod">
          <ac:chgData name="Alex" userId="5b0366e0c9a89451" providerId="LiveId" clId="{FB79B61F-BC3B-43B3-B850-44B12F74F7C7}" dt="2021-08-16T20:38:47.185" v="343"/>
          <ac:spMkLst>
            <pc:docMk/>
            <pc:sldMk cId="397593145" sldId="308"/>
            <ac:spMk id="4" creationId="{2C3DE88F-1590-412A-A6E1-E8535A14D46E}"/>
          </ac:spMkLst>
        </pc:spChg>
        <pc:spChg chg="add">
          <ac:chgData name="Alex" userId="5b0366e0c9a89451" providerId="LiveId" clId="{FB79B61F-BC3B-43B3-B850-44B12F74F7C7}" dt="2021-08-16T20:42:42.043" v="374" actId="26606"/>
          <ac:spMkLst>
            <pc:docMk/>
            <pc:sldMk cId="397593145" sldId="308"/>
            <ac:spMk id="8" creationId="{081EA652-8C6A-4E69-BEB9-170809474553}"/>
          </ac:spMkLst>
        </pc:spChg>
        <pc:spChg chg="add">
          <ac:chgData name="Alex" userId="5b0366e0c9a89451" providerId="LiveId" clId="{FB79B61F-BC3B-43B3-B850-44B12F74F7C7}" dt="2021-08-16T20:42:42.043" v="374" actId="26606"/>
          <ac:spMkLst>
            <pc:docMk/>
            <pc:sldMk cId="397593145" sldId="308"/>
            <ac:spMk id="10" creationId="{5298780A-33B9-4EA2-8F67-DE68AD62841B}"/>
          </ac:spMkLst>
        </pc:spChg>
        <pc:spChg chg="add">
          <ac:chgData name="Alex" userId="5b0366e0c9a89451" providerId="LiveId" clId="{FB79B61F-BC3B-43B3-B850-44B12F74F7C7}" dt="2021-08-16T20:42:42.043" v="374" actId="26606"/>
          <ac:spMkLst>
            <pc:docMk/>
            <pc:sldMk cId="397593145" sldId="308"/>
            <ac:spMk id="12" creationId="{7F488E8B-4E1E-4402-8935-D4E6C02615C7}"/>
          </ac:spMkLst>
        </pc:spChg>
        <pc:cxnChg chg="add">
          <ac:chgData name="Alex" userId="5b0366e0c9a89451" providerId="LiveId" clId="{FB79B61F-BC3B-43B3-B850-44B12F74F7C7}" dt="2021-08-16T20:42:42.043" v="374" actId="26606"/>
          <ac:cxnSpMkLst>
            <pc:docMk/>
            <pc:sldMk cId="397593145" sldId="308"/>
            <ac:cxnSpMk id="14" creationId="{23AAC9B5-8015-485C-ACF9-A750390E9A56}"/>
          </ac:cxnSpMkLst>
        </pc:cxnChg>
      </pc:sldChg>
    </pc:docChg>
  </pc:docChgLst>
  <pc:docChgLst>
    <pc:chgData name="Alex Yousefi" userId="5b0366e0c9a89451" providerId="LiveId" clId="{2AB5FD34-3442-457F-9213-D5B8DF1F7C99}"/>
    <pc:docChg chg="modSld">
      <pc:chgData name="Alex Yousefi" userId="5b0366e0c9a89451" providerId="LiveId" clId="{2AB5FD34-3442-457F-9213-D5B8DF1F7C99}" dt="2023-11-29T18:14:36.579" v="7" actId="20577"/>
      <pc:docMkLst>
        <pc:docMk/>
      </pc:docMkLst>
      <pc:sldChg chg="modSp">
        <pc:chgData name="Alex Yousefi" userId="5b0366e0c9a89451" providerId="LiveId" clId="{2AB5FD34-3442-457F-9213-D5B8DF1F7C99}" dt="2023-11-29T18:14:36.579" v="7" actId="20577"/>
        <pc:sldMkLst>
          <pc:docMk/>
          <pc:sldMk cId="1355937785" sldId="281"/>
        </pc:sldMkLst>
        <pc:graphicFrameChg chg="mod">
          <ac:chgData name="Alex Yousefi" userId="5b0366e0c9a89451" providerId="LiveId" clId="{2AB5FD34-3442-457F-9213-D5B8DF1F7C99}" dt="2023-11-29T18:14:36.579" v="7" actId="20577"/>
          <ac:graphicFrameMkLst>
            <pc:docMk/>
            <pc:sldMk cId="1355937785" sldId="281"/>
            <ac:graphicFrameMk id="5" creationId="{255C1A85-B643-4EC2-98D4-BACD6EDA557F}"/>
          </ac:graphicFrameMkLst>
        </pc:graphicFrameChg>
      </pc:sldChg>
      <pc:sldChg chg="modSp mod">
        <pc:chgData name="Alex Yousefi" userId="5b0366e0c9a89451" providerId="LiveId" clId="{2AB5FD34-3442-457F-9213-D5B8DF1F7C99}" dt="2023-11-29T18:09:59.529" v="0" actId="20577"/>
        <pc:sldMkLst>
          <pc:docMk/>
          <pc:sldMk cId="1278091567" sldId="294"/>
        </pc:sldMkLst>
        <pc:spChg chg="mod">
          <ac:chgData name="Alex Yousefi" userId="5b0366e0c9a89451" providerId="LiveId" clId="{2AB5FD34-3442-457F-9213-D5B8DF1F7C99}" dt="2023-11-29T18:09:59.529" v="0" actId="20577"/>
          <ac:spMkLst>
            <pc:docMk/>
            <pc:sldMk cId="1278091567" sldId="294"/>
            <ac:spMk id="3" creationId="{9E065305-95F4-48A1-90BA-E0B5EA9908C7}"/>
          </ac:spMkLst>
        </pc:spChg>
      </pc:sldChg>
    </pc:docChg>
  </pc:docChgLst>
  <pc:docChgLst>
    <pc:chgData name="Alex Yousefi" userId="5b0366e0c9a89451" providerId="LiveId" clId="{77619071-ECFE-4642-B211-412B67984617}"/>
    <pc:docChg chg="undo custSel modSld">
      <pc:chgData name="Alex Yousefi" userId="5b0366e0c9a89451" providerId="LiveId" clId="{77619071-ECFE-4642-B211-412B67984617}" dt="2023-05-01T14:36:41.949" v="20" actId="20577"/>
      <pc:docMkLst>
        <pc:docMk/>
      </pc:docMkLst>
      <pc:sldChg chg="modSp mod">
        <pc:chgData name="Alex Yousefi" userId="5b0366e0c9a89451" providerId="LiveId" clId="{77619071-ECFE-4642-B211-412B67984617}" dt="2023-05-01T14:36:41.949" v="20" actId="20577"/>
        <pc:sldMkLst>
          <pc:docMk/>
          <pc:sldMk cId="7881306" sldId="256"/>
        </pc:sldMkLst>
        <pc:spChg chg="mod">
          <ac:chgData name="Alex Yousefi" userId="5b0366e0c9a89451" providerId="LiveId" clId="{77619071-ECFE-4642-B211-412B67984617}" dt="2023-05-01T14:36:41.949" v="20" actId="20577"/>
          <ac:spMkLst>
            <pc:docMk/>
            <pc:sldMk cId="7881306" sldId="256"/>
            <ac:spMk id="3" creationId="{05B34E1B-887C-45C0-A022-482739A83029}"/>
          </ac:spMkLst>
        </pc:spChg>
      </pc:sldChg>
    </pc:docChg>
  </pc:docChgLst>
  <pc:docChgLst>
    <pc:chgData name="Alex Yousefi" userId="5b0366e0c9a89451" providerId="LiveId" clId="{D4B34277-B237-4925-A473-71E2B14CB7D9}"/>
    <pc:docChg chg="modSld">
      <pc:chgData name="Alex Yousefi" userId="5b0366e0c9a89451" providerId="LiveId" clId="{D4B34277-B237-4925-A473-71E2B14CB7D9}" dt="2024-02-18T02:44:22.176" v="0" actId="113"/>
      <pc:docMkLst>
        <pc:docMk/>
      </pc:docMkLst>
      <pc:sldChg chg="modSp mod">
        <pc:chgData name="Alex Yousefi" userId="5b0366e0c9a89451" providerId="LiveId" clId="{D4B34277-B237-4925-A473-71E2B14CB7D9}" dt="2024-02-18T02:44:22.176" v="0" actId="113"/>
        <pc:sldMkLst>
          <pc:docMk/>
          <pc:sldMk cId="2248106293" sldId="309"/>
        </pc:sldMkLst>
        <pc:spChg chg="mod">
          <ac:chgData name="Alex Yousefi" userId="5b0366e0c9a89451" providerId="LiveId" clId="{D4B34277-B237-4925-A473-71E2B14CB7D9}" dt="2024-02-18T02:44:22.176" v="0" actId="113"/>
          <ac:spMkLst>
            <pc:docMk/>
            <pc:sldMk cId="2248106293" sldId="309"/>
            <ac:spMk id="2" creationId="{2D7DB807-2875-019F-CA71-C46267342930}"/>
          </ac:spMkLst>
        </pc:spChg>
      </pc:sldChg>
    </pc:docChg>
  </pc:docChgLst>
  <pc:docChgLst>
    <pc:chgData name="Alex Yousefi" userId="5b0366e0c9a89451" providerId="LiveId" clId="{5E602E06-E2E2-4D98-BF49-EAA857A372CE}"/>
    <pc:docChg chg="undo custSel addSld delSld modSld sldOrd">
      <pc:chgData name="Alex Yousefi" userId="5b0366e0c9a89451" providerId="LiveId" clId="{5E602E06-E2E2-4D98-BF49-EAA857A372CE}" dt="2023-08-08T16:51:35.846" v="272" actId="255"/>
      <pc:docMkLst>
        <pc:docMk/>
      </pc:docMkLst>
      <pc:sldChg chg="new del">
        <pc:chgData name="Alex Yousefi" userId="5b0366e0c9a89451" providerId="LiveId" clId="{5E602E06-E2E2-4D98-BF49-EAA857A372CE}" dt="2023-08-08T15:26:06.507" v="1" actId="2696"/>
        <pc:sldMkLst>
          <pc:docMk/>
          <pc:sldMk cId="2597705105" sldId="310"/>
        </pc:sldMkLst>
      </pc:sldChg>
      <pc:sldChg chg="modSp new mod">
        <pc:chgData name="Alex Yousefi" userId="5b0366e0c9a89451" providerId="LiveId" clId="{5E602E06-E2E2-4D98-BF49-EAA857A372CE}" dt="2023-08-08T15:33:04.460" v="56" actId="27636"/>
        <pc:sldMkLst>
          <pc:docMk/>
          <pc:sldMk cId="3769543570" sldId="310"/>
        </pc:sldMkLst>
        <pc:spChg chg="mod">
          <ac:chgData name="Alex Yousefi" userId="5b0366e0c9a89451" providerId="LiveId" clId="{5E602E06-E2E2-4D98-BF49-EAA857A372CE}" dt="2023-08-08T15:32:08.796" v="27" actId="20577"/>
          <ac:spMkLst>
            <pc:docMk/>
            <pc:sldMk cId="3769543570" sldId="310"/>
            <ac:spMk id="2" creationId="{FA0D65AB-AE57-9C37-7F6F-5F2F89BDDA4E}"/>
          </ac:spMkLst>
        </pc:spChg>
        <pc:spChg chg="mod">
          <ac:chgData name="Alex Yousefi" userId="5b0366e0c9a89451" providerId="LiveId" clId="{5E602E06-E2E2-4D98-BF49-EAA857A372CE}" dt="2023-08-08T15:33:04.460" v="56" actId="27636"/>
          <ac:spMkLst>
            <pc:docMk/>
            <pc:sldMk cId="3769543570" sldId="310"/>
            <ac:spMk id="3" creationId="{9AECFBF5-8552-4419-0713-8E32702C0F32}"/>
          </ac:spMkLst>
        </pc:spChg>
      </pc:sldChg>
      <pc:sldChg chg="new del">
        <pc:chgData name="Alex Yousefi" userId="5b0366e0c9a89451" providerId="LiveId" clId="{5E602E06-E2E2-4D98-BF49-EAA857A372CE}" dt="2023-08-08T16:48:18.022" v="248" actId="2696"/>
        <pc:sldMkLst>
          <pc:docMk/>
          <pc:sldMk cId="3585606867" sldId="311"/>
        </pc:sldMkLst>
      </pc:sldChg>
      <pc:sldChg chg="addSp modSp new mod setBg">
        <pc:chgData name="Alex Yousefi" userId="5b0366e0c9a89451" providerId="LiveId" clId="{5E602E06-E2E2-4D98-BF49-EAA857A372CE}" dt="2023-08-08T16:51:14.855" v="269" actId="255"/>
        <pc:sldMkLst>
          <pc:docMk/>
          <pc:sldMk cId="228442313" sldId="312"/>
        </pc:sldMkLst>
        <pc:spChg chg="mod">
          <ac:chgData name="Alex Yousefi" userId="5b0366e0c9a89451" providerId="LiveId" clId="{5E602E06-E2E2-4D98-BF49-EAA857A372CE}" dt="2023-08-08T16:51:06.826" v="268" actId="26606"/>
          <ac:spMkLst>
            <pc:docMk/>
            <pc:sldMk cId="228442313" sldId="312"/>
            <ac:spMk id="2" creationId="{55B5973D-840D-E1CF-8D92-FDFCE1E28952}"/>
          </ac:spMkLst>
        </pc:spChg>
        <pc:spChg chg="mod">
          <ac:chgData name="Alex Yousefi" userId="5b0366e0c9a89451" providerId="LiveId" clId="{5E602E06-E2E2-4D98-BF49-EAA857A372CE}" dt="2023-08-08T16:51:14.855" v="269" actId="255"/>
          <ac:spMkLst>
            <pc:docMk/>
            <pc:sldMk cId="228442313" sldId="312"/>
            <ac:spMk id="3" creationId="{1D941516-83CC-A473-30E0-FD6FF5340018}"/>
          </ac:spMkLst>
        </pc:spChg>
        <pc:grpChg chg="add">
          <ac:chgData name="Alex Yousefi" userId="5b0366e0c9a89451" providerId="LiveId" clId="{5E602E06-E2E2-4D98-BF49-EAA857A372CE}" dt="2023-08-08T16:51:06.826" v="268" actId="26606"/>
          <ac:grpSpMkLst>
            <pc:docMk/>
            <pc:sldMk cId="228442313" sldId="312"/>
            <ac:grpSpMk id="9" creationId="{5EFBDE31-BB3E-6CFC-23CD-B5976DA38438}"/>
          </ac:grpSpMkLst>
        </pc:grpChg>
        <pc:picChg chg="add">
          <ac:chgData name="Alex Yousefi" userId="5b0366e0c9a89451" providerId="LiveId" clId="{5E602E06-E2E2-4D98-BF49-EAA857A372CE}" dt="2023-08-08T16:51:06.826" v="268" actId="26606"/>
          <ac:picMkLst>
            <pc:docMk/>
            <pc:sldMk cId="228442313" sldId="312"/>
            <ac:picMk id="5" creationId="{1A65F455-6175-8E0B-7709-3556BFA5FCB6}"/>
          </ac:picMkLst>
        </pc:picChg>
      </pc:sldChg>
      <pc:sldChg chg="addSp delSp modSp new mod">
        <pc:chgData name="Alex Yousefi" userId="5b0366e0c9a89451" providerId="LiveId" clId="{5E602E06-E2E2-4D98-BF49-EAA857A372CE}" dt="2023-08-08T16:42:45.790" v="197"/>
        <pc:sldMkLst>
          <pc:docMk/>
          <pc:sldMk cId="1925242673" sldId="313"/>
        </pc:sldMkLst>
        <pc:spChg chg="mod">
          <ac:chgData name="Alex Yousefi" userId="5b0366e0c9a89451" providerId="LiveId" clId="{5E602E06-E2E2-4D98-BF49-EAA857A372CE}" dt="2023-08-08T16:42:45.790" v="197"/>
          <ac:spMkLst>
            <pc:docMk/>
            <pc:sldMk cId="1925242673" sldId="313"/>
            <ac:spMk id="2" creationId="{B440F003-4229-91E6-5ECD-E2CCD95D09E5}"/>
          </ac:spMkLst>
        </pc:spChg>
        <pc:spChg chg="mod">
          <ac:chgData name="Alex Yousefi" userId="5b0366e0c9a89451" providerId="LiveId" clId="{5E602E06-E2E2-4D98-BF49-EAA857A372CE}" dt="2023-08-08T15:34:55.309" v="89" actId="20577"/>
          <ac:spMkLst>
            <pc:docMk/>
            <pc:sldMk cId="1925242673" sldId="313"/>
            <ac:spMk id="3" creationId="{CC323DBD-F4D3-7254-470F-62615BB9F4A9}"/>
          </ac:spMkLst>
        </pc:spChg>
        <pc:picChg chg="add del">
          <ac:chgData name="Alex Yousefi" userId="5b0366e0c9a89451" providerId="LiveId" clId="{5E602E06-E2E2-4D98-BF49-EAA857A372CE}" dt="2023-08-08T15:35:04.902" v="91" actId="22"/>
          <ac:picMkLst>
            <pc:docMk/>
            <pc:sldMk cId="1925242673" sldId="313"/>
            <ac:picMk id="5" creationId="{D32F85D4-D9F3-CBAE-E154-7F2E3B488186}"/>
          </ac:picMkLst>
        </pc:picChg>
      </pc:sldChg>
      <pc:sldChg chg="addSp modSp new mod setBg">
        <pc:chgData name="Alex Yousefi" userId="5b0366e0c9a89451" providerId="LiveId" clId="{5E602E06-E2E2-4D98-BF49-EAA857A372CE}" dt="2023-08-08T16:51:35.846" v="272" actId="255"/>
        <pc:sldMkLst>
          <pc:docMk/>
          <pc:sldMk cId="3201596811" sldId="314"/>
        </pc:sldMkLst>
        <pc:spChg chg="mod">
          <ac:chgData name="Alex Yousefi" userId="5b0366e0c9a89451" providerId="LiveId" clId="{5E602E06-E2E2-4D98-BF49-EAA857A372CE}" dt="2023-08-08T16:51:25.201" v="270" actId="26606"/>
          <ac:spMkLst>
            <pc:docMk/>
            <pc:sldMk cId="3201596811" sldId="314"/>
            <ac:spMk id="2" creationId="{5C27E5F2-B149-56A8-46E9-FE07832C0FC5}"/>
          </ac:spMkLst>
        </pc:spChg>
        <pc:spChg chg="mod">
          <ac:chgData name="Alex Yousefi" userId="5b0366e0c9a89451" providerId="LiveId" clId="{5E602E06-E2E2-4D98-BF49-EAA857A372CE}" dt="2023-08-08T16:51:35.846" v="272" actId="255"/>
          <ac:spMkLst>
            <pc:docMk/>
            <pc:sldMk cId="3201596811" sldId="314"/>
            <ac:spMk id="3" creationId="{4D9B794A-3610-3A60-D829-5B8D2760F533}"/>
          </ac:spMkLst>
        </pc:spChg>
        <pc:spChg chg="add">
          <ac:chgData name="Alex Yousefi" userId="5b0366e0c9a89451" providerId="LiveId" clId="{5E602E06-E2E2-4D98-BF49-EAA857A372CE}" dt="2023-08-08T16:51:25.201" v="270" actId="26606"/>
          <ac:spMkLst>
            <pc:docMk/>
            <pc:sldMk cId="3201596811" sldId="314"/>
            <ac:spMk id="9" creationId="{C0763A76-9F1C-4FC5-82B7-DD475DA461B2}"/>
          </ac:spMkLst>
        </pc:spChg>
        <pc:spChg chg="add">
          <ac:chgData name="Alex Yousefi" userId="5b0366e0c9a89451" providerId="LiveId" clId="{5E602E06-E2E2-4D98-BF49-EAA857A372CE}" dt="2023-08-08T16:51:25.201" v="270" actId="26606"/>
          <ac:spMkLst>
            <pc:docMk/>
            <pc:sldMk cId="3201596811" sldId="314"/>
            <ac:spMk id="11" creationId="{E81BF4F6-F2CF-4984-9D14-D6966D92F99F}"/>
          </ac:spMkLst>
        </pc:spChg>
        <pc:picChg chg="add">
          <ac:chgData name="Alex Yousefi" userId="5b0366e0c9a89451" providerId="LiveId" clId="{5E602E06-E2E2-4D98-BF49-EAA857A372CE}" dt="2023-08-08T16:51:25.201" v="270" actId="26606"/>
          <ac:picMkLst>
            <pc:docMk/>
            <pc:sldMk cId="3201596811" sldId="314"/>
            <ac:picMk id="5" creationId="{4AFC018F-AD40-E8D0-E9DC-C4B2621C65F1}"/>
          </ac:picMkLst>
        </pc:picChg>
      </pc:sldChg>
      <pc:sldChg chg="addSp modSp new mod setBg">
        <pc:chgData name="Alex Yousefi" userId="5b0366e0c9a89451" providerId="LiveId" clId="{5E602E06-E2E2-4D98-BF49-EAA857A372CE}" dt="2023-08-08T16:49:15.384" v="256" actId="255"/>
        <pc:sldMkLst>
          <pc:docMk/>
          <pc:sldMk cId="1570068123" sldId="315"/>
        </pc:sldMkLst>
        <pc:spChg chg="mod">
          <ac:chgData name="Alex Yousefi" userId="5b0366e0c9a89451" providerId="LiveId" clId="{5E602E06-E2E2-4D98-BF49-EAA857A372CE}" dt="2023-08-08T16:49:06.086" v="254" actId="26606"/>
          <ac:spMkLst>
            <pc:docMk/>
            <pc:sldMk cId="1570068123" sldId="315"/>
            <ac:spMk id="2" creationId="{EEDAB221-D576-AA4B-6DFF-6D025185359B}"/>
          </ac:spMkLst>
        </pc:spChg>
        <pc:spChg chg="mod">
          <ac:chgData name="Alex Yousefi" userId="5b0366e0c9a89451" providerId="LiveId" clId="{5E602E06-E2E2-4D98-BF49-EAA857A372CE}" dt="2023-08-08T16:49:15.384" v="256" actId="255"/>
          <ac:spMkLst>
            <pc:docMk/>
            <pc:sldMk cId="1570068123" sldId="315"/>
            <ac:spMk id="3" creationId="{48B43E12-E63C-397E-9F72-AE1B7940A339}"/>
          </ac:spMkLst>
        </pc:spChg>
        <pc:picChg chg="add">
          <ac:chgData name="Alex Yousefi" userId="5b0366e0c9a89451" providerId="LiveId" clId="{5E602E06-E2E2-4D98-BF49-EAA857A372CE}" dt="2023-08-08T16:49:06.086" v="254" actId="26606"/>
          <ac:picMkLst>
            <pc:docMk/>
            <pc:sldMk cId="1570068123" sldId="315"/>
            <ac:picMk id="5" creationId="{41039DDD-29B5-6330-BEA1-EFCA4F4F3999}"/>
          </ac:picMkLst>
        </pc:picChg>
        <pc:cxnChg chg="add">
          <ac:chgData name="Alex Yousefi" userId="5b0366e0c9a89451" providerId="LiveId" clId="{5E602E06-E2E2-4D98-BF49-EAA857A372CE}" dt="2023-08-08T16:49:06.086" v="254" actId="26606"/>
          <ac:cxnSpMkLst>
            <pc:docMk/>
            <pc:sldMk cId="1570068123" sldId="315"/>
            <ac:cxnSpMk id="9" creationId="{1503BFE4-729B-D9D0-C17B-501E6AF1127A}"/>
          </ac:cxnSpMkLst>
        </pc:cxnChg>
      </pc:sldChg>
      <pc:sldChg chg="addSp modSp new mod setBg">
        <pc:chgData name="Alex Yousefi" userId="5b0366e0c9a89451" providerId="LiveId" clId="{5E602E06-E2E2-4D98-BF49-EAA857A372CE}" dt="2023-08-08T16:48:59.518" v="253" actId="255"/>
        <pc:sldMkLst>
          <pc:docMk/>
          <pc:sldMk cId="1413940723" sldId="316"/>
        </pc:sldMkLst>
        <pc:spChg chg="mod">
          <ac:chgData name="Alex Yousefi" userId="5b0366e0c9a89451" providerId="LiveId" clId="{5E602E06-E2E2-4D98-BF49-EAA857A372CE}" dt="2023-08-08T16:48:47.909" v="251" actId="26606"/>
          <ac:spMkLst>
            <pc:docMk/>
            <pc:sldMk cId="1413940723" sldId="316"/>
            <ac:spMk id="2" creationId="{A0942BA2-AFD0-D6D0-B59C-92B1621DF536}"/>
          </ac:spMkLst>
        </pc:spChg>
        <pc:spChg chg="mod">
          <ac:chgData name="Alex Yousefi" userId="5b0366e0c9a89451" providerId="LiveId" clId="{5E602E06-E2E2-4D98-BF49-EAA857A372CE}" dt="2023-08-08T16:48:59.518" v="253" actId="255"/>
          <ac:spMkLst>
            <pc:docMk/>
            <pc:sldMk cId="1413940723" sldId="316"/>
            <ac:spMk id="3" creationId="{DDF33203-971D-3FB1-94B7-4C7F4B5E180A}"/>
          </ac:spMkLst>
        </pc:spChg>
        <pc:picChg chg="add">
          <ac:chgData name="Alex Yousefi" userId="5b0366e0c9a89451" providerId="LiveId" clId="{5E602E06-E2E2-4D98-BF49-EAA857A372CE}" dt="2023-08-08T16:48:47.909" v="251" actId="26606"/>
          <ac:picMkLst>
            <pc:docMk/>
            <pc:sldMk cId="1413940723" sldId="316"/>
            <ac:picMk id="5" creationId="{D1CB42AA-9745-8AFD-1E33-283E0A488125}"/>
          </ac:picMkLst>
        </pc:picChg>
        <pc:cxnChg chg="add">
          <ac:chgData name="Alex Yousefi" userId="5b0366e0c9a89451" providerId="LiveId" clId="{5E602E06-E2E2-4D98-BF49-EAA857A372CE}" dt="2023-08-08T16:48:47.909" v="251" actId="26606"/>
          <ac:cxnSpMkLst>
            <pc:docMk/>
            <pc:sldMk cId="1413940723" sldId="316"/>
            <ac:cxnSpMk id="9" creationId="{1503BFE4-729B-D9D0-C17B-501E6AF1127A}"/>
          </ac:cxnSpMkLst>
        </pc:cxnChg>
      </pc:sldChg>
      <pc:sldChg chg="modSp new mod ord">
        <pc:chgData name="Alex Yousefi" userId="5b0366e0c9a89451" providerId="LiveId" clId="{5E602E06-E2E2-4D98-BF49-EAA857A372CE}" dt="2023-08-08T16:42:50.603" v="198" actId="113"/>
        <pc:sldMkLst>
          <pc:docMk/>
          <pc:sldMk cId="2403335786" sldId="317"/>
        </pc:sldMkLst>
        <pc:spChg chg="mod">
          <ac:chgData name="Alex Yousefi" userId="5b0366e0c9a89451" providerId="LiveId" clId="{5E602E06-E2E2-4D98-BF49-EAA857A372CE}" dt="2023-08-08T16:42:50.603" v="198" actId="113"/>
          <ac:spMkLst>
            <pc:docMk/>
            <pc:sldMk cId="2403335786" sldId="317"/>
            <ac:spMk id="2" creationId="{856AD033-3FF6-5056-6435-AEB74581052C}"/>
          </ac:spMkLst>
        </pc:spChg>
        <pc:spChg chg="mod">
          <ac:chgData name="Alex Yousefi" userId="5b0366e0c9a89451" providerId="LiveId" clId="{5E602E06-E2E2-4D98-BF49-EAA857A372CE}" dt="2023-08-08T15:42:19.304" v="194"/>
          <ac:spMkLst>
            <pc:docMk/>
            <pc:sldMk cId="2403335786" sldId="317"/>
            <ac:spMk id="3" creationId="{7889BFFB-C7C9-CEE6-EACA-7A71C1C46711}"/>
          </ac:spMkLst>
        </pc:spChg>
      </pc:sldChg>
      <pc:sldChg chg="addSp modSp new mod setBg">
        <pc:chgData name="Alex Yousefi" userId="5b0366e0c9a89451" providerId="LiveId" clId="{5E602E06-E2E2-4D98-BF49-EAA857A372CE}" dt="2023-08-08T16:49:31.062" v="259" actId="255"/>
        <pc:sldMkLst>
          <pc:docMk/>
          <pc:sldMk cId="1264051718" sldId="318"/>
        </pc:sldMkLst>
        <pc:spChg chg="mod">
          <ac:chgData name="Alex Yousefi" userId="5b0366e0c9a89451" providerId="LiveId" clId="{5E602E06-E2E2-4D98-BF49-EAA857A372CE}" dt="2023-08-08T16:49:21.374" v="257" actId="26606"/>
          <ac:spMkLst>
            <pc:docMk/>
            <pc:sldMk cId="1264051718" sldId="318"/>
            <ac:spMk id="2" creationId="{7429C18F-108A-D4F6-4132-F6AB040DA6F2}"/>
          </ac:spMkLst>
        </pc:spChg>
        <pc:spChg chg="mod">
          <ac:chgData name="Alex Yousefi" userId="5b0366e0c9a89451" providerId="LiveId" clId="{5E602E06-E2E2-4D98-BF49-EAA857A372CE}" dt="2023-08-08T16:49:31.062" v="259" actId="255"/>
          <ac:spMkLst>
            <pc:docMk/>
            <pc:sldMk cId="1264051718" sldId="318"/>
            <ac:spMk id="3" creationId="{DB1162D1-A73D-F624-7EBD-4B2209CBB260}"/>
          </ac:spMkLst>
        </pc:spChg>
        <pc:picChg chg="add">
          <ac:chgData name="Alex Yousefi" userId="5b0366e0c9a89451" providerId="LiveId" clId="{5E602E06-E2E2-4D98-BF49-EAA857A372CE}" dt="2023-08-08T16:49:21.374" v="257" actId="26606"/>
          <ac:picMkLst>
            <pc:docMk/>
            <pc:sldMk cId="1264051718" sldId="318"/>
            <ac:picMk id="5" creationId="{1ABF37FB-F684-4534-16B8-A261E8A4E29D}"/>
          </ac:picMkLst>
        </pc:picChg>
        <pc:cxnChg chg="add">
          <ac:chgData name="Alex Yousefi" userId="5b0366e0c9a89451" providerId="LiveId" clId="{5E602E06-E2E2-4D98-BF49-EAA857A372CE}" dt="2023-08-08T16:49:21.374" v="257" actId="26606"/>
          <ac:cxnSpMkLst>
            <pc:docMk/>
            <pc:sldMk cId="1264051718" sldId="318"/>
            <ac:cxnSpMk id="9" creationId="{1503BFE4-729B-D9D0-C17B-501E6AF1127A}"/>
          </ac:cxnSpMkLst>
        </pc:cxnChg>
      </pc:sldChg>
      <pc:sldChg chg="addSp delSp modSp new mod setBg">
        <pc:chgData name="Alex Yousefi" userId="5b0366e0c9a89451" providerId="LiveId" clId="{5E602E06-E2E2-4D98-BF49-EAA857A372CE}" dt="2023-08-08T16:47:06.476" v="247" actId="26606"/>
        <pc:sldMkLst>
          <pc:docMk/>
          <pc:sldMk cId="1109905929" sldId="319"/>
        </pc:sldMkLst>
        <pc:spChg chg="del">
          <ac:chgData name="Alex Yousefi" userId="5b0366e0c9a89451" providerId="LiveId" clId="{5E602E06-E2E2-4D98-BF49-EAA857A372CE}" dt="2023-08-08T16:47:06.476" v="247" actId="26606"/>
          <ac:spMkLst>
            <pc:docMk/>
            <pc:sldMk cId="1109905929" sldId="319"/>
            <ac:spMk id="2" creationId="{CF1A4CE9-F154-7356-AEFA-F3006245CC6C}"/>
          </ac:spMkLst>
        </pc:spChg>
        <pc:spChg chg="del">
          <ac:chgData name="Alex Yousefi" userId="5b0366e0c9a89451" providerId="LiveId" clId="{5E602E06-E2E2-4D98-BF49-EAA857A372CE}" dt="2023-08-08T16:47:00.523" v="246" actId="22"/>
          <ac:spMkLst>
            <pc:docMk/>
            <pc:sldMk cId="1109905929" sldId="319"/>
            <ac:spMk id="3" creationId="{58D5F39B-0240-6A3F-4591-6659CC488690}"/>
          </ac:spMkLst>
        </pc:spChg>
        <pc:spChg chg="add">
          <ac:chgData name="Alex Yousefi" userId="5b0366e0c9a89451" providerId="LiveId" clId="{5E602E06-E2E2-4D98-BF49-EAA857A372CE}" dt="2023-08-08T16:47:06.476" v="247" actId="26606"/>
          <ac:spMkLst>
            <pc:docMk/>
            <pc:sldMk cId="1109905929" sldId="319"/>
            <ac:spMk id="10" creationId="{E2BA2BD9-7B54-4190-8F06-3EF3658A0020}"/>
          </ac:spMkLst>
        </pc:spChg>
        <pc:picChg chg="add mod ord">
          <ac:chgData name="Alex Yousefi" userId="5b0366e0c9a89451" providerId="LiveId" clId="{5E602E06-E2E2-4D98-BF49-EAA857A372CE}" dt="2023-08-08T16:47:06.476" v="247" actId="26606"/>
          <ac:picMkLst>
            <pc:docMk/>
            <pc:sldMk cId="1109905929" sldId="319"/>
            <ac:picMk id="5" creationId="{773FA360-1E04-EF39-93E4-4548F42D2278}"/>
          </ac:picMkLst>
        </pc:picChg>
      </pc:sldChg>
    </pc:docChg>
  </pc:docChgLst>
  <pc:docChgLst>
    <pc:chgData name="Alex Yousefi" userId="5b0366e0c9a89451" providerId="LiveId" clId="{D72E91A2-AD7D-4DE9-BE63-FDB2EBEE41F8}"/>
    <pc:docChg chg="delSld">
      <pc:chgData name="Alex Yousefi" userId="5b0366e0c9a89451" providerId="LiveId" clId="{D72E91A2-AD7D-4DE9-BE63-FDB2EBEE41F8}" dt="2024-04-02T16:40:14.498" v="0" actId="2696"/>
      <pc:docMkLst>
        <pc:docMk/>
      </pc:docMkLst>
      <pc:sldChg chg="del">
        <pc:chgData name="Alex Yousefi" userId="5b0366e0c9a89451" providerId="LiveId" clId="{D72E91A2-AD7D-4DE9-BE63-FDB2EBEE41F8}" dt="2024-04-02T16:40:14.498" v="0" actId="2696"/>
        <pc:sldMkLst>
          <pc:docMk/>
          <pc:sldMk cId="821846902" sldId="292"/>
        </pc:sldMkLst>
      </pc:sldChg>
    </pc:docChg>
  </pc:docChgLst>
  <pc:docChgLst>
    <pc:chgData name="Alex Yousefi" userId="5b0366e0c9a89451" providerId="LiveId" clId="{36122D62-F8BB-4982-BC74-60C0E8FBCFE0}"/>
    <pc:docChg chg="custSel addSld modSld">
      <pc:chgData name="Alex Yousefi" userId="5b0366e0c9a89451" providerId="LiveId" clId="{36122D62-F8BB-4982-BC74-60C0E8FBCFE0}" dt="2022-10-04T18:07:54.548" v="39" actId="255"/>
      <pc:docMkLst>
        <pc:docMk/>
      </pc:docMkLst>
      <pc:sldChg chg="modSp mod">
        <pc:chgData name="Alex Yousefi" userId="5b0366e0c9a89451" providerId="LiveId" clId="{36122D62-F8BB-4982-BC74-60C0E8FBCFE0}" dt="2022-10-04T18:00:38.089" v="24" actId="27636"/>
        <pc:sldMkLst>
          <pc:docMk/>
          <pc:sldMk cId="3608948213" sldId="288"/>
        </pc:sldMkLst>
        <pc:spChg chg="mod">
          <ac:chgData name="Alex Yousefi" userId="5b0366e0c9a89451" providerId="LiveId" clId="{36122D62-F8BB-4982-BC74-60C0E8FBCFE0}" dt="2022-10-04T18:00:38.089" v="24" actId="27636"/>
          <ac:spMkLst>
            <pc:docMk/>
            <pc:sldMk cId="3608948213" sldId="288"/>
            <ac:spMk id="3" creationId="{BC3E3058-EA1E-48BC-B542-8F226C42B74E}"/>
          </ac:spMkLst>
        </pc:spChg>
      </pc:sldChg>
      <pc:sldChg chg="modSp mod">
        <pc:chgData name="Alex Yousefi" userId="5b0366e0c9a89451" providerId="LiveId" clId="{36122D62-F8BB-4982-BC74-60C0E8FBCFE0}" dt="2022-10-04T18:07:10.038" v="35" actId="20577"/>
        <pc:sldMkLst>
          <pc:docMk/>
          <pc:sldMk cId="1037992270" sldId="296"/>
        </pc:sldMkLst>
        <pc:spChg chg="mod">
          <ac:chgData name="Alex Yousefi" userId="5b0366e0c9a89451" providerId="LiveId" clId="{36122D62-F8BB-4982-BC74-60C0E8FBCFE0}" dt="2022-10-04T18:07:10.038" v="35" actId="20577"/>
          <ac:spMkLst>
            <pc:docMk/>
            <pc:sldMk cId="1037992270" sldId="296"/>
            <ac:spMk id="3" creationId="{996DA0D9-B1A5-4952-A803-47CD37EBD172}"/>
          </ac:spMkLst>
        </pc:spChg>
      </pc:sldChg>
      <pc:sldChg chg="addSp modSp mod modClrScheme chgLayout">
        <pc:chgData name="Alex Yousefi" userId="5b0366e0c9a89451" providerId="LiveId" clId="{36122D62-F8BB-4982-BC74-60C0E8FBCFE0}" dt="2022-10-04T18:07:54.548" v="39" actId="255"/>
        <pc:sldMkLst>
          <pc:docMk/>
          <pc:sldMk cId="3842813033" sldId="297"/>
        </pc:sldMkLst>
        <pc:spChg chg="mod ord">
          <ac:chgData name="Alex Yousefi" userId="5b0366e0c9a89451" providerId="LiveId" clId="{36122D62-F8BB-4982-BC74-60C0E8FBCFE0}" dt="2022-10-04T18:07:29.490" v="36" actId="700"/>
          <ac:spMkLst>
            <pc:docMk/>
            <pc:sldMk cId="3842813033" sldId="297"/>
            <ac:spMk id="2" creationId="{C6EC8624-F604-46B3-97CE-6BD234833A96}"/>
          </ac:spMkLst>
        </pc:spChg>
        <pc:spChg chg="add mod ord">
          <ac:chgData name="Alex Yousefi" userId="5b0366e0c9a89451" providerId="LiveId" clId="{36122D62-F8BB-4982-BC74-60C0E8FBCFE0}" dt="2022-10-04T18:07:29.490" v="36" actId="700"/>
          <ac:spMkLst>
            <pc:docMk/>
            <pc:sldMk cId="3842813033" sldId="297"/>
            <ac:spMk id="3" creationId="{417AB877-61B7-70CF-1766-F02B01FC30F3}"/>
          </ac:spMkLst>
        </pc:spChg>
        <pc:spChg chg="add mod ord">
          <ac:chgData name="Alex Yousefi" userId="5b0366e0c9a89451" providerId="LiveId" clId="{36122D62-F8BB-4982-BC74-60C0E8FBCFE0}" dt="2022-10-04T18:07:29.490" v="36" actId="700"/>
          <ac:spMkLst>
            <pc:docMk/>
            <pc:sldMk cId="3842813033" sldId="297"/>
            <ac:spMk id="5" creationId="{E770D154-4C39-C142-23AC-AC7E6CA43EF3}"/>
          </ac:spMkLst>
        </pc:spChg>
        <pc:spChg chg="add mod ord">
          <ac:chgData name="Alex Yousefi" userId="5b0366e0c9a89451" providerId="LiveId" clId="{36122D62-F8BB-4982-BC74-60C0E8FBCFE0}" dt="2022-10-04T18:07:42.661" v="38"/>
          <ac:spMkLst>
            <pc:docMk/>
            <pc:sldMk cId="3842813033" sldId="297"/>
            <ac:spMk id="6" creationId="{C5A1426A-96E9-79FD-7D46-5B631641CE07}"/>
          </ac:spMkLst>
        </pc:spChg>
        <pc:graphicFrameChg chg="mod ord modGraphic">
          <ac:chgData name="Alex Yousefi" userId="5b0366e0c9a89451" providerId="LiveId" clId="{36122D62-F8BB-4982-BC74-60C0E8FBCFE0}" dt="2022-10-04T18:07:54.548" v="39" actId="255"/>
          <ac:graphicFrameMkLst>
            <pc:docMk/>
            <pc:sldMk cId="3842813033" sldId="297"/>
            <ac:graphicFrameMk id="4" creationId="{046DCE30-5926-49CF-A276-F72524D95D69}"/>
          </ac:graphicFrameMkLst>
        </pc:graphicFrameChg>
      </pc:sldChg>
      <pc:sldChg chg="modSp new mod">
        <pc:chgData name="Alex Yousefi" userId="5b0366e0c9a89451" providerId="LiveId" clId="{36122D62-F8BB-4982-BC74-60C0E8FBCFE0}" dt="2022-10-04T18:05:43.097" v="32" actId="20577"/>
        <pc:sldMkLst>
          <pc:docMk/>
          <pc:sldMk cId="2248106293" sldId="309"/>
        </pc:sldMkLst>
        <pc:spChg chg="mod">
          <ac:chgData name="Alex Yousefi" userId="5b0366e0c9a89451" providerId="LiveId" clId="{36122D62-F8BB-4982-BC74-60C0E8FBCFE0}" dt="2022-10-04T18:05:43.097" v="32" actId="20577"/>
          <ac:spMkLst>
            <pc:docMk/>
            <pc:sldMk cId="2248106293" sldId="309"/>
            <ac:spMk id="2" creationId="{2D7DB807-2875-019F-CA71-C46267342930}"/>
          </ac:spMkLst>
        </pc:spChg>
        <pc:spChg chg="mod">
          <ac:chgData name="Alex Yousefi" userId="5b0366e0c9a89451" providerId="LiveId" clId="{36122D62-F8BB-4982-BC74-60C0E8FBCFE0}" dt="2022-10-04T18:05:32.602" v="27" actId="27636"/>
          <ac:spMkLst>
            <pc:docMk/>
            <pc:sldMk cId="2248106293" sldId="309"/>
            <ac:spMk id="3" creationId="{CF59F25B-9477-3A3A-BB43-7C2A1B521702}"/>
          </ac:spMkLst>
        </pc:spChg>
      </pc:sldChg>
    </pc:docChg>
  </pc:docChgLst>
  <pc:docChgLst>
    <pc:chgData name="Alex Yousefi" userId="5b0366e0c9a89451" providerId="LiveId" clId="{86F0997E-2723-4B4B-AA96-E0589AB1A44E}"/>
    <pc:docChg chg="modSld">
      <pc:chgData name="Alex Yousefi" userId="5b0366e0c9a89451" providerId="LiveId" clId="{86F0997E-2723-4B4B-AA96-E0589AB1A44E}" dt="2022-11-08T18:13:12.785" v="14" actId="20577"/>
      <pc:docMkLst>
        <pc:docMk/>
      </pc:docMkLst>
      <pc:sldChg chg="modSp">
        <pc:chgData name="Alex Yousefi" userId="5b0366e0c9a89451" providerId="LiveId" clId="{86F0997E-2723-4B4B-AA96-E0589AB1A44E}" dt="2022-11-08T18:13:12.785" v="14" actId="20577"/>
        <pc:sldMkLst>
          <pc:docMk/>
          <pc:sldMk cId="1785975156" sldId="261"/>
        </pc:sldMkLst>
        <pc:graphicFrameChg chg="mod">
          <ac:chgData name="Alex Yousefi" userId="5b0366e0c9a89451" providerId="LiveId" clId="{86F0997E-2723-4B4B-AA96-E0589AB1A44E}" dt="2022-11-08T18:13:12.785" v="14" actId="20577"/>
          <ac:graphicFrameMkLst>
            <pc:docMk/>
            <pc:sldMk cId="1785975156" sldId="261"/>
            <ac:graphicFrameMk id="5" creationId="{72DEB8D7-2906-4063-A506-E31E265CCB8B}"/>
          </ac:graphicFrameMkLst>
        </pc:graphicFrameChg>
      </pc:sldChg>
    </pc:docChg>
  </pc:docChgLst>
  <pc:docChgLst>
    <pc:chgData name="Alex Yousefi" userId="5b0366e0c9a89451" providerId="LiveId" clId="{ED05E5BF-42E6-4FCD-9632-D059D69C9A78}"/>
    <pc:docChg chg="custSel modSld">
      <pc:chgData name="Alex Yousefi" userId="5b0366e0c9a89451" providerId="LiveId" clId="{ED05E5BF-42E6-4FCD-9632-D059D69C9A78}" dt="2023-01-31T19:25:09.961" v="12" actId="14100"/>
      <pc:docMkLst>
        <pc:docMk/>
      </pc:docMkLst>
      <pc:sldChg chg="setBg">
        <pc:chgData name="Alex Yousefi" userId="5b0366e0c9a89451" providerId="LiveId" clId="{ED05E5BF-42E6-4FCD-9632-D059D69C9A78}" dt="2023-01-31T18:33:24.395" v="1"/>
        <pc:sldMkLst>
          <pc:docMk/>
          <pc:sldMk cId="7881306" sldId="256"/>
        </pc:sldMkLst>
      </pc:sldChg>
      <pc:sldChg chg="setBg">
        <pc:chgData name="Alex Yousefi" userId="5b0366e0c9a89451" providerId="LiveId" clId="{ED05E5BF-42E6-4FCD-9632-D059D69C9A78}" dt="2023-01-31T18:33:32.611" v="2"/>
        <pc:sldMkLst>
          <pc:docMk/>
          <pc:sldMk cId="2912294049" sldId="257"/>
        </pc:sldMkLst>
      </pc:sldChg>
      <pc:sldChg chg="setBg">
        <pc:chgData name="Alex Yousefi" userId="5b0366e0c9a89451" providerId="LiveId" clId="{ED05E5BF-42E6-4FCD-9632-D059D69C9A78}" dt="2023-01-31T18:33:32.611" v="2"/>
        <pc:sldMkLst>
          <pc:docMk/>
          <pc:sldMk cId="4086935220" sldId="258"/>
        </pc:sldMkLst>
      </pc:sldChg>
      <pc:sldChg chg="modSp mod setBg">
        <pc:chgData name="Alex Yousefi" userId="5b0366e0c9a89451" providerId="LiveId" clId="{ED05E5BF-42E6-4FCD-9632-D059D69C9A78}" dt="2023-01-31T19:22:51.194" v="7" actId="14100"/>
        <pc:sldMkLst>
          <pc:docMk/>
          <pc:sldMk cId="752023447" sldId="259"/>
        </pc:sldMkLst>
        <pc:spChg chg="mod">
          <ac:chgData name="Alex Yousefi" userId="5b0366e0c9a89451" providerId="LiveId" clId="{ED05E5BF-42E6-4FCD-9632-D059D69C9A78}" dt="2023-01-31T19:22:51.194" v="7" actId="14100"/>
          <ac:spMkLst>
            <pc:docMk/>
            <pc:sldMk cId="752023447" sldId="259"/>
            <ac:spMk id="3" creationId="{2554DBD6-7F60-41E2-8396-2AA139BF3070}"/>
          </ac:spMkLst>
        </pc:spChg>
      </pc:sldChg>
      <pc:sldChg chg="setBg">
        <pc:chgData name="Alex Yousefi" userId="5b0366e0c9a89451" providerId="LiveId" clId="{ED05E5BF-42E6-4FCD-9632-D059D69C9A78}" dt="2023-01-31T18:33:32.611" v="2"/>
        <pc:sldMkLst>
          <pc:docMk/>
          <pc:sldMk cId="2506278833" sldId="260"/>
        </pc:sldMkLst>
      </pc:sldChg>
      <pc:sldChg chg="setBg">
        <pc:chgData name="Alex Yousefi" userId="5b0366e0c9a89451" providerId="LiveId" clId="{ED05E5BF-42E6-4FCD-9632-D059D69C9A78}" dt="2023-01-31T18:33:32.611" v="2"/>
        <pc:sldMkLst>
          <pc:docMk/>
          <pc:sldMk cId="1785975156" sldId="261"/>
        </pc:sldMkLst>
      </pc:sldChg>
      <pc:sldChg chg="setBg">
        <pc:chgData name="Alex Yousefi" userId="5b0366e0c9a89451" providerId="LiveId" clId="{ED05E5BF-42E6-4FCD-9632-D059D69C9A78}" dt="2023-01-31T18:33:32.611" v="2"/>
        <pc:sldMkLst>
          <pc:docMk/>
          <pc:sldMk cId="479099657" sldId="262"/>
        </pc:sldMkLst>
      </pc:sldChg>
      <pc:sldChg chg="setBg">
        <pc:chgData name="Alex Yousefi" userId="5b0366e0c9a89451" providerId="LiveId" clId="{ED05E5BF-42E6-4FCD-9632-D059D69C9A78}" dt="2023-01-31T18:33:32.611" v="2"/>
        <pc:sldMkLst>
          <pc:docMk/>
          <pc:sldMk cId="4176869847" sldId="263"/>
        </pc:sldMkLst>
      </pc:sldChg>
      <pc:sldChg chg="modSp mod setBg">
        <pc:chgData name="Alex Yousefi" userId="5b0366e0c9a89451" providerId="LiveId" clId="{ED05E5BF-42E6-4FCD-9632-D059D69C9A78}" dt="2023-01-31T19:12:19.774" v="4" actId="27636"/>
        <pc:sldMkLst>
          <pc:docMk/>
          <pc:sldMk cId="1755904966" sldId="264"/>
        </pc:sldMkLst>
        <pc:spChg chg="mod">
          <ac:chgData name="Alex Yousefi" userId="5b0366e0c9a89451" providerId="LiveId" clId="{ED05E5BF-42E6-4FCD-9632-D059D69C9A78}" dt="2023-01-31T19:12:19.774" v="4" actId="27636"/>
          <ac:spMkLst>
            <pc:docMk/>
            <pc:sldMk cId="1755904966" sldId="264"/>
            <ac:spMk id="3" creationId="{B9C3E9B0-1B1D-4B93-89DE-325511CFEDCB}"/>
          </ac:spMkLst>
        </pc:spChg>
      </pc:sldChg>
      <pc:sldChg chg="setBg">
        <pc:chgData name="Alex Yousefi" userId="5b0366e0c9a89451" providerId="LiveId" clId="{ED05E5BF-42E6-4FCD-9632-D059D69C9A78}" dt="2023-01-31T18:33:32.611" v="2"/>
        <pc:sldMkLst>
          <pc:docMk/>
          <pc:sldMk cId="1457692789" sldId="265"/>
        </pc:sldMkLst>
      </pc:sldChg>
      <pc:sldChg chg="setBg">
        <pc:chgData name="Alex Yousefi" userId="5b0366e0c9a89451" providerId="LiveId" clId="{ED05E5BF-42E6-4FCD-9632-D059D69C9A78}" dt="2023-01-31T18:33:32.611" v="2"/>
        <pc:sldMkLst>
          <pc:docMk/>
          <pc:sldMk cId="3947439917" sldId="266"/>
        </pc:sldMkLst>
      </pc:sldChg>
      <pc:sldChg chg="setBg">
        <pc:chgData name="Alex Yousefi" userId="5b0366e0c9a89451" providerId="LiveId" clId="{ED05E5BF-42E6-4FCD-9632-D059D69C9A78}" dt="2023-01-31T18:33:32.611" v="2"/>
        <pc:sldMkLst>
          <pc:docMk/>
          <pc:sldMk cId="564741882" sldId="267"/>
        </pc:sldMkLst>
      </pc:sldChg>
      <pc:sldChg chg="setBg">
        <pc:chgData name="Alex Yousefi" userId="5b0366e0c9a89451" providerId="LiveId" clId="{ED05E5BF-42E6-4FCD-9632-D059D69C9A78}" dt="2023-01-31T18:33:32.611" v="2"/>
        <pc:sldMkLst>
          <pc:docMk/>
          <pc:sldMk cId="3959130442" sldId="280"/>
        </pc:sldMkLst>
      </pc:sldChg>
      <pc:sldChg chg="setBg">
        <pc:chgData name="Alex Yousefi" userId="5b0366e0c9a89451" providerId="LiveId" clId="{ED05E5BF-42E6-4FCD-9632-D059D69C9A78}" dt="2023-01-31T18:33:32.611" v="2"/>
        <pc:sldMkLst>
          <pc:docMk/>
          <pc:sldMk cId="1355937785" sldId="281"/>
        </pc:sldMkLst>
      </pc:sldChg>
      <pc:sldChg chg="setBg">
        <pc:chgData name="Alex Yousefi" userId="5b0366e0c9a89451" providerId="LiveId" clId="{ED05E5BF-42E6-4FCD-9632-D059D69C9A78}" dt="2023-01-31T18:33:32.611" v="2"/>
        <pc:sldMkLst>
          <pc:docMk/>
          <pc:sldMk cId="2779917118" sldId="282"/>
        </pc:sldMkLst>
      </pc:sldChg>
      <pc:sldChg chg="setBg">
        <pc:chgData name="Alex Yousefi" userId="5b0366e0c9a89451" providerId="LiveId" clId="{ED05E5BF-42E6-4FCD-9632-D059D69C9A78}" dt="2023-01-31T18:33:32.611" v="2"/>
        <pc:sldMkLst>
          <pc:docMk/>
          <pc:sldMk cId="887526464" sldId="285"/>
        </pc:sldMkLst>
      </pc:sldChg>
      <pc:sldChg chg="setBg">
        <pc:chgData name="Alex Yousefi" userId="5b0366e0c9a89451" providerId="LiveId" clId="{ED05E5BF-42E6-4FCD-9632-D059D69C9A78}" dt="2023-01-31T18:33:32.611" v="2"/>
        <pc:sldMkLst>
          <pc:docMk/>
          <pc:sldMk cId="4045906916" sldId="286"/>
        </pc:sldMkLst>
      </pc:sldChg>
      <pc:sldChg chg="modSp mod setBg">
        <pc:chgData name="Alex Yousefi" userId="5b0366e0c9a89451" providerId="LiveId" clId="{ED05E5BF-42E6-4FCD-9632-D059D69C9A78}" dt="2023-01-31T19:25:09.961" v="12" actId="14100"/>
        <pc:sldMkLst>
          <pc:docMk/>
          <pc:sldMk cId="3740209559" sldId="287"/>
        </pc:sldMkLst>
        <pc:spChg chg="mod">
          <ac:chgData name="Alex Yousefi" userId="5b0366e0c9a89451" providerId="LiveId" clId="{ED05E5BF-42E6-4FCD-9632-D059D69C9A78}" dt="2023-01-31T19:25:09.961" v="12" actId="14100"/>
          <ac:spMkLst>
            <pc:docMk/>
            <pc:sldMk cId="3740209559" sldId="287"/>
            <ac:spMk id="3" creationId="{44AFDC4B-79DF-461E-9249-22CD633E9196}"/>
          </ac:spMkLst>
        </pc:spChg>
      </pc:sldChg>
      <pc:sldChg chg="setBg">
        <pc:chgData name="Alex Yousefi" userId="5b0366e0c9a89451" providerId="LiveId" clId="{ED05E5BF-42E6-4FCD-9632-D059D69C9A78}" dt="2023-01-31T18:33:32.611" v="2"/>
        <pc:sldMkLst>
          <pc:docMk/>
          <pc:sldMk cId="3608948213" sldId="288"/>
        </pc:sldMkLst>
      </pc:sldChg>
      <pc:sldChg chg="setBg">
        <pc:chgData name="Alex Yousefi" userId="5b0366e0c9a89451" providerId="LiveId" clId="{ED05E5BF-42E6-4FCD-9632-D059D69C9A78}" dt="2023-01-31T18:33:32.611" v="2"/>
        <pc:sldMkLst>
          <pc:docMk/>
          <pc:sldMk cId="1829567798" sldId="289"/>
        </pc:sldMkLst>
      </pc:sldChg>
      <pc:sldChg chg="setBg">
        <pc:chgData name="Alex Yousefi" userId="5b0366e0c9a89451" providerId="LiveId" clId="{ED05E5BF-42E6-4FCD-9632-D059D69C9A78}" dt="2023-01-31T18:33:32.611" v="2"/>
        <pc:sldMkLst>
          <pc:docMk/>
          <pc:sldMk cId="2637471451" sldId="290"/>
        </pc:sldMkLst>
      </pc:sldChg>
      <pc:sldChg chg="setBg">
        <pc:chgData name="Alex Yousefi" userId="5b0366e0c9a89451" providerId="LiveId" clId="{ED05E5BF-42E6-4FCD-9632-D059D69C9A78}" dt="2023-01-31T18:33:32.611" v="2"/>
        <pc:sldMkLst>
          <pc:docMk/>
          <pc:sldMk cId="2667271003" sldId="291"/>
        </pc:sldMkLst>
      </pc:sldChg>
      <pc:sldChg chg="setBg">
        <pc:chgData name="Alex Yousefi" userId="5b0366e0c9a89451" providerId="LiveId" clId="{ED05E5BF-42E6-4FCD-9632-D059D69C9A78}" dt="2023-01-31T18:33:32.611" v="2"/>
        <pc:sldMkLst>
          <pc:docMk/>
          <pc:sldMk cId="821846902" sldId="292"/>
        </pc:sldMkLst>
      </pc:sldChg>
      <pc:sldChg chg="setBg">
        <pc:chgData name="Alex Yousefi" userId="5b0366e0c9a89451" providerId="LiveId" clId="{ED05E5BF-42E6-4FCD-9632-D059D69C9A78}" dt="2023-01-31T18:33:32.611" v="2"/>
        <pc:sldMkLst>
          <pc:docMk/>
          <pc:sldMk cId="1266059071" sldId="293"/>
        </pc:sldMkLst>
      </pc:sldChg>
      <pc:sldChg chg="setBg">
        <pc:chgData name="Alex Yousefi" userId="5b0366e0c9a89451" providerId="LiveId" clId="{ED05E5BF-42E6-4FCD-9632-D059D69C9A78}" dt="2023-01-31T18:33:32.611" v="2"/>
        <pc:sldMkLst>
          <pc:docMk/>
          <pc:sldMk cId="600220555" sldId="295"/>
        </pc:sldMkLst>
      </pc:sldChg>
      <pc:sldChg chg="setBg">
        <pc:chgData name="Alex Yousefi" userId="5b0366e0c9a89451" providerId="LiveId" clId="{ED05E5BF-42E6-4FCD-9632-D059D69C9A78}" dt="2023-01-31T18:33:32.611" v="2"/>
        <pc:sldMkLst>
          <pc:docMk/>
          <pc:sldMk cId="1961442948" sldId="299"/>
        </pc:sldMkLst>
      </pc:sldChg>
      <pc:sldChg chg="setBg">
        <pc:chgData name="Alex Yousefi" userId="5b0366e0c9a89451" providerId="LiveId" clId="{ED05E5BF-42E6-4FCD-9632-D059D69C9A78}" dt="2023-01-31T18:33:32.611" v="2"/>
        <pc:sldMkLst>
          <pc:docMk/>
          <pc:sldMk cId="2061515056" sldId="300"/>
        </pc:sldMkLst>
      </pc:sldChg>
      <pc:sldChg chg="setBg">
        <pc:chgData name="Alex Yousefi" userId="5b0366e0c9a89451" providerId="LiveId" clId="{ED05E5BF-42E6-4FCD-9632-D059D69C9A78}" dt="2023-01-31T18:33:32.611" v="2"/>
        <pc:sldMkLst>
          <pc:docMk/>
          <pc:sldMk cId="2176578942" sldId="301"/>
        </pc:sldMkLst>
      </pc:sldChg>
      <pc:sldChg chg="setBg">
        <pc:chgData name="Alex Yousefi" userId="5b0366e0c9a89451" providerId="LiveId" clId="{ED05E5BF-42E6-4FCD-9632-D059D69C9A78}" dt="2023-01-31T18:33:32.611" v="2"/>
        <pc:sldMkLst>
          <pc:docMk/>
          <pc:sldMk cId="542943584" sldId="302"/>
        </pc:sldMkLst>
      </pc:sldChg>
      <pc:sldChg chg="setBg">
        <pc:chgData name="Alex Yousefi" userId="5b0366e0c9a89451" providerId="LiveId" clId="{ED05E5BF-42E6-4FCD-9632-D059D69C9A78}" dt="2023-01-31T18:33:32.611" v="2"/>
        <pc:sldMkLst>
          <pc:docMk/>
          <pc:sldMk cId="2172563212" sldId="303"/>
        </pc:sldMkLst>
      </pc:sldChg>
      <pc:sldChg chg="setBg">
        <pc:chgData name="Alex Yousefi" userId="5b0366e0c9a89451" providerId="LiveId" clId="{ED05E5BF-42E6-4FCD-9632-D059D69C9A78}" dt="2023-01-31T18:33:32.611" v="2"/>
        <pc:sldMkLst>
          <pc:docMk/>
          <pc:sldMk cId="20721462" sldId="304"/>
        </pc:sldMkLst>
      </pc:sldChg>
      <pc:sldChg chg="setBg">
        <pc:chgData name="Alex Yousefi" userId="5b0366e0c9a89451" providerId="LiveId" clId="{ED05E5BF-42E6-4FCD-9632-D059D69C9A78}" dt="2023-01-31T18:33:32.611" v="2"/>
        <pc:sldMkLst>
          <pc:docMk/>
          <pc:sldMk cId="3294161990" sldId="305"/>
        </pc:sldMkLst>
      </pc:sldChg>
      <pc:sldChg chg="setBg">
        <pc:chgData name="Alex Yousefi" userId="5b0366e0c9a89451" providerId="LiveId" clId="{ED05E5BF-42E6-4FCD-9632-D059D69C9A78}" dt="2023-01-31T18:33:32.611" v="2"/>
        <pc:sldMkLst>
          <pc:docMk/>
          <pc:sldMk cId="2828388914" sldId="306"/>
        </pc:sldMkLst>
      </pc:sldChg>
      <pc:sldChg chg="setBg">
        <pc:chgData name="Alex Yousefi" userId="5b0366e0c9a89451" providerId="LiveId" clId="{ED05E5BF-42E6-4FCD-9632-D059D69C9A78}" dt="2023-01-31T18:33:32.611" v="2"/>
        <pc:sldMkLst>
          <pc:docMk/>
          <pc:sldMk cId="3893102913" sldId="307"/>
        </pc:sldMkLst>
      </pc:sldChg>
      <pc:sldChg chg="setBg">
        <pc:chgData name="Alex Yousefi" userId="5b0366e0c9a89451" providerId="LiveId" clId="{ED05E5BF-42E6-4FCD-9632-D059D69C9A78}" dt="2023-01-31T18:33:32.611" v="2"/>
        <pc:sldMkLst>
          <pc:docMk/>
          <pc:sldMk cId="397593145" sldId="308"/>
        </pc:sldMkLst>
      </pc:sldChg>
    </pc:docChg>
  </pc:docChgLst>
  <pc:docChgLst>
    <pc:chgData name="Alex Yousefi" userId="5b0366e0c9a89451" providerId="LiveId" clId="{326FBEC4-F720-4C59-856D-45C0822A4C52}"/>
    <pc:docChg chg="custSel modSld">
      <pc:chgData name="Alex Yousefi" userId="5b0366e0c9a89451" providerId="LiveId" clId="{326FBEC4-F720-4C59-856D-45C0822A4C52}" dt="2024-09-18T17:35:01.992" v="23" actId="20577"/>
      <pc:docMkLst>
        <pc:docMk/>
      </pc:docMkLst>
      <pc:sldChg chg="modSp">
        <pc:chgData name="Alex Yousefi" userId="5b0366e0c9a89451" providerId="LiveId" clId="{326FBEC4-F720-4C59-856D-45C0822A4C52}" dt="2024-09-18T17:10:17.566" v="13" actId="20577"/>
        <pc:sldMkLst>
          <pc:docMk/>
          <pc:sldMk cId="1355937785" sldId="281"/>
        </pc:sldMkLst>
        <pc:graphicFrameChg chg="mod">
          <ac:chgData name="Alex Yousefi" userId="5b0366e0c9a89451" providerId="LiveId" clId="{326FBEC4-F720-4C59-856D-45C0822A4C52}" dt="2024-09-18T17:10:17.566" v="13" actId="20577"/>
          <ac:graphicFrameMkLst>
            <pc:docMk/>
            <pc:sldMk cId="1355937785" sldId="281"/>
            <ac:graphicFrameMk id="5" creationId="{255C1A85-B643-4EC2-98D4-BACD6EDA557F}"/>
          </ac:graphicFrameMkLst>
        </pc:graphicFrameChg>
      </pc:sldChg>
      <pc:sldChg chg="modSp mod">
        <pc:chgData name="Alex Yousefi" userId="5b0366e0c9a89451" providerId="LiveId" clId="{326FBEC4-F720-4C59-856D-45C0822A4C52}" dt="2024-09-18T17:02:40.763" v="0" actId="33524"/>
        <pc:sldMkLst>
          <pc:docMk/>
          <pc:sldMk cId="1266059071" sldId="293"/>
        </pc:sldMkLst>
        <pc:spChg chg="mod">
          <ac:chgData name="Alex Yousefi" userId="5b0366e0c9a89451" providerId="LiveId" clId="{326FBEC4-F720-4C59-856D-45C0822A4C52}" dt="2024-09-18T17:02:40.763" v="0" actId="33524"/>
          <ac:spMkLst>
            <pc:docMk/>
            <pc:sldMk cId="1266059071" sldId="293"/>
            <ac:spMk id="17" creationId="{F67A5F27-8BD3-4176-8D11-C48C5588AC80}"/>
          </ac:spMkLst>
        </pc:spChg>
      </pc:sldChg>
      <pc:sldChg chg="modSp mod">
        <pc:chgData name="Alex Yousefi" userId="5b0366e0c9a89451" providerId="LiveId" clId="{326FBEC4-F720-4C59-856D-45C0822A4C52}" dt="2024-09-18T17:35:01.992" v="23" actId="20577"/>
        <pc:sldMkLst>
          <pc:docMk/>
          <pc:sldMk cId="2172563212" sldId="303"/>
        </pc:sldMkLst>
        <pc:spChg chg="mod">
          <ac:chgData name="Alex Yousefi" userId="5b0366e0c9a89451" providerId="LiveId" clId="{326FBEC4-F720-4C59-856D-45C0822A4C52}" dt="2024-09-18T17:35:01.992" v="23" actId="20577"/>
          <ac:spMkLst>
            <pc:docMk/>
            <pc:sldMk cId="2172563212" sldId="303"/>
            <ac:spMk id="3" creationId="{BE2A62BA-694C-425A-9C75-963F3C9C302D}"/>
          </ac:spMkLst>
        </pc:spChg>
      </pc:sldChg>
      <pc:sldChg chg="modSp mod">
        <pc:chgData name="Alex Yousefi" userId="5b0366e0c9a89451" providerId="LiveId" clId="{326FBEC4-F720-4C59-856D-45C0822A4C52}" dt="2024-09-18T17:27:27.647" v="14" actId="20577"/>
        <pc:sldMkLst>
          <pc:docMk/>
          <pc:sldMk cId="1264051718" sldId="318"/>
        </pc:sldMkLst>
        <pc:spChg chg="mod">
          <ac:chgData name="Alex Yousefi" userId="5b0366e0c9a89451" providerId="LiveId" clId="{326FBEC4-F720-4C59-856D-45C0822A4C52}" dt="2024-09-18T17:27:27.647" v="14" actId="20577"/>
          <ac:spMkLst>
            <pc:docMk/>
            <pc:sldMk cId="1264051718" sldId="318"/>
            <ac:spMk id="3" creationId="{DB1162D1-A73D-F624-7EBD-4B2209CBB260}"/>
          </ac:spMkLst>
        </pc:spChg>
      </pc:sldChg>
    </pc:docChg>
  </pc:docChgLst>
</pc:chgInfo>
</file>

<file path=ppt/diagrams/_rels/data4.xml.rels><?xml version="1.0" encoding="UTF-8" standalone="yes"?>
<Relationships xmlns="http://schemas.openxmlformats.org/package/2006/relationships"><Relationship Id="rId1" Type="http://schemas.openxmlformats.org/officeDocument/2006/relationships/hyperlink" Target="https://www.statista.com/statistics/871513/worldwide-data-created/"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www.simplilearn.com/tutorials/data-analytics-tutorial/what-is-data-analytics" TargetMode="External"/></Relationships>
</file>

<file path=ppt/diagrams/_rels/data7.xml.rels><?xml version="1.0" encoding="UTF-8" standalone="yes"?>
<Relationships xmlns="http://schemas.openxmlformats.org/package/2006/relationships"><Relationship Id="rId2" Type="http://schemas.openxmlformats.org/officeDocument/2006/relationships/hyperlink" Target="https://www.simplilearn.com/a-day-in-the-life-of-a-data-scientist-article" TargetMode="External"/><Relationship Id="rId1" Type="http://schemas.openxmlformats.org/officeDocument/2006/relationships/hyperlink" Target="https://www.simplilearn.com/introduction-to-nosql-databases-tutorial-video"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www.statista.com/statistics/871513/worldwide-data-created/"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www.simplilearn.com/tutorials/data-analytics-tutorial/what-is-data-analytics" TargetMode="External"/></Relationships>
</file>

<file path=ppt/diagrams/_rels/drawing7.xml.rels><?xml version="1.0" encoding="UTF-8" standalone="yes"?>
<Relationships xmlns="http://schemas.openxmlformats.org/package/2006/relationships"><Relationship Id="rId2" Type="http://schemas.openxmlformats.org/officeDocument/2006/relationships/hyperlink" Target="https://www.simplilearn.com/a-day-in-the-life-of-a-data-scientist-article" TargetMode="External"/><Relationship Id="rId1" Type="http://schemas.openxmlformats.org/officeDocument/2006/relationships/hyperlink" Target="https://www.simplilearn.com/introduction-to-nosql-databases-tutorial-video"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E9F5C-BCED-4C0C-AD62-9D6FD454EE0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8176DEA-DBD1-4197-B5AD-D6FBE79664BD}">
      <dgm:prSet/>
      <dgm:spPr/>
      <dgm:t>
        <a:bodyPr/>
        <a:lstStyle/>
        <a:p>
          <a:r>
            <a:rPr lang="en-US" b="0" i="0"/>
            <a:t>Analytics is the scientific process of discovering and communicating the meaningful patterns which can be found in data.</a:t>
          </a:r>
          <a:endParaRPr lang="en-US"/>
        </a:p>
      </dgm:t>
    </dgm:pt>
    <dgm:pt modelId="{C316806B-0087-4C4F-AA08-A2DB18792223}" type="parTrans" cxnId="{9B153B0E-9664-45C1-AE21-3D2838029496}">
      <dgm:prSet/>
      <dgm:spPr/>
      <dgm:t>
        <a:bodyPr/>
        <a:lstStyle/>
        <a:p>
          <a:endParaRPr lang="en-US"/>
        </a:p>
      </dgm:t>
    </dgm:pt>
    <dgm:pt modelId="{01EB6096-70E3-457D-BC9F-9CAD4994DF21}" type="sibTrans" cxnId="{9B153B0E-9664-45C1-AE21-3D2838029496}">
      <dgm:prSet/>
      <dgm:spPr/>
      <dgm:t>
        <a:bodyPr/>
        <a:lstStyle/>
        <a:p>
          <a:endParaRPr lang="en-US"/>
        </a:p>
      </dgm:t>
    </dgm:pt>
    <dgm:pt modelId="{565C3BE7-3DFF-4A9D-B339-9AA88A68DB8D}">
      <dgm:prSet/>
      <dgm:spPr/>
      <dgm:t>
        <a:bodyPr/>
        <a:lstStyle/>
        <a:p>
          <a:r>
            <a:rPr lang="en-US" b="0" i="0"/>
            <a:t>It is concerned with turning raw data into insight for making better decisions. </a:t>
          </a:r>
          <a:endParaRPr lang="en-US"/>
        </a:p>
      </dgm:t>
    </dgm:pt>
    <dgm:pt modelId="{92D5DA74-49A4-43B0-B256-E3FC158F85E8}" type="parTrans" cxnId="{65A1096A-0EA3-4BC7-AA3C-7358E8FF1117}">
      <dgm:prSet/>
      <dgm:spPr/>
      <dgm:t>
        <a:bodyPr/>
        <a:lstStyle/>
        <a:p>
          <a:endParaRPr lang="en-US"/>
        </a:p>
      </dgm:t>
    </dgm:pt>
    <dgm:pt modelId="{B50555CD-E67F-4F1F-9C08-74D1A1B2FB37}" type="sibTrans" cxnId="{65A1096A-0EA3-4BC7-AA3C-7358E8FF1117}">
      <dgm:prSet/>
      <dgm:spPr/>
      <dgm:t>
        <a:bodyPr/>
        <a:lstStyle/>
        <a:p>
          <a:endParaRPr lang="en-US"/>
        </a:p>
      </dgm:t>
    </dgm:pt>
    <dgm:pt modelId="{16E075FD-79B8-4600-8B00-87EBB75911C7}" type="pres">
      <dgm:prSet presAssocID="{E5FE9F5C-BCED-4C0C-AD62-9D6FD454EE04}" presName="linear" presStyleCnt="0">
        <dgm:presLayoutVars>
          <dgm:animLvl val="lvl"/>
          <dgm:resizeHandles val="exact"/>
        </dgm:presLayoutVars>
      </dgm:prSet>
      <dgm:spPr/>
    </dgm:pt>
    <dgm:pt modelId="{35223962-6BB2-4CCC-8BA0-F07A1CF3C9EC}" type="pres">
      <dgm:prSet presAssocID="{18176DEA-DBD1-4197-B5AD-D6FBE79664BD}" presName="parentText" presStyleLbl="node1" presStyleIdx="0" presStyleCnt="2">
        <dgm:presLayoutVars>
          <dgm:chMax val="0"/>
          <dgm:bulletEnabled val="1"/>
        </dgm:presLayoutVars>
      </dgm:prSet>
      <dgm:spPr/>
    </dgm:pt>
    <dgm:pt modelId="{4B7C5036-CBA9-4920-821B-9402FC3B506E}" type="pres">
      <dgm:prSet presAssocID="{01EB6096-70E3-457D-BC9F-9CAD4994DF21}" presName="spacer" presStyleCnt="0"/>
      <dgm:spPr/>
    </dgm:pt>
    <dgm:pt modelId="{33BEC647-64A4-4D8B-AD1E-ABDD537B5282}" type="pres">
      <dgm:prSet presAssocID="{565C3BE7-3DFF-4A9D-B339-9AA88A68DB8D}" presName="parentText" presStyleLbl="node1" presStyleIdx="1" presStyleCnt="2">
        <dgm:presLayoutVars>
          <dgm:chMax val="0"/>
          <dgm:bulletEnabled val="1"/>
        </dgm:presLayoutVars>
      </dgm:prSet>
      <dgm:spPr/>
    </dgm:pt>
  </dgm:ptLst>
  <dgm:cxnLst>
    <dgm:cxn modelId="{9B153B0E-9664-45C1-AE21-3D2838029496}" srcId="{E5FE9F5C-BCED-4C0C-AD62-9D6FD454EE04}" destId="{18176DEA-DBD1-4197-B5AD-D6FBE79664BD}" srcOrd="0" destOrd="0" parTransId="{C316806B-0087-4C4F-AA08-A2DB18792223}" sibTransId="{01EB6096-70E3-457D-BC9F-9CAD4994DF21}"/>
    <dgm:cxn modelId="{65A1096A-0EA3-4BC7-AA3C-7358E8FF1117}" srcId="{E5FE9F5C-BCED-4C0C-AD62-9D6FD454EE04}" destId="{565C3BE7-3DFF-4A9D-B339-9AA88A68DB8D}" srcOrd="1" destOrd="0" parTransId="{92D5DA74-49A4-43B0-B256-E3FC158F85E8}" sibTransId="{B50555CD-E67F-4F1F-9C08-74D1A1B2FB37}"/>
    <dgm:cxn modelId="{FDD9884B-518A-4AA1-B25A-911CF9E2BBD0}" type="presOf" srcId="{E5FE9F5C-BCED-4C0C-AD62-9D6FD454EE04}" destId="{16E075FD-79B8-4600-8B00-87EBB75911C7}" srcOrd="0" destOrd="0" presId="urn:microsoft.com/office/officeart/2005/8/layout/vList2"/>
    <dgm:cxn modelId="{E3B27E81-3DA2-4CC7-926F-015E2F60883F}" type="presOf" srcId="{565C3BE7-3DFF-4A9D-B339-9AA88A68DB8D}" destId="{33BEC647-64A4-4D8B-AD1E-ABDD537B5282}" srcOrd="0" destOrd="0" presId="urn:microsoft.com/office/officeart/2005/8/layout/vList2"/>
    <dgm:cxn modelId="{42357FCE-2973-470C-9551-26A909D9EF2F}" type="presOf" srcId="{18176DEA-DBD1-4197-B5AD-D6FBE79664BD}" destId="{35223962-6BB2-4CCC-8BA0-F07A1CF3C9EC}" srcOrd="0" destOrd="0" presId="urn:microsoft.com/office/officeart/2005/8/layout/vList2"/>
    <dgm:cxn modelId="{0E032929-10E4-4948-9C23-9FFA253CCF3B}" type="presParOf" srcId="{16E075FD-79B8-4600-8B00-87EBB75911C7}" destId="{35223962-6BB2-4CCC-8BA0-F07A1CF3C9EC}" srcOrd="0" destOrd="0" presId="urn:microsoft.com/office/officeart/2005/8/layout/vList2"/>
    <dgm:cxn modelId="{A41EB664-984B-4AC4-9A32-EA85CF830A00}" type="presParOf" srcId="{16E075FD-79B8-4600-8B00-87EBB75911C7}" destId="{4B7C5036-CBA9-4920-821B-9402FC3B506E}" srcOrd="1" destOrd="0" presId="urn:microsoft.com/office/officeart/2005/8/layout/vList2"/>
    <dgm:cxn modelId="{94B44162-C7AA-463E-9354-7067CC41B723}" type="presParOf" srcId="{16E075FD-79B8-4600-8B00-87EBB75911C7}" destId="{33BEC647-64A4-4D8B-AD1E-ABDD537B528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8A841-C3F6-40A8-9392-D8102A673E1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E4B9A79E-C907-4147-9087-4683D4BFA24E}">
      <dgm:prSet/>
      <dgm:spPr/>
      <dgm:t>
        <a:bodyPr/>
        <a:lstStyle/>
        <a:p>
          <a:r>
            <a:rPr lang="en-US" b="0" i="0" dirty="0"/>
            <a:t>Analytics relies on the application of statistics, computer programming, and operations research to quantify and gain insight into data meanings. </a:t>
          </a:r>
          <a:endParaRPr lang="en-US" dirty="0"/>
        </a:p>
      </dgm:t>
    </dgm:pt>
    <dgm:pt modelId="{A17BDD49-4114-4DB2-AA35-BBA419A686EE}" type="parTrans" cxnId="{82871E9E-BCEF-455B-87FD-8EB47FEDC109}">
      <dgm:prSet/>
      <dgm:spPr/>
      <dgm:t>
        <a:bodyPr/>
        <a:lstStyle/>
        <a:p>
          <a:endParaRPr lang="en-US"/>
        </a:p>
      </dgm:t>
    </dgm:pt>
    <dgm:pt modelId="{E0F44D4B-C4C4-46B0-A121-046C44111E91}" type="sibTrans" cxnId="{82871E9E-BCEF-455B-87FD-8EB47FEDC109}">
      <dgm:prSet/>
      <dgm:spPr/>
      <dgm:t>
        <a:bodyPr/>
        <a:lstStyle/>
        <a:p>
          <a:endParaRPr lang="en-US"/>
        </a:p>
      </dgm:t>
    </dgm:pt>
    <dgm:pt modelId="{BC4A908B-DB90-42AF-8FEB-9AFEC896E9BE}">
      <dgm:prSet/>
      <dgm:spPr/>
      <dgm:t>
        <a:bodyPr/>
        <a:lstStyle/>
        <a:p>
          <a:r>
            <a:rPr lang="en-US" b="0" i="0"/>
            <a:t>It is especially useful in areas which record a lot of data or information.</a:t>
          </a:r>
          <a:endParaRPr lang="en-US"/>
        </a:p>
      </dgm:t>
    </dgm:pt>
    <dgm:pt modelId="{3A03590D-A3A6-4F69-8BA9-B30F44338352}" type="parTrans" cxnId="{EBD299A7-D2BA-4885-8F0B-488B32FD7BEA}">
      <dgm:prSet/>
      <dgm:spPr/>
      <dgm:t>
        <a:bodyPr/>
        <a:lstStyle/>
        <a:p>
          <a:endParaRPr lang="en-US"/>
        </a:p>
      </dgm:t>
    </dgm:pt>
    <dgm:pt modelId="{4AC3A91A-443A-4EA3-91A1-107CCC4C2198}" type="sibTrans" cxnId="{EBD299A7-D2BA-4885-8F0B-488B32FD7BEA}">
      <dgm:prSet/>
      <dgm:spPr/>
      <dgm:t>
        <a:bodyPr/>
        <a:lstStyle/>
        <a:p>
          <a:endParaRPr lang="en-US"/>
        </a:p>
      </dgm:t>
    </dgm:pt>
    <dgm:pt modelId="{70E67725-2E41-40FD-B86E-FD42577BDAB3}" type="pres">
      <dgm:prSet presAssocID="{E278A841-C3F6-40A8-9392-D8102A673E1C}" presName="linear" presStyleCnt="0">
        <dgm:presLayoutVars>
          <dgm:animLvl val="lvl"/>
          <dgm:resizeHandles val="exact"/>
        </dgm:presLayoutVars>
      </dgm:prSet>
      <dgm:spPr/>
    </dgm:pt>
    <dgm:pt modelId="{F5BB3D9D-1780-4770-AC32-828C32480F8F}" type="pres">
      <dgm:prSet presAssocID="{E4B9A79E-C907-4147-9087-4683D4BFA24E}" presName="parentText" presStyleLbl="node1" presStyleIdx="0" presStyleCnt="2">
        <dgm:presLayoutVars>
          <dgm:chMax val="0"/>
          <dgm:bulletEnabled val="1"/>
        </dgm:presLayoutVars>
      </dgm:prSet>
      <dgm:spPr/>
    </dgm:pt>
    <dgm:pt modelId="{9FEFC6D3-A25B-4209-B943-26178C3EE084}" type="pres">
      <dgm:prSet presAssocID="{E0F44D4B-C4C4-46B0-A121-046C44111E91}" presName="spacer" presStyleCnt="0"/>
      <dgm:spPr/>
    </dgm:pt>
    <dgm:pt modelId="{3E200A5B-371D-407A-960E-1FB71B86AFA5}" type="pres">
      <dgm:prSet presAssocID="{BC4A908B-DB90-42AF-8FEB-9AFEC896E9BE}" presName="parentText" presStyleLbl="node1" presStyleIdx="1" presStyleCnt="2">
        <dgm:presLayoutVars>
          <dgm:chMax val="0"/>
          <dgm:bulletEnabled val="1"/>
        </dgm:presLayoutVars>
      </dgm:prSet>
      <dgm:spPr/>
    </dgm:pt>
  </dgm:ptLst>
  <dgm:cxnLst>
    <dgm:cxn modelId="{8A07BA64-C201-4BDC-BE90-A21436B0EC16}" type="presOf" srcId="{E278A841-C3F6-40A8-9392-D8102A673E1C}" destId="{70E67725-2E41-40FD-B86E-FD42577BDAB3}" srcOrd="0" destOrd="0" presId="urn:microsoft.com/office/officeart/2005/8/layout/vList2"/>
    <dgm:cxn modelId="{9E33C488-31CB-4F7A-BB60-8E17F75E50D8}" type="presOf" srcId="{E4B9A79E-C907-4147-9087-4683D4BFA24E}" destId="{F5BB3D9D-1780-4770-AC32-828C32480F8F}" srcOrd="0" destOrd="0" presId="urn:microsoft.com/office/officeart/2005/8/layout/vList2"/>
    <dgm:cxn modelId="{82871E9E-BCEF-455B-87FD-8EB47FEDC109}" srcId="{E278A841-C3F6-40A8-9392-D8102A673E1C}" destId="{E4B9A79E-C907-4147-9087-4683D4BFA24E}" srcOrd="0" destOrd="0" parTransId="{A17BDD49-4114-4DB2-AA35-BBA419A686EE}" sibTransId="{E0F44D4B-C4C4-46B0-A121-046C44111E91}"/>
    <dgm:cxn modelId="{EBD299A7-D2BA-4885-8F0B-488B32FD7BEA}" srcId="{E278A841-C3F6-40A8-9392-D8102A673E1C}" destId="{BC4A908B-DB90-42AF-8FEB-9AFEC896E9BE}" srcOrd="1" destOrd="0" parTransId="{3A03590D-A3A6-4F69-8BA9-B30F44338352}" sibTransId="{4AC3A91A-443A-4EA3-91A1-107CCC4C2198}"/>
    <dgm:cxn modelId="{B90DE5C9-688B-43F9-8349-E3BEF2F5D73D}" type="presOf" srcId="{BC4A908B-DB90-42AF-8FEB-9AFEC896E9BE}" destId="{3E200A5B-371D-407A-960E-1FB71B86AFA5}" srcOrd="0" destOrd="0" presId="urn:microsoft.com/office/officeart/2005/8/layout/vList2"/>
    <dgm:cxn modelId="{05EA5D11-C3BF-404F-9DD1-1E75F81238E5}" type="presParOf" srcId="{70E67725-2E41-40FD-B86E-FD42577BDAB3}" destId="{F5BB3D9D-1780-4770-AC32-828C32480F8F}" srcOrd="0" destOrd="0" presId="urn:microsoft.com/office/officeart/2005/8/layout/vList2"/>
    <dgm:cxn modelId="{407289A8-2BB1-4673-B51A-610A63E818DE}" type="presParOf" srcId="{70E67725-2E41-40FD-B86E-FD42577BDAB3}" destId="{9FEFC6D3-A25B-4209-B943-26178C3EE084}" srcOrd="1" destOrd="0" presId="urn:microsoft.com/office/officeart/2005/8/layout/vList2"/>
    <dgm:cxn modelId="{A1787B69-8B71-475A-9E82-7251ABE91F5E}" type="presParOf" srcId="{70E67725-2E41-40FD-B86E-FD42577BDAB3}" destId="{3E200A5B-371D-407A-960E-1FB71B86AFA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4FEA8A-45B5-41ED-9A8E-2E0E03FA44F6}"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8883620B-34C2-4B05-BCFA-5CA1F60C51A5}">
      <dgm:prSet/>
      <dgm:spPr/>
      <dgm:t>
        <a:bodyPr/>
        <a:lstStyle/>
        <a:p>
          <a:r>
            <a:rPr lang="en-US" b="0" i="0"/>
            <a:t>Analytics leads us to find the hidden patterns in the world around us, from consumer behaviors, athlete and team performance, to finding connections between activities and diseases. </a:t>
          </a:r>
          <a:endParaRPr lang="en-US"/>
        </a:p>
      </dgm:t>
    </dgm:pt>
    <dgm:pt modelId="{66C2AD23-B58B-4388-9EAA-E4E57E095B96}" type="parTrans" cxnId="{B98AB4A1-751B-43DE-A7E0-76E6591FC27F}">
      <dgm:prSet/>
      <dgm:spPr/>
      <dgm:t>
        <a:bodyPr/>
        <a:lstStyle/>
        <a:p>
          <a:endParaRPr lang="en-US"/>
        </a:p>
      </dgm:t>
    </dgm:pt>
    <dgm:pt modelId="{DB8C9EE1-223A-431E-AD94-A8752342B01E}" type="sibTrans" cxnId="{B98AB4A1-751B-43DE-A7E0-76E6591FC27F}">
      <dgm:prSet/>
      <dgm:spPr/>
      <dgm:t>
        <a:bodyPr/>
        <a:lstStyle/>
        <a:p>
          <a:endParaRPr lang="en-US"/>
        </a:p>
      </dgm:t>
    </dgm:pt>
    <dgm:pt modelId="{BB5C88F0-DB49-44C6-8FC9-16746AA653F3}">
      <dgm:prSet/>
      <dgm:spPr/>
      <dgm:t>
        <a:bodyPr/>
        <a:lstStyle/>
        <a:p>
          <a:r>
            <a:rPr lang="en-US" b="0" i="0"/>
            <a:t>This can change how we look at the world, and usually for the better. Sometimes we think that a process is already working at its best, but sometimes data tells us otherwise, so analytics helps us to improve our world.</a:t>
          </a:r>
          <a:endParaRPr lang="en-US"/>
        </a:p>
      </dgm:t>
    </dgm:pt>
    <dgm:pt modelId="{1E1E384F-367D-49B3-AB1C-B89ADB363A38}" type="parTrans" cxnId="{8040D088-D11C-400F-9CF2-EF866D47A939}">
      <dgm:prSet/>
      <dgm:spPr/>
      <dgm:t>
        <a:bodyPr/>
        <a:lstStyle/>
        <a:p>
          <a:endParaRPr lang="en-US"/>
        </a:p>
      </dgm:t>
    </dgm:pt>
    <dgm:pt modelId="{FCBAFBAB-C2CF-49EF-85C5-EE1B409A57E7}" type="sibTrans" cxnId="{8040D088-D11C-400F-9CF2-EF866D47A939}">
      <dgm:prSet/>
      <dgm:spPr/>
      <dgm:t>
        <a:bodyPr/>
        <a:lstStyle/>
        <a:p>
          <a:endParaRPr lang="en-US"/>
        </a:p>
      </dgm:t>
    </dgm:pt>
    <dgm:pt modelId="{7EE502D9-F03A-4F0A-9968-F07E2C5DB3A3}" type="pres">
      <dgm:prSet presAssocID="{1C4FEA8A-45B5-41ED-9A8E-2E0E03FA44F6}" presName="vert0" presStyleCnt="0">
        <dgm:presLayoutVars>
          <dgm:dir/>
          <dgm:animOne val="branch"/>
          <dgm:animLvl val="lvl"/>
        </dgm:presLayoutVars>
      </dgm:prSet>
      <dgm:spPr/>
    </dgm:pt>
    <dgm:pt modelId="{C7ABDF22-35AE-46EF-9596-B1D7E29C0B36}" type="pres">
      <dgm:prSet presAssocID="{8883620B-34C2-4B05-BCFA-5CA1F60C51A5}" presName="thickLine" presStyleLbl="alignNode1" presStyleIdx="0" presStyleCnt="2"/>
      <dgm:spPr/>
    </dgm:pt>
    <dgm:pt modelId="{319360EC-A0CA-4E1C-A106-3FFEC01959E2}" type="pres">
      <dgm:prSet presAssocID="{8883620B-34C2-4B05-BCFA-5CA1F60C51A5}" presName="horz1" presStyleCnt="0"/>
      <dgm:spPr/>
    </dgm:pt>
    <dgm:pt modelId="{3A69CEB3-8C05-4B14-8E64-9C4E9B45BDB1}" type="pres">
      <dgm:prSet presAssocID="{8883620B-34C2-4B05-BCFA-5CA1F60C51A5}" presName="tx1" presStyleLbl="revTx" presStyleIdx="0" presStyleCnt="2"/>
      <dgm:spPr/>
    </dgm:pt>
    <dgm:pt modelId="{86D30C53-306C-4C26-8154-773FA4756262}" type="pres">
      <dgm:prSet presAssocID="{8883620B-34C2-4B05-BCFA-5CA1F60C51A5}" presName="vert1" presStyleCnt="0"/>
      <dgm:spPr/>
    </dgm:pt>
    <dgm:pt modelId="{E93F53DE-5E6D-49D4-80B9-6589368DD9DA}" type="pres">
      <dgm:prSet presAssocID="{BB5C88F0-DB49-44C6-8FC9-16746AA653F3}" presName="thickLine" presStyleLbl="alignNode1" presStyleIdx="1" presStyleCnt="2"/>
      <dgm:spPr/>
    </dgm:pt>
    <dgm:pt modelId="{BBFC37D8-E5CD-4DD0-8F5A-A310D8E83990}" type="pres">
      <dgm:prSet presAssocID="{BB5C88F0-DB49-44C6-8FC9-16746AA653F3}" presName="horz1" presStyleCnt="0"/>
      <dgm:spPr/>
    </dgm:pt>
    <dgm:pt modelId="{E2029F09-1C22-404E-8C67-159AEC138B2C}" type="pres">
      <dgm:prSet presAssocID="{BB5C88F0-DB49-44C6-8FC9-16746AA653F3}" presName="tx1" presStyleLbl="revTx" presStyleIdx="1" presStyleCnt="2"/>
      <dgm:spPr/>
    </dgm:pt>
    <dgm:pt modelId="{B7F0663D-7710-4B6C-ADE8-A894A4101862}" type="pres">
      <dgm:prSet presAssocID="{BB5C88F0-DB49-44C6-8FC9-16746AA653F3}" presName="vert1" presStyleCnt="0"/>
      <dgm:spPr/>
    </dgm:pt>
  </dgm:ptLst>
  <dgm:cxnLst>
    <dgm:cxn modelId="{E7DE1D2D-8D35-4F55-97E2-00DB79A7DC86}" type="presOf" srcId="{BB5C88F0-DB49-44C6-8FC9-16746AA653F3}" destId="{E2029F09-1C22-404E-8C67-159AEC138B2C}" srcOrd="0" destOrd="0" presId="urn:microsoft.com/office/officeart/2008/layout/LinedList"/>
    <dgm:cxn modelId="{C7393A2E-CB61-442B-B74C-C00D33DA85D2}" type="presOf" srcId="{8883620B-34C2-4B05-BCFA-5CA1F60C51A5}" destId="{3A69CEB3-8C05-4B14-8E64-9C4E9B45BDB1}" srcOrd="0" destOrd="0" presId="urn:microsoft.com/office/officeart/2008/layout/LinedList"/>
    <dgm:cxn modelId="{F7D20046-69A3-44FD-926A-DBA5E343D639}" type="presOf" srcId="{1C4FEA8A-45B5-41ED-9A8E-2E0E03FA44F6}" destId="{7EE502D9-F03A-4F0A-9968-F07E2C5DB3A3}" srcOrd="0" destOrd="0" presId="urn:microsoft.com/office/officeart/2008/layout/LinedList"/>
    <dgm:cxn modelId="{8040D088-D11C-400F-9CF2-EF866D47A939}" srcId="{1C4FEA8A-45B5-41ED-9A8E-2E0E03FA44F6}" destId="{BB5C88F0-DB49-44C6-8FC9-16746AA653F3}" srcOrd="1" destOrd="0" parTransId="{1E1E384F-367D-49B3-AB1C-B89ADB363A38}" sibTransId="{FCBAFBAB-C2CF-49EF-85C5-EE1B409A57E7}"/>
    <dgm:cxn modelId="{B98AB4A1-751B-43DE-A7E0-76E6591FC27F}" srcId="{1C4FEA8A-45B5-41ED-9A8E-2E0E03FA44F6}" destId="{8883620B-34C2-4B05-BCFA-5CA1F60C51A5}" srcOrd="0" destOrd="0" parTransId="{66C2AD23-B58B-4388-9EAA-E4E57E095B96}" sibTransId="{DB8C9EE1-223A-431E-AD94-A8752342B01E}"/>
    <dgm:cxn modelId="{6D42804F-4692-49CD-B69D-2F828F4423FE}" type="presParOf" srcId="{7EE502D9-F03A-4F0A-9968-F07E2C5DB3A3}" destId="{C7ABDF22-35AE-46EF-9596-B1D7E29C0B36}" srcOrd="0" destOrd="0" presId="urn:microsoft.com/office/officeart/2008/layout/LinedList"/>
    <dgm:cxn modelId="{B6E9C6F8-140B-4875-B4D5-63FAC76BC51A}" type="presParOf" srcId="{7EE502D9-F03A-4F0A-9968-F07E2C5DB3A3}" destId="{319360EC-A0CA-4E1C-A106-3FFEC01959E2}" srcOrd="1" destOrd="0" presId="urn:microsoft.com/office/officeart/2008/layout/LinedList"/>
    <dgm:cxn modelId="{D6409F1F-F44C-47B2-8C6C-1952B37F1830}" type="presParOf" srcId="{319360EC-A0CA-4E1C-A106-3FFEC01959E2}" destId="{3A69CEB3-8C05-4B14-8E64-9C4E9B45BDB1}" srcOrd="0" destOrd="0" presId="urn:microsoft.com/office/officeart/2008/layout/LinedList"/>
    <dgm:cxn modelId="{3E25C970-E218-40D1-91D7-A09E36E97EF1}" type="presParOf" srcId="{319360EC-A0CA-4E1C-A106-3FFEC01959E2}" destId="{86D30C53-306C-4C26-8154-773FA4756262}" srcOrd="1" destOrd="0" presId="urn:microsoft.com/office/officeart/2008/layout/LinedList"/>
    <dgm:cxn modelId="{D8F85659-1D62-40B3-B7F6-5EF65A022693}" type="presParOf" srcId="{7EE502D9-F03A-4F0A-9968-F07E2C5DB3A3}" destId="{E93F53DE-5E6D-49D4-80B9-6589368DD9DA}" srcOrd="2" destOrd="0" presId="urn:microsoft.com/office/officeart/2008/layout/LinedList"/>
    <dgm:cxn modelId="{87375F97-D96C-47D5-860D-05F68E347A6B}" type="presParOf" srcId="{7EE502D9-F03A-4F0A-9968-F07E2C5DB3A3}" destId="{BBFC37D8-E5CD-4DD0-8F5A-A310D8E83990}" srcOrd="3" destOrd="0" presId="urn:microsoft.com/office/officeart/2008/layout/LinedList"/>
    <dgm:cxn modelId="{CADCF615-2E71-4233-B346-1F540A048CB7}" type="presParOf" srcId="{BBFC37D8-E5CD-4DD0-8F5A-A310D8E83990}" destId="{E2029F09-1C22-404E-8C67-159AEC138B2C}" srcOrd="0" destOrd="0" presId="urn:microsoft.com/office/officeart/2008/layout/LinedList"/>
    <dgm:cxn modelId="{A4642F97-8282-4379-A62B-30BF1A76A335}" type="presParOf" srcId="{BBFC37D8-E5CD-4DD0-8F5A-A310D8E83990}" destId="{B7F0663D-7710-4B6C-ADE8-A894A410186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A65C74-2BFC-4FA4-A19C-10A842D5399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D6062E8-C5D5-498A-B63D-1693FAC76394}">
      <dgm:prSet/>
      <dgm:spPr/>
      <dgm:t>
        <a:bodyPr/>
        <a:lstStyle/>
        <a:p>
          <a:r>
            <a:rPr lang="en-US" b="0" i="0" dirty="0"/>
            <a:t>Data is everywhere and part of our daily lives in more ways than most of us realize in our daily lives. </a:t>
          </a:r>
          <a:endParaRPr lang="en-US" dirty="0"/>
        </a:p>
      </dgm:t>
    </dgm:pt>
    <dgm:pt modelId="{9F47EDFF-4FC5-47A6-B6CB-098DE08E7E84}" type="parTrans" cxnId="{8DEC449E-5465-4ED4-BB62-351C901C7432}">
      <dgm:prSet/>
      <dgm:spPr/>
      <dgm:t>
        <a:bodyPr/>
        <a:lstStyle/>
        <a:p>
          <a:endParaRPr lang="en-US"/>
        </a:p>
      </dgm:t>
    </dgm:pt>
    <dgm:pt modelId="{0B89E77B-945C-4E34-B37B-61DB827359D0}" type="sibTrans" cxnId="{8DEC449E-5465-4ED4-BB62-351C901C7432}">
      <dgm:prSet/>
      <dgm:spPr/>
      <dgm:t>
        <a:bodyPr/>
        <a:lstStyle/>
        <a:p>
          <a:endParaRPr lang="en-US"/>
        </a:p>
      </dgm:t>
    </dgm:pt>
    <dgm:pt modelId="{8D4BCD7E-034D-4F3A-9517-34CE6A65F4FE}">
      <dgm:prSet/>
      <dgm:spPr/>
      <dgm:t>
        <a:bodyPr/>
        <a:lstStyle/>
        <a:p>
          <a:r>
            <a:rPr lang="en-US" b="0" i="0"/>
            <a:t>The amount of digital data that exists—that we create—is growing exponentially. </a:t>
          </a:r>
          <a:endParaRPr lang="en-US"/>
        </a:p>
      </dgm:t>
    </dgm:pt>
    <dgm:pt modelId="{C20BFB5E-C3F8-4342-8AFD-80827F3C9AE7}" type="parTrans" cxnId="{7818EF97-8610-4F69-8F25-D3E7E12723A2}">
      <dgm:prSet/>
      <dgm:spPr/>
      <dgm:t>
        <a:bodyPr/>
        <a:lstStyle/>
        <a:p>
          <a:endParaRPr lang="en-US"/>
        </a:p>
      </dgm:t>
    </dgm:pt>
    <dgm:pt modelId="{3A0CE715-335A-4B06-9404-D08009396C9D}" type="sibTrans" cxnId="{7818EF97-8610-4F69-8F25-D3E7E12723A2}">
      <dgm:prSet/>
      <dgm:spPr/>
      <dgm:t>
        <a:bodyPr/>
        <a:lstStyle/>
        <a:p>
          <a:endParaRPr lang="en-US"/>
        </a:p>
      </dgm:t>
    </dgm:pt>
    <dgm:pt modelId="{8C645FF8-E056-4B09-91BD-C65B6497B824}">
      <dgm:prSet/>
      <dgm:spPr/>
      <dgm:t>
        <a:bodyPr/>
        <a:lstStyle/>
        <a:p>
          <a:r>
            <a:rPr lang="en-US" b="0" i="0" dirty="0"/>
            <a:t>According to estimates, in 2021, there are </a:t>
          </a:r>
          <a:r>
            <a:rPr lang="en-US" b="0" i="0" dirty="0">
              <a:hlinkClick xmlns:r="http://schemas.openxmlformats.org/officeDocument/2006/relationships" r:id="rId1"/>
            </a:rPr>
            <a:t>74 zettabytes of generated data</a:t>
          </a:r>
          <a:r>
            <a:rPr lang="en-US" b="0" i="0" dirty="0"/>
            <a:t>. That’s expected to double by 2024.</a:t>
          </a:r>
          <a:endParaRPr lang="en-US" dirty="0"/>
        </a:p>
      </dgm:t>
    </dgm:pt>
    <dgm:pt modelId="{B8FEA97E-2F1D-4D96-AC85-9895015E5C05}" type="parTrans" cxnId="{25C2DF4B-4E3F-4968-81E9-A8A57DA4FDD4}">
      <dgm:prSet/>
      <dgm:spPr/>
      <dgm:t>
        <a:bodyPr/>
        <a:lstStyle/>
        <a:p>
          <a:endParaRPr lang="en-US"/>
        </a:p>
      </dgm:t>
    </dgm:pt>
    <dgm:pt modelId="{F0D125CF-2293-463A-AB84-A581CDD066F8}" type="sibTrans" cxnId="{25C2DF4B-4E3F-4968-81E9-A8A57DA4FDD4}">
      <dgm:prSet/>
      <dgm:spPr/>
      <dgm:t>
        <a:bodyPr/>
        <a:lstStyle/>
        <a:p>
          <a:endParaRPr lang="en-US"/>
        </a:p>
      </dgm:t>
    </dgm:pt>
    <dgm:pt modelId="{0EA16EBD-50A1-4957-ABE7-FA887802D1D4}" type="pres">
      <dgm:prSet presAssocID="{7BA65C74-2BFC-4FA4-A19C-10A842D5399B}" presName="linear" presStyleCnt="0">
        <dgm:presLayoutVars>
          <dgm:animLvl val="lvl"/>
          <dgm:resizeHandles val="exact"/>
        </dgm:presLayoutVars>
      </dgm:prSet>
      <dgm:spPr/>
    </dgm:pt>
    <dgm:pt modelId="{4D5BEB9B-3B7B-4104-97C2-42D41F5556B1}" type="pres">
      <dgm:prSet presAssocID="{8D6062E8-C5D5-498A-B63D-1693FAC76394}" presName="parentText" presStyleLbl="node1" presStyleIdx="0" presStyleCnt="3">
        <dgm:presLayoutVars>
          <dgm:chMax val="0"/>
          <dgm:bulletEnabled val="1"/>
        </dgm:presLayoutVars>
      </dgm:prSet>
      <dgm:spPr/>
    </dgm:pt>
    <dgm:pt modelId="{E3AE73DF-B29B-44C9-8F65-C86BA49B1A94}" type="pres">
      <dgm:prSet presAssocID="{0B89E77B-945C-4E34-B37B-61DB827359D0}" presName="spacer" presStyleCnt="0"/>
      <dgm:spPr/>
    </dgm:pt>
    <dgm:pt modelId="{87E54357-1E81-4E26-B21C-369A1DB7021C}" type="pres">
      <dgm:prSet presAssocID="{8D4BCD7E-034D-4F3A-9517-34CE6A65F4FE}" presName="parentText" presStyleLbl="node1" presStyleIdx="1" presStyleCnt="3">
        <dgm:presLayoutVars>
          <dgm:chMax val="0"/>
          <dgm:bulletEnabled val="1"/>
        </dgm:presLayoutVars>
      </dgm:prSet>
      <dgm:spPr/>
    </dgm:pt>
    <dgm:pt modelId="{96ED74B7-9F64-4C8E-98B5-357BC99B4FBC}" type="pres">
      <dgm:prSet presAssocID="{3A0CE715-335A-4B06-9404-D08009396C9D}" presName="spacer" presStyleCnt="0"/>
      <dgm:spPr/>
    </dgm:pt>
    <dgm:pt modelId="{B25305EB-37FA-4A66-9B80-CB4DC6CB2CFC}" type="pres">
      <dgm:prSet presAssocID="{8C645FF8-E056-4B09-91BD-C65B6497B824}" presName="parentText" presStyleLbl="node1" presStyleIdx="2" presStyleCnt="3">
        <dgm:presLayoutVars>
          <dgm:chMax val="0"/>
          <dgm:bulletEnabled val="1"/>
        </dgm:presLayoutVars>
      </dgm:prSet>
      <dgm:spPr/>
    </dgm:pt>
  </dgm:ptLst>
  <dgm:cxnLst>
    <dgm:cxn modelId="{06508C1C-DF08-477F-9804-E41F5310100D}" type="presOf" srcId="{7BA65C74-2BFC-4FA4-A19C-10A842D5399B}" destId="{0EA16EBD-50A1-4957-ABE7-FA887802D1D4}" srcOrd="0" destOrd="0" presId="urn:microsoft.com/office/officeart/2005/8/layout/vList2"/>
    <dgm:cxn modelId="{876C2D34-B97E-44A4-8633-CFE3CBDD8CF7}" type="presOf" srcId="{8C645FF8-E056-4B09-91BD-C65B6497B824}" destId="{B25305EB-37FA-4A66-9B80-CB4DC6CB2CFC}" srcOrd="0" destOrd="0" presId="urn:microsoft.com/office/officeart/2005/8/layout/vList2"/>
    <dgm:cxn modelId="{37DEA543-3537-469C-A512-262945B77ECB}" type="presOf" srcId="{8D4BCD7E-034D-4F3A-9517-34CE6A65F4FE}" destId="{87E54357-1E81-4E26-B21C-369A1DB7021C}" srcOrd="0" destOrd="0" presId="urn:microsoft.com/office/officeart/2005/8/layout/vList2"/>
    <dgm:cxn modelId="{25C2DF4B-4E3F-4968-81E9-A8A57DA4FDD4}" srcId="{7BA65C74-2BFC-4FA4-A19C-10A842D5399B}" destId="{8C645FF8-E056-4B09-91BD-C65B6497B824}" srcOrd="2" destOrd="0" parTransId="{B8FEA97E-2F1D-4D96-AC85-9895015E5C05}" sibTransId="{F0D125CF-2293-463A-AB84-A581CDD066F8}"/>
    <dgm:cxn modelId="{7818EF97-8610-4F69-8F25-D3E7E12723A2}" srcId="{7BA65C74-2BFC-4FA4-A19C-10A842D5399B}" destId="{8D4BCD7E-034D-4F3A-9517-34CE6A65F4FE}" srcOrd="1" destOrd="0" parTransId="{C20BFB5E-C3F8-4342-8AFD-80827F3C9AE7}" sibTransId="{3A0CE715-335A-4B06-9404-D08009396C9D}"/>
    <dgm:cxn modelId="{8DEC449E-5465-4ED4-BB62-351C901C7432}" srcId="{7BA65C74-2BFC-4FA4-A19C-10A842D5399B}" destId="{8D6062E8-C5D5-498A-B63D-1693FAC76394}" srcOrd="0" destOrd="0" parTransId="{9F47EDFF-4FC5-47A6-B6CB-098DE08E7E84}" sibTransId="{0B89E77B-945C-4E34-B37B-61DB827359D0}"/>
    <dgm:cxn modelId="{B52195BA-E496-4006-9EBE-432D43A80C53}" type="presOf" srcId="{8D6062E8-C5D5-498A-B63D-1693FAC76394}" destId="{4D5BEB9B-3B7B-4104-97C2-42D41F5556B1}" srcOrd="0" destOrd="0" presId="urn:microsoft.com/office/officeart/2005/8/layout/vList2"/>
    <dgm:cxn modelId="{A0213908-1529-4013-8C1E-A34D8A85665F}" type="presParOf" srcId="{0EA16EBD-50A1-4957-ABE7-FA887802D1D4}" destId="{4D5BEB9B-3B7B-4104-97C2-42D41F5556B1}" srcOrd="0" destOrd="0" presId="urn:microsoft.com/office/officeart/2005/8/layout/vList2"/>
    <dgm:cxn modelId="{D01312A2-CA83-4821-9747-1317F1C10348}" type="presParOf" srcId="{0EA16EBD-50A1-4957-ABE7-FA887802D1D4}" destId="{E3AE73DF-B29B-44C9-8F65-C86BA49B1A94}" srcOrd="1" destOrd="0" presId="urn:microsoft.com/office/officeart/2005/8/layout/vList2"/>
    <dgm:cxn modelId="{A77BF415-2E6E-4D58-96A0-7235A03EA0CB}" type="presParOf" srcId="{0EA16EBD-50A1-4957-ABE7-FA887802D1D4}" destId="{87E54357-1E81-4E26-B21C-369A1DB7021C}" srcOrd="2" destOrd="0" presId="urn:microsoft.com/office/officeart/2005/8/layout/vList2"/>
    <dgm:cxn modelId="{142A7A80-C719-450E-B620-35CA2F4635E8}" type="presParOf" srcId="{0EA16EBD-50A1-4957-ABE7-FA887802D1D4}" destId="{96ED74B7-9F64-4C8E-98B5-357BC99B4FBC}" srcOrd="3" destOrd="0" presId="urn:microsoft.com/office/officeart/2005/8/layout/vList2"/>
    <dgm:cxn modelId="{C51D3315-B16E-485A-B667-3695402F8530}" type="presParOf" srcId="{0EA16EBD-50A1-4957-ABE7-FA887802D1D4}" destId="{B25305EB-37FA-4A66-9B80-CB4DC6CB2CF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603341-255D-40C9-A46C-82662DEF999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A3147066-8C18-414A-9611-B8283CEB4EAF}">
      <dgm:prSet/>
      <dgm:spPr/>
      <dgm:t>
        <a:bodyPr/>
        <a:lstStyle/>
        <a:p>
          <a:r>
            <a:rPr lang="en-US" b="0" i="0" dirty="0">
              <a:hlinkClick xmlns:r="http://schemas.openxmlformats.org/officeDocument/2006/relationships" r:id="rId1"/>
            </a:rPr>
            <a:t>Data analytics</a:t>
          </a:r>
          <a:r>
            <a:rPr lang="en-US" b="0" i="0" dirty="0"/>
            <a:t> is the science of examining raw data to reach certain conclusions.</a:t>
          </a:r>
          <a:endParaRPr lang="en-US" dirty="0"/>
        </a:p>
      </dgm:t>
    </dgm:pt>
    <dgm:pt modelId="{9ABAF4E8-76E5-43CF-9D13-D9347891DB5D}" type="parTrans" cxnId="{3405141D-FD87-430F-A97C-BBF978340ACB}">
      <dgm:prSet/>
      <dgm:spPr/>
      <dgm:t>
        <a:bodyPr/>
        <a:lstStyle/>
        <a:p>
          <a:endParaRPr lang="en-US"/>
        </a:p>
      </dgm:t>
    </dgm:pt>
    <dgm:pt modelId="{4D8827DB-0E95-4FBD-BA67-AF5C79BC427F}" type="sibTrans" cxnId="{3405141D-FD87-430F-A97C-BBF978340ACB}">
      <dgm:prSet/>
      <dgm:spPr/>
      <dgm:t>
        <a:bodyPr/>
        <a:lstStyle/>
        <a:p>
          <a:endParaRPr lang="en-US"/>
        </a:p>
      </dgm:t>
    </dgm:pt>
    <dgm:pt modelId="{EF6814E5-4E70-479F-A121-4ED2D89CE69D}">
      <dgm:prSet/>
      <dgm:spPr/>
      <dgm:t>
        <a:bodyPr/>
        <a:lstStyle/>
        <a:p>
          <a:r>
            <a:rPr lang="en-US" b="0" i="0"/>
            <a:t>Data analytics involves applying an algorithmic or mechanical process to derive insights and running through several data sets to look for meaningful correlations. </a:t>
          </a:r>
          <a:endParaRPr lang="en-US"/>
        </a:p>
      </dgm:t>
    </dgm:pt>
    <dgm:pt modelId="{35C73AFB-FCD3-4959-962E-FA1C06A20FCA}" type="parTrans" cxnId="{EA58C8E6-4C3C-4CCE-88D2-12E8D025044F}">
      <dgm:prSet/>
      <dgm:spPr/>
      <dgm:t>
        <a:bodyPr/>
        <a:lstStyle/>
        <a:p>
          <a:endParaRPr lang="en-US"/>
        </a:p>
      </dgm:t>
    </dgm:pt>
    <dgm:pt modelId="{C8E81E01-8679-431D-BF08-765BDDEF840C}" type="sibTrans" cxnId="{EA58C8E6-4C3C-4CCE-88D2-12E8D025044F}">
      <dgm:prSet/>
      <dgm:spPr/>
      <dgm:t>
        <a:bodyPr/>
        <a:lstStyle/>
        <a:p>
          <a:endParaRPr lang="en-US"/>
        </a:p>
      </dgm:t>
    </dgm:pt>
    <dgm:pt modelId="{B363D89C-CB55-413A-8CEF-029852822BDB}" type="pres">
      <dgm:prSet presAssocID="{8B603341-255D-40C9-A46C-82662DEF9999}" presName="hierChild1" presStyleCnt="0">
        <dgm:presLayoutVars>
          <dgm:chPref val="1"/>
          <dgm:dir/>
          <dgm:animOne val="branch"/>
          <dgm:animLvl val="lvl"/>
          <dgm:resizeHandles/>
        </dgm:presLayoutVars>
      </dgm:prSet>
      <dgm:spPr/>
    </dgm:pt>
    <dgm:pt modelId="{84DEAD73-60CC-43AD-8E5E-0DE3755119C4}" type="pres">
      <dgm:prSet presAssocID="{A3147066-8C18-414A-9611-B8283CEB4EAF}" presName="hierRoot1" presStyleCnt="0"/>
      <dgm:spPr/>
    </dgm:pt>
    <dgm:pt modelId="{3980A0FD-16F8-4A67-9531-D64289D30DE7}" type="pres">
      <dgm:prSet presAssocID="{A3147066-8C18-414A-9611-B8283CEB4EAF}" presName="composite" presStyleCnt="0"/>
      <dgm:spPr/>
    </dgm:pt>
    <dgm:pt modelId="{43C0F277-50EA-46B8-946A-66EF5A583539}" type="pres">
      <dgm:prSet presAssocID="{A3147066-8C18-414A-9611-B8283CEB4EAF}" presName="background" presStyleLbl="node0" presStyleIdx="0" presStyleCnt="2"/>
      <dgm:spPr/>
    </dgm:pt>
    <dgm:pt modelId="{0A70F1EF-0429-4F27-B614-79347BF1B127}" type="pres">
      <dgm:prSet presAssocID="{A3147066-8C18-414A-9611-B8283CEB4EAF}" presName="text" presStyleLbl="fgAcc0" presStyleIdx="0" presStyleCnt="2">
        <dgm:presLayoutVars>
          <dgm:chPref val="3"/>
        </dgm:presLayoutVars>
      </dgm:prSet>
      <dgm:spPr/>
    </dgm:pt>
    <dgm:pt modelId="{AF541379-236A-4770-90AF-46FB5204BA31}" type="pres">
      <dgm:prSet presAssocID="{A3147066-8C18-414A-9611-B8283CEB4EAF}" presName="hierChild2" presStyleCnt="0"/>
      <dgm:spPr/>
    </dgm:pt>
    <dgm:pt modelId="{4019FF5A-014D-4E3E-9516-88013FF32005}" type="pres">
      <dgm:prSet presAssocID="{EF6814E5-4E70-479F-A121-4ED2D89CE69D}" presName="hierRoot1" presStyleCnt="0"/>
      <dgm:spPr/>
    </dgm:pt>
    <dgm:pt modelId="{A4627440-CE04-4754-B318-4CBEC1611689}" type="pres">
      <dgm:prSet presAssocID="{EF6814E5-4E70-479F-A121-4ED2D89CE69D}" presName="composite" presStyleCnt="0"/>
      <dgm:spPr/>
    </dgm:pt>
    <dgm:pt modelId="{E6BB3D27-03FA-4C50-9255-2F39A3B4C965}" type="pres">
      <dgm:prSet presAssocID="{EF6814E5-4E70-479F-A121-4ED2D89CE69D}" presName="background" presStyleLbl="node0" presStyleIdx="1" presStyleCnt="2"/>
      <dgm:spPr/>
    </dgm:pt>
    <dgm:pt modelId="{632E818A-2DB2-4E87-AA97-2567CCC7D9D0}" type="pres">
      <dgm:prSet presAssocID="{EF6814E5-4E70-479F-A121-4ED2D89CE69D}" presName="text" presStyleLbl="fgAcc0" presStyleIdx="1" presStyleCnt="2">
        <dgm:presLayoutVars>
          <dgm:chPref val="3"/>
        </dgm:presLayoutVars>
      </dgm:prSet>
      <dgm:spPr/>
    </dgm:pt>
    <dgm:pt modelId="{F0299F6F-21C8-4E22-8AE7-5D48D3799E15}" type="pres">
      <dgm:prSet presAssocID="{EF6814E5-4E70-479F-A121-4ED2D89CE69D}" presName="hierChild2" presStyleCnt="0"/>
      <dgm:spPr/>
    </dgm:pt>
  </dgm:ptLst>
  <dgm:cxnLst>
    <dgm:cxn modelId="{C3408815-2D13-4546-82B9-B5CF8BB28688}" type="presOf" srcId="{A3147066-8C18-414A-9611-B8283CEB4EAF}" destId="{0A70F1EF-0429-4F27-B614-79347BF1B127}" srcOrd="0" destOrd="0" presId="urn:microsoft.com/office/officeart/2005/8/layout/hierarchy1"/>
    <dgm:cxn modelId="{3405141D-FD87-430F-A97C-BBF978340ACB}" srcId="{8B603341-255D-40C9-A46C-82662DEF9999}" destId="{A3147066-8C18-414A-9611-B8283CEB4EAF}" srcOrd="0" destOrd="0" parTransId="{9ABAF4E8-76E5-43CF-9D13-D9347891DB5D}" sibTransId="{4D8827DB-0E95-4FBD-BA67-AF5C79BC427F}"/>
    <dgm:cxn modelId="{7A36464E-2670-45A0-B845-5D4EB589F4CD}" type="presOf" srcId="{8B603341-255D-40C9-A46C-82662DEF9999}" destId="{B363D89C-CB55-413A-8CEF-029852822BDB}" srcOrd="0" destOrd="0" presId="urn:microsoft.com/office/officeart/2005/8/layout/hierarchy1"/>
    <dgm:cxn modelId="{9201A298-6DAD-4D30-82F6-19A1EDD06119}" type="presOf" srcId="{EF6814E5-4E70-479F-A121-4ED2D89CE69D}" destId="{632E818A-2DB2-4E87-AA97-2567CCC7D9D0}" srcOrd="0" destOrd="0" presId="urn:microsoft.com/office/officeart/2005/8/layout/hierarchy1"/>
    <dgm:cxn modelId="{EA58C8E6-4C3C-4CCE-88D2-12E8D025044F}" srcId="{8B603341-255D-40C9-A46C-82662DEF9999}" destId="{EF6814E5-4E70-479F-A121-4ED2D89CE69D}" srcOrd="1" destOrd="0" parTransId="{35C73AFB-FCD3-4959-962E-FA1C06A20FCA}" sibTransId="{C8E81E01-8679-431D-BF08-765BDDEF840C}"/>
    <dgm:cxn modelId="{DC93F791-7B97-4B17-995E-80F411273037}" type="presParOf" srcId="{B363D89C-CB55-413A-8CEF-029852822BDB}" destId="{84DEAD73-60CC-43AD-8E5E-0DE3755119C4}" srcOrd="0" destOrd="0" presId="urn:microsoft.com/office/officeart/2005/8/layout/hierarchy1"/>
    <dgm:cxn modelId="{614EA357-6483-4944-A55B-02F6E172D8BE}" type="presParOf" srcId="{84DEAD73-60CC-43AD-8E5E-0DE3755119C4}" destId="{3980A0FD-16F8-4A67-9531-D64289D30DE7}" srcOrd="0" destOrd="0" presId="urn:microsoft.com/office/officeart/2005/8/layout/hierarchy1"/>
    <dgm:cxn modelId="{C040441F-22B9-4FAD-B057-B9C878B95007}" type="presParOf" srcId="{3980A0FD-16F8-4A67-9531-D64289D30DE7}" destId="{43C0F277-50EA-46B8-946A-66EF5A583539}" srcOrd="0" destOrd="0" presId="urn:microsoft.com/office/officeart/2005/8/layout/hierarchy1"/>
    <dgm:cxn modelId="{23DCDDA1-DE63-4A1B-A420-5055E4FD78B7}" type="presParOf" srcId="{3980A0FD-16F8-4A67-9531-D64289D30DE7}" destId="{0A70F1EF-0429-4F27-B614-79347BF1B127}" srcOrd="1" destOrd="0" presId="urn:microsoft.com/office/officeart/2005/8/layout/hierarchy1"/>
    <dgm:cxn modelId="{2831E347-9301-4D67-A212-BC09E7BC00F5}" type="presParOf" srcId="{84DEAD73-60CC-43AD-8E5E-0DE3755119C4}" destId="{AF541379-236A-4770-90AF-46FB5204BA31}" srcOrd="1" destOrd="0" presId="urn:microsoft.com/office/officeart/2005/8/layout/hierarchy1"/>
    <dgm:cxn modelId="{FA6F75E3-CF03-4887-ABD5-9D9ED725BDF4}" type="presParOf" srcId="{B363D89C-CB55-413A-8CEF-029852822BDB}" destId="{4019FF5A-014D-4E3E-9516-88013FF32005}" srcOrd="1" destOrd="0" presId="urn:microsoft.com/office/officeart/2005/8/layout/hierarchy1"/>
    <dgm:cxn modelId="{2C9F55EE-F77C-4F20-9657-C3905BE00750}" type="presParOf" srcId="{4019FF5A-014D-4E3E-9516-88013FF32005}" destId="{A4627440-CE04-4754-B318-4CBEC1611689}" srcOrd="0" destOrd="0" presId="urn:microsoft.com/office/officeart/2005/8/layout/hierarchy1"/>
    <dgm:cxn modelId="{F5168FE0-9256-47C1-B883-61B0D2E4E0D8}" type="presParOf" srcId="{A4627440-CE04-4754-B318-4CBEC1611689}" destId="{E6BB3D27-03FA-4C50-9255-2F39A3B4C965}" srcOrd="0" destOrd="0" presId="urn:microsoft.com/office/officeart/2005/8/layout/hierarchy1"/>
    <dgm:cxn modelId="{61E0D987-D3E5-4F31-82D1-EC98546EFC8D}" type="presParOf" srcId="{A4627440-CE04-4754-B318-4CBEC1611689}" destId="{632E818A-2DB2-4E87-AA97-2567CCC7D9D0}" srcOrd="1" destOrd="0" presId="urn:microsoft.com/office/officeart/2005/8/layout/hierarchy1"/>
    <dgm:cxn modelId="{3384F492-7AC9-4756-A238-5668758D652E}" type="presParOf" srcId="{4019FF5A-014D-4E3E-9516-88013FF32005}" destId="{F0299F6F-21C8-4E22-8AE7-5D48D3799E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0D9A65-987B-45CA-AC01-F4DE4F18BBB2}" type="doc">
      <dgm:prSet loTypeId="urn:microsoft.com/office/officeart/2005/8/layout/hierarchy1" loCatId="hierarchy" qsTypeId="urn:microsoft.com/office/officeart/2005/8/quickstyle/simple1" qsCatId="simple" csTypeId="urn:microsoft.com/office/officeart/2005/8/colors/accent4_2" csCatId="accent4"/>
      <dgm:spPr/>
      <dgm:t>
        <a:bodyPr/>
        <a:lstStyle/>
        <a:p>
          <a:endParaRPr lang="en-US"/>
        </a:p>
      </dgm:t>
    </dgm:pt>
    <dgm:pt modelId="{7C3E833B-65AE-4702-B73E-C29E89A5E7DE}">
      <dgm:prSet/>
      <dgm:spPr/>
      <dgm:t>
        <a:bodyPr/>
        <a:lstStyle/>
        <a:p>
          <a:r>
            <a:rPr lang="en-US" b="0" i="0"/>
            <a:t>It is used in several industries, which enables organizations and data analytics companies to make more informed decisions, as well as verify and disprove existing theories or models. </a:t>
          </a:r>
          <a:endParaRPr lang="en-US"/>
        </a:p>
      </dgm:t>
    </dgm:pt>
    <dgm:pt modelId="{62894447-275E-4D97-95A3-19791290546E}" type="parTrans" cxnId="{8F34DBF6-9309-4790-B14C-06804E175742}">
      <dgm:prSet/>
      <dgm:spPr/>
      <dgm:t>
        <a:bodyPr/>
        <a:lstStyle/>
        <a:p>
          <a:endParaRPr lang="en-US"/>
        </a:p>
      </dgm:t>
    </dgm:pt>
    <dgm:pt modelId="{380977F9-0AE4-4A10-8E28-09CE07A7957E}" type="sibTrans" cxnId="{8F34DBF6-9309-4790-B14C-06804E175742}">
      <dgm:prSet/>
      <dgm:spPr/>
      <dgm:t>
        <a:bodyPr/>
        <a:lstStyle/>
        <a:p>
          <a:endParaRPr lang="en-US"/>
        </a:p>
      </dgm:t>
    </dgm:pt>
    <dgm:pt modelId="{D434686E-766C-4F7E-9100-7D66D4B8C5BA}">
      <dgm:prSet/>
      <dgm:spPr/>
      <dgm:t>
        <a:bodyPr/>
        <a:lstStyle/>
        <a:p>
          <a:r>
            <a:rPr lang="en-US" b="0" i="0"/>
            <a:t>The focus of data analytics lies in inference, which is the process of deriving conclusions that are solely based on what the researcher already knows.</a:t>
          </a:r>
          <a:endParaRPr lang="en-US"/>
        </a:p>
      </dgm:t>
    </dgm:pt>
    <dgm:pt modelId="{D296DB51-CAAB-4A6A-8B27-51568CA5F7E2}" type="parTrans" cxnId="{7AE238FF-DC42-4B6C-84E9-EA7DE2F24FE2}">
      <dgm:prSet/>
      <dgm:spPr/>
      <dgm:t>
        <a:bodyPr/>
        <a:lstStyle/>
        <a:p>
          <a:endParaRPr lang="en-US"/>
        </a:p>
      </dgm:t>
    </dgm:pt>
    <dgm:pt modelId="{31A085F9-CA52-48B5-8A1D-4D741FF6777C}" type="sibTrans" cxnId="{7AE238FF-DC42-4B6C-84E9-EA7DE2F24FE2}">
      <dgm:prSet/>
      <dgm:spPr/>
      <dgm:t>
        <a:bodyPr/>
        <a:lstStyle/>
        <a:p>
          <a:endParaRPr lang="en-US"/>
        </a:p>
      </dgm:t>
    </dgm:pt>
    <dgm:pt modelId="{5515D2A1-433D-4176-B8C7-0BF671164D46}" type="pres">
      <dgm:prSet presAssocID="{4A0D9A65-987B-45CA-AC01-F4DE4F18BBB2}" presName="hierChild1" presStyleCnt="0">
        <dgm:presLayoutVars>
          <dgm:chPref val="1"/>
          <dgm:dir/>
          <dgm:animOne val="branch"/>
          <dgm:animLvl val="lvl"/>
          <dgm:resizeHandles/>
        </dgm:presLayoutVars>
      </dgm:prSet>
      <dgm:spPr/>
    </dgm:pt>
    <dgm:pt modelId="{06DC0970-1938-4891-8330-BAFFA1F1A132}" type="pres">
      <dgm:prSet presAssocID="{7C3E833B-65AE-4702-B73E-C29E89A5E7DE}" presName="hierRoot1" presStyleCnt="0"/>
      <dgm:spPr/>
    </dgm:pt>
    <dgm:pt modelId="{CACA3BE1-C78B-4C70-B1E0-83EBB47A0BFA}" type="pres">
      <dgm:prSet presAssocID="{7C3E833B-65AE-4702-B73E-C29E89A5E7DE}" presName="composite" presStyleCnt="0"/>
      <dgm:spPr/>
    </dgm:pt>
    <dgm:pt modelId="{13E0E8F0-45A3-43F2-A768-9175010AD774}" type="pres">
      <dgm:prSet presAssocID="{7C3E833B-65AE-4702-B73E-C29E89A5E7DE}" presName="background" presStyleLbl="node0" presStyleIdx="0" presStyleCnt="2"/>
      <dgm:spPr/>
    </dgm:pt>
    <dgm:pt modelId="{C2AA8EEE-8A5D-487B-90AC-7F90B128BF2E}" type="pres">
      <dgm:prSet presAssocID="{7C3E833B-65AE-4702-B73E-C29E89A5E7DE}" presName="text" presStyleLbl="fgAcc0" presStyleIdx="0" presStyleCnt="2">
        <dgm:presLayoutVars>
          <dgm:chPref val="3"/>
        </dgm:presLayoutVars>
      </dgm:prSet>
      <dgm:spPr/>
    </dgm:pt>
    <dgm:pt modelId="{C37E8B2C-48C1-48D0-B910-B3AB837BD182}" type="pres">
      <dgm:prSet presAssocID="{7C3E833B-65AE-4702-B73E-C29E89A5E7DE}" presName="hierChild2" presStyleCnt="0"/>
      <dgm:spPr/>
    </dgm:pt>
    <dgm:pt modelId="{5D090355-9A8C-421E-A26F-312B0F871CE6}" type="pres">
      <dgm:prSet presAssocID="{D434686E-766C-4F7E-9100-7D66D4B8C5BA}" presName="hierRoot1" presStyleCnt="0"/>
      <dgm:spPr/>
    </dgm:pt>
    <dgm:pt modelId="{206AF7E2-B487-4868-BA2C-BCF102631795}" type="pres">
      <dgm:prSet presAssocID="{D434686E-766C-4F7E-9100-7D66D4B8C5BA}" presName="composite" presStyleCnt="0"/>
      <dgm:spPr/>
    </dgm:pt>
    <dgm:pt modelId="{517E17BF-0A20-4C3B-A9DC-3DE1747B2590}" type="pres">
      <dgm:prSet presAssocID="{D434686E-766C-4F7E-9100-7D66D4B8C5BA}" presName="background" presStyleLbl="node0" presStyleIdx="1" presStyleCnt="2"/>
      <dgm:spPr/>
    </dgm:pt>
    <dgm:pt modelId="{FA61C3B6-37AE-4DAA-B52B-BFCF8AD5B4F6}" type="pres">
      <dgm:prSet presAssocID="{D434686E-766C-4F7E-9100-7D66D4B8C5BA}" presName="text" presStyleLbl="fgAcc0" presStyleIdx="1" presStyleCnt="2">
        <dgm:presLayoutVars>
          <dgm:chPref val="3"/>
        </dgm:presLayoutVars>
      </dgm:prSet>
      <dgm:spPr/>
    </dgm:pt>
    <dgm:pt modelId="{AA1B21EB-580D-4ED9-A0FF-9558D1CA1A4A}" type="pres">
      <dgm:prSet presAssocID="{D434686E-766C-4F7E-9100-7D66D4B8C5BA}" presName="hierChild2" presStyleCnt="0"/>
      <dgm:spPr/>
    </dgm:pt>
  </dgm:ptLst>
  <dgm:cxnLst>
    <dgm:cxn modelId="{6120FA0C-BE69-43A3-AA17-D16424BF3DCF}" type="presOf" srcId="{7C3E833B-65AE-4702-B73E-C29E89A5E7DE}" destId="{C2AA8EEE-8A5D-487B-90AC-7F90B128BF2E}" srcOrd="0" destOrd="0" presId="urn:microsoft.com/office/officeart/2005/8/layout/hierarchy1"/>
    <dgm:cxn modelId="{F30F2B24-8ADC-4BB1-8219-E965823FEBB2}" type="presOf" srcId="{D434686E-766C-4F7E-9100-7D66D4B8C5BA}" destId="{FA61C3B6-37AE-4DAA-B52B-BFCF8AD5B4F6}" srcOrd="0" destOrd="0" presId="urn:microsoft.com/office/officeart/2005/8/layout/hierarchy1"/>
    <dgm:cxn modelId="{3018132C-5DF8-43F8-94A9-F7D714D1F8EE}" type="presOf" srcId="{4A0D9A65-987B-45CA-AC01-F4DE4F18BBB2}" destId="{5515D2A1-433D-4176-B8C7-0BF671164D46}" srcOrd="0" destOrd="0" presId="urn:microsoft.com/office/officeart/2005/8/layout/hierarchy1"/>
    <dgm:cxn modelId="{8F34DBF6-9309-4790-B14C-06804E175742}" srcId="{4A0D9A65-987B-45CA-AC01-F4DE4F18BBB2}" destId="{7C3E833B-65AE-4702-B73E-C29E89A5E7DE}" srcOrd="0" destOrd="0" parTransId="{62894447-275E-4D97-95A3-19791290546E}" sibTransId="{380977F9-0AE4-4A10-8E28-09CE07A7957E}"/>
    <dgm:cxn modelId="{7AE238FF-DC42-4B6C-84E9-EA7DE2F24FE2}" srcId="{4A0D9A65-987B-45CA-AC01-F4DE4F18BBB2}" destId="{D434686E-766C-4F7E-9100-7D66D4B8C5BA}" srcOrd="1" destOrd="0" parTransId="{D296DB51-CAAB-4A6A-8B27-51568CA5F7E2}" sibTransId="{31A085F9-CA52-48B5-8A1D-4D741FF6777C}"/>
    <dgm:cxn modelId="{50D14CCD-5338-4A35-BF78-409477959133}" type="presParOf" srcId="{5515D2A1-433D-4176-B8C7-0BF671164D46}" destId="{06DC0970-1938-4891-8330-BAFFA1F1A132}" srcOrd="0" destOrd="0" presId="urn:microsoft.com/office/officeart/2005/8/layout/hierarchy1"/>
    <dgm:cxn modelId="{CC9A64A2-2CC7-4CC7-9813-92BC0CD56305}" type="presParOf" srcId="{06DC0970-1938-4891-8330-BAFFA1F1A132}" destId="{CACA3BE1-C78B-4C70-B1E0-83EBB47A0BFA}" srcOrd="0" destOrd="0" presId="urn:microsoft.com/office/officeart/2005/8/layout/hierarchy1"/>
    <dgm:cxn modelId="{D345277C-1C91-476D-90C7-9461E5338B42}" type="presParOf" srcId="{CACA3BE1-C78B-4C70-B1E0-83EBB47A0BFA}" destId="{13E0E8F0-45A3-43F2-A768-9175010AD774}" srcOrd="0" destOrd="0" presId="urn:microsoft.com/office/officeart/2005/8/layout/hierarchy1"/>
    <dgm:cxn modelId="{E73B19C4-953B-469F-891C-1657F9B33794}" type="presParOf" srcId="{CACA3BE1-C78B-4C70-B1E0-83EBB47A0BFA}" destId="{C2AA8EEE-8A5D-487B-90AC-7F90B128BF2E}" srcOrd="1" destOrd="0" presId="urn:microsoft.com/office/officeart/2005/8/layout/hierarchy1"/>
    <dgm:cxn modelId="{0FDADA18-5C0A-4EC1-B3FE-132D15EE604F}" type="presParOf" srcId="{06DC0970-1938-4891-8330-BAFFA1F1A132}" destId="{C37E8B2C-48C1-48D0-B910-B3AB837BD182}" srcOrd="1" destOrd="0" presId="urn:microsoft.com/office/officeart/2005/8/layout/hierarchy1"/>
    <dgm:cxn modelId="{42D755D9-821A-4012-9D6A-9397D3420F5F}" type="presParOf" srcId="{5515D2A1-433D-4176-B8C7-0BF671164D46}" destId="{5D090355-9A8C-421E-A26F-312B0F871CE6}" srcOrd="1" destOrd="0" presId="urn:microsoft.com/office/officeart/2005/8/layout/hierarchy1"/>
    <dgm:cxn modelId="{B6E3AA3D-81DC-4728-8EB1-5B4E23713F91}" type="presParOf" srcId="{5D090355-9A8C-421E-A26F-312B0F871CE6}" destId="{206AF7E2-B487-4868-BA2C-BCF102631795}" srcOrd="0" destOrd="0" presId="urn:microsoft.com/office/officeart/2005/8/layout/hierarchy1"/>
    <dgm:cxn modelId="{BCA11546-3E4E-4D78-B721-C98924648CF5}" type="presParOf" srcId="{206AF7E2-B487-4868-BA2C-BCF102631795}" destId="{517E17BF-0A20-4C3B-A9DC-3DE1747B2590}" srcOrd="0" destOrd="0" presId="urn:microsoft.com/office/officeart/2005/8/layout/hierarchy1"/>
    <dgm:cxn modelId="{EDCB2633-3CA7-4962-9F2E-123613637629}" type="presParOf" srcId="{206AF7E2-B487-4868-BA2C-BCF102631795}" destId="{FA61C3B6-37AE-4DAA-B52B-BFCF8AD5B4F6}" srcOrd="1" destOrd="0" presId="urn:microsoft.com/office/officeart/2005/8/layout/hierarchy1"/>
    <dgm:cxn modelId="{7FA63C2C-5777-4F17-852C-4F243900854C}" type="presParOf" srcId="{5D090355-9A8C-421E-A26F-312B0F871CE6}" destId="{AA1B21EB-580D-4ED9-A0FF-9558D1CA1A4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E4FA6A6-D824-4DE3-A030-B844103A24F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31C93F1-B232-4DC9-BAE8-802D3FF92AC3}">
      <dgm:prSet/>
      <dgm:spPr/>
      <dgm:t>
        <a:bodyPr/>
        <a:lstStyle/>
        <a:p>
          <a:r>
            <a:rPr lang="en-US" b="0" i="0"/>
            <a:t>SQL database/coding: Although </a:t>
          </a:r>
          <a:r>
            <a:rPr lang="en-US" b="0" i="0">
              <a:hlinkClick xmlns:r="http://schemas.openxmlformats.org/officeDocument/2006/relationships" r:id="rId1"/>
            </a:rPr>
            <a:t>NoSQL</a:t>
          </a:r>
          <a:r>
            <a:rPr lang="en-US" b="0" i="0"/>
            <a:t> and Hadoop have become a significant part of data science, it is still preferred if you can write and execute complex queries in SQL.</a:t>
          </a:r>
          <a:endParaRPr lang="en-US"/>
        </a:p>
      </dgm:t>
    </dgm:pt>
    <dgm:pt modelId="{8AC2F4CC-BBB0-4E21-9221-B358B7AF509E}" type="parTrans" cxnId="{ECC47AE1-C82E-4E9E-8995-24349D98853B}">
      <dgm:prSet/>
      <dgm:spPr/>
      <dgm:t>
        <a:bodyPr/>
        <a:lstStyle/>
        <a:p>
          <a:endParaRPr lang="en-US"/>
        </a:p>
      </dgm:t>
    </dgm:pt>
    <dgm:pt modelId="{C19D6A4C-3346-4053-8467-B084EEE86E45}" type="sibTrans" cxnId="{ECC47AE1-C82E-4E9E-8995-24349D98853B}">
      <dgm:prSet/>
      <dgm:spPr/>
      <dgm:t>
        <a:bodyPr/>
        <a:lstStyle/>
        <a:p>
          <a:endParaRPr lang="en-US"/>
        </a:p>
      </dgm:t>
    </dgm:pt>
    <dgm:pt modelId="{1B59BC50-AECD-4BA0-8793-C8F70886FEAB}">
      <dgm:prSet/>
      <dgm:spPr/>
      <dgm:t>
        <a:bodyPr/>
        <a:lstStyle/>
        <a:p>
          <a:r>
            <a:rPr lang="en-US" b="0" i="0"/>
            <a:t>Working with unstructured data: It is essential that a </a:t>
          </a:r>
          <a:r>
            <a:rPr lang="en-US" b="0" i="0">
              <a:hlinkClick xmlns:r="http://schemas.openxmlformats.org/officeDocument/2006/relationships" r:id="rId2"/>
            </a:rPr>
            <a:t>data scientist</a:t>
          </a:r>
          <a:r>
            <a:rPr lang="en-US" b="0" i="0"/>
            <a:t> can work with unstructured data, whether on social media, video feeds, or audio.</a:t>
          </a:r>
          <a:endParaRPr lang="en-US"/>
        </a:p>
      </dgm:t>
    </dgm:pt>
    <dgm:pt modelId="{6DD374E7-B610-4A55-B4E9-33636EA1D0E9}" type="parTrans" cxnId="{998CBAF4-39E7-46FD-B517-9DAA93EF8A30}">
      <dgm:prSet/>
      <dgm:spPr/>
      <dgm:t>
        <a:bodyPr/>
        <a:lstStyle/>
        <a:p>
          <a:endParaRPr lang="en-US"/>
        </a:p>
      </dgm:t>
    </dgm:pt>
    <dgm:pt modelId="{E1CA4306-5FC7-4691-82A9-CC25C6B7606C}" type="sibTrans" cxnId="{998CBAF4-39E7-46FD-B517-9DAA93EF8A30}">
      <dgm:prSet/>
      <dgm:spPr/>
      <dgm:t>
        <a:bodyPr/>
        <a:lstStyle/>
        <a:p>
          <a:endParaRPr lang="en-US"/>
        </a:p>
      </dgm:t>
    </dgm:pt>
    <dgm:pt modelId="{97E8434B-0AD3-4599-B3FD-1C81C9E7047B}" type="pres">
      <dgm:prSet presAssocID="{0E4FA6A6-D824-4DE3-A030-B844103A24F7}" presName="linear" presStyleCnt="0">
        <dgm:presLayoutVars>
          <dgm:animLvl val="lvl"/>
          <dgm:resizeHandles val="exact"/>
        </dgm:presLayoutVars>
      </dgm:prSet>
      <dgm:spPr/>
    </dgm:pt>
    <dgm:pt modelId="{0B6A9A5E-6D48-46BF-B097-D50D7C159765}" type="pres">
      <dgm:prSet presAssocID="{231C93F1-B232-4DC9-BAE8-802D3FF92AC3}" presName="parentText" presStyleLbl="node1" presStyleIdx="0" presStyleCnt="2">
        <dgm:presLayoutVars>
          <dgm:chMax val="0"/>
          <dgm:bulletEnabled val="1"/>
        </dgm:presLayoutVars>
      </dgm:prSet>
      <dgm:spPr/>
    </dgm:pt>
    <dgm:pt modelId="{465B0129-ED9B-4244-BFB6-47032C008341}" type="pres">
      <dgm:prSet presAssocID="{C19D6A4C-3346-4053-8467-B084EEE86E45}" presName="spacer" presStyleCnt="0"/>
      <dgm:spPr/>
    </dgm:pt>
    <dgm:pt modelId="{52CC4847-AE36-4F60-B49A-72A3B8C7FDD0}" type="pres">
      <dgm:prSet presAssocID="{1B59BC50-AECD-4BA0-8793-C8F70886FEAB}" presName="parentText" presStyleLbl="node1" presStyleIdx="1" presStyleCnt="2">
        <dgm:presLayoutVars>
          <dgm:chMax val="0"/>
          <dgm:bulletEnabled val="1"/>
        </dgm:presLayoutVars>
      </dgm:prSet>
      <dgm:spPr/>
    </dgm:pt>
  </dgm:ptLst>
  <dgm:cxnLst>
    <dgm:cxn modelId="{FD00E6BD-76D2-4594-98D0-F23A627C6A6D}" type="presOf" srcId="{1B59BC50-AECD-4BA0-8793-C8F70886FEAB}" destId="{52CC4847-AE36-4F60-B49A-72A3B8C7FDD0}" srcOrd="0" destOrd="0" presId="urn:microsoft.com/office/officeart/2005/8/layout/vList2"/>
    <dgm:cxn modelId="{DA6395CA-8128-47CB-8899-30C044540030}" type="presOf" srcId="{231C93F1-B232-4DC9-BAE8-802D3FF92AC3}" destId="{0B6A9A5E-6D48-46BF-B097-D50D7C159765}" srcOrd="0" destOrd="0" presId="urn:microsoft.com/office/officeart/2005/8/layout/vList2"/>
    <dgm:cxn modelId="{ECC47AE1-C82E-4E9E-8995-24349D98853B}" srcId="{0E4FA6A6-D824-4DE3-A030-B844103A24F7}" destId="{231C93F1-B232-4DC9-BAE8-802D3FF92AC3}" srcOrd="0" destOrd="0" parTransId="{8AC2F4CC-BBB0-4E21-9221-B358B7AF509E}" sibTransId="{C19D6A4C-3346-4053-8467-B084EEE86E45}"/>
    <dgm:cxn modelId="{6D3243EB-B232-4B89-8600-DED610ADA207}" type="presOf" srcId="{0E4FA6A6-D824-4DE3-A030-B844103A24F7}" destId="{97E8434B-0AD3-4599-B3FD-1C81C9E7047B}" srcOrd="0" destOrd="0" presId="urn:microsoft.com/office/officeart/2005/8/layout/vList2"/>
    <dgm:cxn modelId="{998CBAF4-39E7-46FD-B517-9DAA93EF8A30}" srcId="{0E4FA6A6-D824-4DE3-A030-B844103A24F7}" destId="{1B59BC50-AECD-4BA0-8793-C8F70886FEAB}" srcOrd="1" destOrd="0" parTransId="{6DD374E7-B610-4A55-B4E9-33636EA1D0E9}" sibTransId="{E1CA4306-5FC7-4691-82A9-CC25C6B7606C}"/>
    <dgm:cxn modelId="{598C5462-FC8C-4172-8731-3900021428E4}" type="presParOf" srcId="{97E8434B-0AD3-4599-B3FD-1C81C9E7047B}" destId="{0B6A9A5E-6D48-46BF-B097-D50D7C159765}" srcOrd="0" destOrd="0" presId="urn:microsoft.com/office/officeart/2005/8/layout/vList2"/>
    <dgm:cxn modelId="{9A013C40-C37F-4AF1-8EA4-AAE758F37BBA}" type="presParOf" srcId="{97E8434B-0AD3-4599-B3FD-1C81C9E7047B}" destId="{465B0129-ED9B-4244-BFB6-47032C008341}" srcOrd="1" destOrd="0" presId="urn:microsoft.com/office/officeart/2005/8/layout/vList2"/>
    <dgm:cxn modelId="{3DC2540A-AB4C-48A5-8202-FCEEF37A91E6}" type="presParOf" srcId="{97E8434B-0AD3-4599-B3FD-1C81C9E7047B}" destId="{52CC4847-AE36-4F60-B49A-72A3B8C7FDD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BE00C0D-634C-4D03-910D-240094D052E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F99808-0086-45FD-BAFD-F8D0C3D7D5BA}">
      <dgm:prSet/>
      <dgm:spPr/>
      <dgm:t>
        <a:bodyPr/>
        <a:lstStyle/>
        <a:p>
          <a:r>
            <a:rPr lang="en-US" b="0" i="0"/>
            <a:t>When we talk about machine learning algorithms, there is the idea that the model has a very good performance in terms of its prediction capacity, but that being a complex mathematical construction, its interpretation is lost. </a:t>
          </a:r>
          <a:endParaRPr lang="en-US"/>
        </a:p>
      </dgm:t>
    </dgm:pt>
    <dgm:pt modelId="{13B4A4F9-158E-4803-BC6C-34DB4999AC10}" type="parTrans" cxnId="{BC3616EA-9CD3-494E-8592-F7CCA7C16AF3}">
      <dgm:prSet/>
      <dgm:spPr/>
      <dgm:t>
        <a:bodyPr/>
        <a:lstStyle/>
        <a:p>
          <a:endParaRPr lang="en-US"/>
        </a:p>
      </dgm:t>
    </dgm:pt>
    <dgm:pt modelId="{ADC0C762-AFFB-4876-8E5E-E07E617C524A}" type="sibTrans" cxnId="{BC3616EA-9CD3-494E-8592-F7CCA7C16AF3}">
      <dgm:prSet/>
      <dgm:spPr/>
      <dgm:t>
        <a:bodyPr/>
        <a:lstStyle/>
        <a:p>
          <a:endParaRPr lang="en-US"/>
        </a:p>
      </dgm:t>
    </dgm:pt>
    <dgm:pt modelId="{4549C671-6E72-47BB-88DC-0FDE0D0D4C52}">
      <dgm:prSet/>
      <dgm:spPr/>
      <dgm:t>
        <a:bodyPr/>
        <a:lstStyle/>
        <a:p>
          <a:r>
            <a:rPr lang="en-US" b="0" i="0"/>
            <a:t>Therefore, unable to be understood, it becomes a black box with a halo of mystery around it.</a:t>
          </a:r>
          <a:endParaRPr lang="en-US"/>
        </a:p>
      </dgm:t>
    </dgm:pt>
    <dgm:pt modelId="{77612CEA-8E7A-4A49-990F-4CB97C230C62}" type="parTrans" cxnId="{E97C6699-6156-449C-9BC4-7C08B51F087D}">
      <dgm:prSet/>
      <dgm:spPr/>
      <dgm:t>
        <a:bodyPr/>
        <a:lstStyle/>
        <a:p>
          <a:endParaRPr lang="en-US"/>
        </a:p>
      </dgm:t>
    </dgm:pt>
    <dgm:pt modelId="{DCE98D49-8DFA-469C-AF3C-8D2152D28868}" type="sibTrans" cxnId="{E97C6699-6156-449C-9BC4-7C08B51F087D}">
      <dgm:prSet/>
      <dgm:spPr/>
      <dgm:t>
        <a:bodyPr/>
        <a:lstStyle/>
        <a:p>
          <a:endParaRPr lang="en-US"/>
        </a:p>
      </dgm:t>
    </dgm:pt>
    <dgm:pt modelId="{1D418912-EB5F-49B7-B0A0-BFBA223E7026}" type="pres">
      <dgm:prSet presAssocID="{6BE00C0D-634C-4D03-910D-240094D052E1}" presName="linear" presStyleCnt="0">
        <dgm:presLayoutVars>
          <dgm:animLvl val="lvl"/>
          <dgm:resizeHandles val="exact"/>
        </dgm:presLayoutVars>
      </dgm:prSet>
      <dgm:spPr/>
    </dgm:pt>
    <dgm:pt modelId="{69CB76D6-C11C-4695-8C24-A52AC953F23D}" type="pres">
      <dgm:prSet presAssocID="{17F99808-0086-45FD-BAFD-F8D0C3D7D5BA}" presName="parentText" presStyleLbl="node1" presStyleIdx="0" presStyleCnt="2">
        <dgm:presLayoutVars>
          <dgm:chMax val="0"/>
          <dgm:bulletEnabled val="1"/>
        </dgm:presLayoutVars>
      </dgm:prSet>
      <dgm:spPr/>
    </dgm:pt>
    <dgm:pt modelId="{D2255C8F-D22F-4656-933C-4312DD22B0E1}" type="pres">
      <dgm:prSet presAssocID="{ADC0C762-AFFB-4876-8E5E-E07E617C524A}" presName="spacer" presStyleCnt="0"/>
      <dgm:spPr/>
    </dgm:pt>
    <dgm:pt modelId="{A0FD3D87-AB02-46EB-B037-3C6BE72449F6}" type="pres">
      <dgm:prSet presAssocID="{4549C671-6E72-47BB-88DC-0FDE0D0D4C52}" presName="parentText" presStyleLbl="node1" presStyleIdx="1" presStyleCnt="2">
        <dgm:presLayoutVars>
          <dgm:chMax val="0"/>
          <dgm:bulletEnabled val="1"/>
        </dgm:presLayoutVars>
      </dgm:prSet>
      <dgm:spPr/>
    </dgm:pt>
  </dgm:ptLst>
  <dgm:cxnLst>
    <dgm:cxn modelId="{D355011B-ABC4-40BC-9C0C-12EB7F6B1686}" type="presOf" srcId="{6BE00C0D-634C-4D03-910D-240094D052E1}" destId="{1D418912-EB5F-49B7-B0A0-BFBA223E7026}" srcOrd="0" destOrd="0" presId="urn:microsoft.com/office/officeart/2005/8/layout/vList2"/>
    <dgm:cxn modelId="{57EE524E-528F-4040-BD7C-3019922470DF}" type="presOf" srcId="{4549C671-6E72-47BB-88DC-0FDE0D0D4C52}" destId="{A0FD3D87-AB02-46EB-B037-3C6BE72449F6}" srcOrd="0" destOrd="0" presId="urn:microsoft.com/office/officeart/2005/8/layout/vList2"/>
    <dgm:cxn modelId="{E8945F51-338E-4245-BC72-E934B232353B}" type="presOf" srcId="{17F99808-0086-45FD-BAFD-F8D0C3D7D5BA}" destId="{69CB76D6-C11C-4695-8C24-A52AC953F23D}" srcOrd="0" destOrd="0" presId="urn:microsoft.com/office/officeart/2005/8/layout/vList2"/>
    <dgm:cxn modelId="{E97C6699-6156-449C-9BC4-7C08B51F087D}" srcId="{6BE00C0D-634C-4D03-910D-240094D052E1}" destId="{4549C671-6E72-47BB-88DC-0FDE0D0D4C52}" srcOrd="1" destOrd="0" parTransId="{77612CEA-8E7A-4A49-990F-4CB97C230C62}" sibTransId="{DCE98D49-8DFA-469C-AF3C-8D2152D28868}"/>
    <dgm:cxn modelId="{BC3616EA-9CD3-494E-8592-F7CCA7C16AF3}" srcId="{6BE00C0D-634C-4D03-910D-240094D052E1}" destId="{17F99808-0086-45FD-BAFD-F8D0C3D7D5BA}" srcOrd="0" destOrd="0" parTransId="{13B4A4F9-158E-4803-BC6C-34DB4999AC10}" sibTransId="{ADC0C762-AFFB-4876-8E5E-E07E617C524A}"/>
    <dgm:cxn modelId="{EF2E15D0-5881-474B-95BC-A21668075879}" type="presParOf" srcId="{1D418912-EB5F-49B7-B0A0-BFBA223E7026}" destId="{69CB76D6-C11C-4695-8C24-A52AC953F23D}" srcOrd="0" destOrd="0" presId="urn:microsoft.com/office/officeart/2005/8/layout/vList2"/>
    <dgm:cxn modelId="{DDC87445-D794-422F-8F79-F9D6F805DB91}" type="presParOf" srcId="{1D418912-EB5F-49B7-B0A0-BFBA223E7026}" destId="{D2255C8F-D22F-4656-933C-4312DD22B0E1}" srcOrd="1" destOrd="0" presId="urn:microsoft.com/office/officeart/2005/8/layout/vList2"/>
    <dgm:cxn modelId="{D34FDE11-8C6D-4963-9552-9630D0463045}" type="presParOf" srcId="{1D418912-EB5F-49B7-B0A0-BFBA223E7026}" destId="{A0FD3D87-AB02-46EB-B037-3C6BE72449F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23962-6BB2-4CCC-8BA0-F07A1CF3C9EC}">
      <dsp:nvSpPr>
        <dsp:cNvPr id="0" name=""/>
        <dsp:cNvSpPr/>
      </dsp:nvSpPr>
      <dsp:spPr>
        <a:xfrm>
          <a:off x="0" y="422423"/>
          <a:ext cx="6263640" cy="228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Analytics is the scientific process of discovering and communicating the meaningful patterns which can be found in data.</a:t>
          </a:r>
          <a:endParaRPr lang="en-US" sz="3200" kern="1200"/>
        </a:p>
      </dsp:txBody>
      <dsp:txXfrm>
        <a:off x="111488" y="533911"/>
        <a:ext cx="6040664" cy="2060864"/>
      </dsp:txXfrm>
    </dsp:sp>
    <dsp:sp modelId="{33BEC647-64A4-4D8B-AD1E-ABDD537B5282}">
      <dsp:nvSpPr>
        <dsp:cNvPr id="0" name=""/>
        <dsp:cNvSpPr/>
      </dsp:nvSpPr>
      <dsp:spPr>
        <a:xfrm>
          <a:off x="0" y="2798423"/>
          <a:ext cx="6263640" cy="228384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a:t>It is concerned with turning raw data into insight for making better decisions. </a:t>
          </a:r>
          <a:endParaRPr lang="en-US" sz="3200" kern="1200"/>
        </a:p>
      </dsp:txBody>
      <dsp:txXfrm>
        <a:off x="111488" y="2909911"/>
        <a:ext cx="6040664" cy="2060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B3D9D-1780-4770-AC32-828C32480F8F}">
      <dsp:nvSpPr>
        <dsp:cNvPr id="0" name=""/>
        <dsp:cNvSpPr/>
      </dsp:nvSpPr>
      <dsp:spPr>
        <a:xfrm>
          <a:off x="0" y="449513"/>
          <a:ext cx="6263640" cy="22124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dirty="0"/>
            <a:t>Analytics relies on the application of statistics, computer programming, and operations research to quantify and gain insight into data meanings. </a:t>
          </a:r>
          <a:endParaRPr lang="en-US" sz="3100" kern="1200" dirty="0"/>
        </a:p>
      </dsp:txBody>
      <dsp:txXfrm>
        <a:off x="108004" y="557517"/>
        <a:ext cx="6047632" cy="1996462"/>
      </dsp:txXfrm>
    </dsp:sp>
    <dsp:sp modelId="{3E200A5B-371D-407A-960E-1FB71B86AFA5}">
      <dsp:nvSpPr>
        <dsp:cNvPr id="0" name=""/>
        <dsp:cNvSpPr/>
      </dsp:nvSpPr>
      <dsp:spPr>
        <a:xfrm>
          <a:off x="0" y="2751263"/>
          <a:ext cx="6263640" cy="221247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It is especially useful in areas which record a lot of data or information.</a:t>
          </a:r>
          <a:endParaRPr lang="en-US" sz="3100" kern="1200"/>
        </a:p>
      </dsp:txBody>
      <dsp:txXfrm>
        <a:off x="108004" y="2859267"/>
        <a:ext cx="6047632" cy="1996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ABDF22-35AE-46EF-9596-B1D7E29C0B36}">
      <dsp:nvSpPr>
        <dsp:cNvPr id="0" name=""/>
        <dsp:cNvSpPr/>
      </dsp:nvSpPr>
      <dsp:spPr>
        <a:xfrm>
          <a:off x="0" y="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69CEB3-8C05-4B14-8E64-9C4E9B45BDB1}">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Analytics leads us to find the hidden patterns in the world around us, from consumer behaviors, athlete and team performance, to finding connections between activities and diseases. </a:t>
          </a:r>
          <a:endParaRPr lang="en-US" sz="3000" kern="1200"/>
        </a:p>
      </dsp:txBody>
      <dsp:txXfrm>
        <a:off x="0" y="0"/>
        <a:ext cx="6900512" cy="2768070"/>
      </dsp:txXfrm>
    </dsp:sp>
    <dsp:sp modelId="{E93F53DE-5E6D-49D4-80B9-6589368DD9DA}">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029F09-1C22-404E-8C67-159AEC138B2C}">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0" i="0" kern="1200"/>
            <a:t>This can change how we look at the world, and usually for the better. Sometimes we think that a process is already working at its best, but sometimes data tells us otherwise, so analytics helps us to improve our world.</a:t>
          </a:r>
          <a:endParaRPr lang="en-US" sz="3000" kern="1200"/>
        </a:p>
      </dsp:txBody>
      <dsp:txXfrm>
        <a:off x="0" y="2768070"/>
        <a:ext cx="6900512" cy="27680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BEB9B-3B7B-4104-97C2-42D41F5556B1}">
      <dsp:nvSpPr>
        <dsp:cNvPr id="0" name=""/>
        <dsp:cNvSpPr/>
      </dsp:nvSpPr>
      <dsp:spPr>
        <a:xfrm>
          <a:off x="0" y="145673"/>
          <a:ext cx="6263640" cy="164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dirty="0"/>
            <a:t>Data is everywhere and part of our daily lives in more ways than most of us realize in our daily lives. </a:t>
          </a:r>
          <a:endParaRPr lang="en-US" sz="3000" kern="1200" dirty="0"/>
        </a:p>
      </dsp:txBody>
      <dsp:txXfrm>
        <a:off x="80532" y="226205"/>
        <a:ext cx="6102576" cy="1488636"/>
      </dsp:txXfrm>
    </dsp:sp>
    <dsp:sp modelId="{87E54357-1E81-4E26-B21C-369A1DB7021C}">
      <dsp:nvSpPr>
        <dsp:cNvPr id="0" name=""/>
        <dsp:cNvSpPr/>
      </dsp:nvSpPr>
      <dsp:spPr>
        <a:xfrm>
          <a:off x="0" y="1881773"/>
          <a:ext cx="6263640" cy="16497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a:t>The amount of digital data that exists—that we create—is growing exponentially. </a:t>
          </a:r>
          <a:endParaRPr lang="en-US" sz="3000" kern="1200"/>
        </a:p>
      </dsp:txBody>
      <dsp:txXfrm>
        <a:off x="80532" y="1962305"/>
        <a:ext cx="6102576" cy="1488636"/>
      </dsp:txXfrm>
    </dsp:sp>
    <dsp:sp modelId="{B25305EB-37FA-4A66-9B80-CB4DC6CB2CFC}">
      <dsp:nvSpPr>
        <dsp:cNvPr id="0" name=""/>
        <dsp:cNvSpPr/>
      </dsp:nvSpPr>
      <dsp:spPr>
        <a:xfrm>
          <a:off x="0" y="3617874"/>
          <a:ext cx="6263640" cy="164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i="0" kern="1200" dirty="0"/>
            <a:t>According to estimates, in 2021, there are </a:t>
          </a:r>
          <a:r>
            <a:rPr lang="en-US" sz="3000" b="0" i="0" kern="1200" dirty="0">
              <a:hlinkClick xmlns:r="http://schemas.openxmlformats.org/officeDocument/2006/relationships" r:id="rId1"/>
            </a:rPr>
            <a:t>74 zettabytes of generated data</a:t>
          </a:r>
          <a:r>
            <a:rPr lang="en-US" sz="3000" b="0" i="0" kern="1200" dirty="0"/>
            <a:t>. That’s expected to double by 2024.</a:t>
          </a:r>
          <a:endParaRPr lang="en-US" sz="3000" kern="1200" dirty="0"/>
        </a:p>
      </dsp:txBody>
      <dsp:txXfrm>
        <a:off x="80532" y="3698406"/>
        <a:ext cx="6102576" cy="14886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C0F277-50EA-46B8-946A-66EF5A583539}">
      <dsp:nvSpPr>
        <dsp:cNvPr id="0" name=""/>
        <dsp:cNvSpPr/>
      </dsp:nvSpPr>
      <dsp:spPr>
        <a:xfrm>
          <a:off x="1283"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70F1EF-0429-4F27-B614-79347BF1B127}">
      <dsp:nvSpPr>
        <dsp:cNvPr id="0" name=""/>
        <dsp:cNvSpPr/>
      </dsp:nvSpPr>
      <dsp:spPr>
        <a:xfrm>
          <a:off x="501904"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dirty="0">
              <a:hlinkClick xmlns:r="http://schemas.openxmlformats.org/officeDocument/2006/relationships" r:id="rId1"/>
            </a:rPr>
            <a:t>Data analytics</a:t>
          </a:r>
          <a:r>
            <a:rPr lang="en-US" sz="2700" b="0" i="0" kern="1200" dirty="0"/>
            <a:t> is the science of examining raw data to reach certain conclusions.</a:t>
          </a:r>
          <a:endParaRPr lang="en-US" sz="2700" kern="1200" dirty="0"/>
        </a:p>
      </dsp:txBody>
      <dsp:txXfrm>
        <a:off x="585701" y="873933"/>
        <a:ext cx="4337991" cy="2693452"/>
      </dsp:txXfrm>
    </dsp:sp>
    <dsp:sp modelId="{E6BB3D27-03FA-4C50-9255-2F39A3B4C965}">
      <dsp:nvSpPr>
        <dsp:cNvPr id="0" name=""/>
        <dsp:cNvSpPr/>
      </dsp:nvSpPr>
      <dsp:spPr>
        <a:xfrm>
          <a:off x="5508110" y="314546"/>
          <a:ext cx="4505585" cy="286104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2E818A-2DB2-4E87-AA97-2567CCC7D9D0}">
      <dsp:nvSpPr>
        <dsp:cNvPr id="0" name=""/>
        <dsp:cNvSpPr/>
      </dsp:nvSpPr>
      <dsp:spPr>
        <a:xfrm>
          <a:off x="6008730" y="790136"/>
          <a:ext cx="4505585" cy="286104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0" i="0" kern="1200"/>
            <a:t>Data analytics involves applying an algorithmic or mechanical process to derive insights and running through several data sets to look for meaningful correlations. </a:t>
          </a:r>
          <a:endParaRPr lang="en-US" sz="2700" kern="1200"/>
        </a:p>
      </dsp:txBody>
      <dsp:txXfrm>
        <a:off x="6092527" y="873933"/>
        <a:ext cx="4337991" cy="26934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0E8F0-45A3-43F2-A768-9175010AD774}">
      <dsp:nvSpPr>
        <dsp:cNvPr id="0" name=""/>
        <dsp:cNvSpPr/>
      </dsp:nvSpPr>
      <dsp:spPr>
        <a:xfrm>
          <a:off x="1283" y="314546"/>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A8EEE-8A5D-487B-90AC-7F90B128BF2E}">
      <dsp:nvSpPr>
        <dsp:cNvPr id="0" name=""/>
        <dsp:cNvSpPr/>
      </dsp:nvSpPr>
      <dsp:spPr>
        <a:xfrm>
          <a:off x="501904"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It is used in several industries, which enables organizations and data analytics companies to make more informed decisions, as well as verify and disprove existing theories or models. </a:t>
          </a:r>
          <a:endParaRPr lang="en-US" sz="2500" kern="1200"/>
        </a:p>
      </dsp:txBody>
      <dsp:txXfrm>
        <a:off x="585701" y="873933"/>
        <a:ext cx="4337991" cy="2693452"/>
      </dsp:txXfrm>
    </dsp:sp>
    <dsp:sp modelId="{517E17BF-0A20-4C3B-A9DC-3DE1747B2590}">
      <dsp:nvSpPr>
        <dsp:cNvPr id="0" name=""/>
        <dsp:cNvSpPr/>
      </dsp:nvSpPr>
      <dsp:spPr>
        <a:xfrm>
          <a:off x="5508110" y="314546"/>
          <a:ext cx="4505585" cy="286104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1C3B6-37AE-4DAA-B52B-BFCF8AD5B4F6}">
      <dsp:nvSpPr>
        <dsp:cNvPr id="0" name=""/>
        <dsp:cNvSpPr/>
      </dsp:nvSpPr>
      <dsp:spPr>
        <a:xfrm>
          <a:off x="6008730" y="790136"/>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0" i="0" kern="1200"/>
            <a:t>The focus of data analytics lies in inference, which is the process of deriving conclusions that are solely based on what the researcher already knows.</a:t>
          </a:r>
          <a:endParaRPr lang="en-US" sz="2500" kern="1200"/>
        </a:p>
      </dsp:txBody>
      <dsp:txXfrm>
        <a:off x="6092527" y="873933"/>
        <a:ext cx="4337991" cy="26934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A9A5E-6D48-46BF-B097-D50D7C159765}">
      <dsp:nvSpPr>
        <dsp:cNvPr id="0" name=""/>
        <dsp:cNvSpPr/>
      </dsp:nvSpPr>
      <dsp:spPr>
        <a:xfrm>
          <a:off x="0" y="330083"/>
          <a:ext cx="6263640" cy="23376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SQL database/coding: Although </a:t>
          </a:r>
          <a:r>
            <a:rPr lang="en-US" sz="2700" b="0" i="0" kern="1200">
              <a:hlinkClick xmlns:r="http://schemas.openxmlformats.org/officeDocument/2006/relationships" r:id="rId1"/>
            </a:rPr>
            <a:t>NoSQL</a:t>
          </a:r>
          <a:r>
            <a:rPr lang="en-US" sz="2700" b="0" i="0" kern="1200"/>
            <a:t> and Hadoop have become a significant part of data science, it is still preferred if you can write and execute complex queries in SQL.</a:t>
          </a:r>
          <a:endParaRPr lang="en-US" sz="2700" kern="1200"/>
        </a:p>
      </dsp:txBody>
      <dsp:txXfrm>
        <a:off x="114115" y="444198"/>
        <a:ext cx="6035410" cy="2109430"/>
      </dsp:txXfrm>
    </dsp:sp>
    <dsp:sp modelId="{52CC4847-AE36-4F60-B49A-72A3B8C7FDD0}">
      <dsp:nvSpPr>
        <dsp:cNvPr id="0" name=""/>
        <dsp:cNvSpPr/>
      </dsp:nvSpPr>
      <dsp:spPr>
        <a:xfrm>
          <a:off x="0" y="2745504"/>
          <a:ext cx="6263640" cy="23376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i="0" kern="1200"/>
            <a:t>Working with unstructured data: It is essential that a </a:t>
          </a:r>
          <a:r>
            <a:rPr lang="en-US" sz="2700" b="0" i="0" kern="1200">
              <a:hlinkClick xmlns:r="http://schemas.openxmlformats.org/officeDocument/2006/relationships" r:id="rId2"/>
            </a:rPr>
            <a:t>data scientist</a:t>
          </a:r>
          <a:r>
            <a:rPr lang="en-US" sz="2700" b="0" i="0" kern="1200"/>
            <a:t> can work with unstructured data, whether on social media, video feeds, or audio.</a:t>
          </a:r>
          <a:endParaRPr lang="en-US" sz="2700" kern="1200"/>
        </a:p>
      </dsp:txBody>
      <dsp:txXfrm>
        <a:off x="114115" y="2859619"/>
        <a:ext cx="6035410" cy="21094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B76D6-C11C-4695-8C24-A52AC953F23D}">
      <dsp:nvSpPr>
        <dsp:cNvPr id="0" name=""/>
        <dsp:cNvSpPr/>
      </dsp:nvSpPr>
      <dsp:spPr>
        <a:xfrm>
          <a:off x="0" y="96623"/>
          <a:ext cx="6263640" cy="2574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When we talk about machine learning algorithms, there is the idea that the model has a very good performance in terms of its prediction capacity, but that being a complex mathematical construction, its interpretation is lost. </a:t>
          </a:r>
          <a:endParaRPr lang="en-US" sz="2500" kern="1200"/>
        </a:p>
      </dsp:txBody>
      <dsp:txXfrm>
        <a:off x="125652" y="222275"/>
        <a:ext cx="6012336" cy="2322696"/>
      </dsp:txXfrm>
    </dsp:sp>
    <dsp:sp modelId="{A0FD3D87-AB02-46EB-B037-3C6BE72449F6}">
      <dsp:nvSpPr>
        <dsp:cNvPr id="0" name=""/>
        <dsp:cNvSpPr/>
      </dsp:nvSpPr>
      <dsp:spPr>
        <a:xfrm>
          <a:off x="0" y="2742624"/>
          <a:ext cx="6263640" cy="2574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a:t>Therefore, unable to be understood, it becomes a black box with a halo of mystery around it.</a:t>
          </a:r>
          <a:endParaRPr lang="en-US" sz="2500" kern="1200"/>
        </a:p>
      </dsp:txBody>
      <dsp:txXfrm>
        <a:off x="125652" y="2868276"/>
        <a:ext cx="6012336" cy="23226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7EA513-0CC4-465B-B228-6658ABFE0FAA}"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E4B16-9DBD-4EDC-AC44-40D8DBC8080C}" type="slidenum">
              <a:rPr lang="en-US" smtClean="0"/>
              <a:t>‹#›</a:t>
            </a:fld>
            <a:endParaRPr lang="en-US"/>
          </a:p>
        </p:txBody>
      </p:sp>
    </p:spTree>
    <p:extLst>
      <p:ext uri="{BB962C8B-B14F-4D97-AF65-F5344CB8AC3E}">
        <p14:creationId xmlns:p14="http://schemas.microsoft.com/office/powerpoint/2010/main" val="59785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65E4B16-9DBD-4EDC-AC44-40D8DBC8080C}" type="slidenum">
              <a:rPr lang="en-US" smtClean="0"/>
              <a:t>28</a:t>
            </a:fld>
            <a:endParaRPr lang="en-US"/>
          </a:p>
        </p:txBody>
      </p:sp>
    </p:spTree>
    <p:extLst>
      <p:ext uri="{BB962C8B-B14F-4D97-AF65-F5344CB8AC3E}">
        <p14:creationId xmlns:p14="http://schemas.microsoft.com/office/powerpoint/2010/main" val="158414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7DC9-E5CD-4918-BF2C-03A4436ACB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116B59-6FCC-4F06-A2EF-3DA31C1866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DE1598-8F89-4B76-BF65-2910E15A1176}"/>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5" name="Footer Placeholder 4">
            <a:extLst>
              <a:ext uri="{FF2B5EF4-FFF2-40B4-BE49-F238E27FC236}">
                <a16:creationId xmlns:a16="http://schemas.microsoft.com/office/drawing/2014/main" id="{741B1B7A-AF07-4264-9427-08F4D9D04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F7974-8C69-402B-822C-B466A890F3C9}"/>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281670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394B-3F74-4813-9100-CC833395F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6F07BF-4811-4EBB-B249-3C5795E91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ABD60-383E-4989-87AC-4A16A479229D}"/>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5" name="Footer Placeholder 4">
            <a:extLst>
              <a:ext uri="{FF2B5EF4-FFF2-40B4-BE49-F238E27FC236}">
                <a16:creationId xmlns:a16="http://schemas.microsoft.com/office/drawing/2014/main" id="{A2D17052-BBDE-46CC-8FE5-0D42C003A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52B51-B10B-46BA-9F78-E4C631E8ED65}"/>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22864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314F8C-4CFF-4838-9A26-51702AA4A5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CF8608-F3CB-4943-BB72-9C1DE27A49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46532-5709-4CE1-A683-2BB5E21602D8}"/>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5" name="Footer Placeholder 4">
            <a:extLst>
              <a:ext uri="{FF2B5EF4-FFF2-40B4-BE49-F238E27FC236}">
                <a16:creationId xmlns:a16="http://schemas.microsoft.com/office/drawing/2014/main" id="{309A1A18-958B-4699-A152-6E2552B66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9743-9707-44F0-B86F-5F05A07F1754}"/>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124109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CB47-AFB9-4529-A943-9020174BB3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BC44B-7FBB-4413-B8F7-1691BF3810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E99A8-FE35-47FD-A032-15D7CD664AB7}"/>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5" name="Footer Placeholder 4">
            <a:extLst>
              <a:ext uri="{FF2B5EF4-FFF2-40B4-BE49-F238E27FC236}">
                <a16:creationId xmlns:a16="http://schemas.microsoft.com/office/drawing/2014/main" id="{84D79826-A854-46EA-A422-1ECDB27AC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2C181-4BF2-4F01-B6AA-1577BB02D5ED}"/>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416743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72337-20D6-4A01-85A1-B29E13A6C6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EC145-5B2B-4AA7-8975-8551277AB9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28B6A-6945-48B6-B3CC-011EFC60EE29}"/>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5" name="Footer Placeholder 4">
            <a:extLst>
              <a:ext uri="{FF2B5EF4-FFF2-40B4-BE49-F238E27FC236}">
                <a16:creationId xmlns:a16="http://schemas.microsoft.com/office/drawing/2014/main" id="{AC840455-C15C-4EC6-888D-502091B6E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AEA72-9B2E-47E0-AB86-B28FFD000493}"/>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764472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E880-9D53-47F6-9A39-395E8D6BF7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3FE53-D7BD-47C4-8B34-B19F9DA0B5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55D81F-DDC7-4BCD-8BF7-A52A9C49A8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41ECA7-D39B-4639-B04D-B8012B04D148}"/>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6" name="Footer Placeholder 5">
            <a:extLst>
              <a:ext uri="{FF2B5EF4-FFF2-40B4-BE49-F238E27FC236}">
                <a16:creationId xmlns:a16="http://schemas.microsoft.com/office/drawing/2014/main" id="{E1FE82D5-2153-40E6-908B-EA89E11CF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1764E4-5A03-48FC-957A-C5BF30F22EE8}"/>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1201957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6F74-0D9C-4571-8EB0-2B92996E70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5D5AD-980E-425B-88D0-D0527F8CCC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30EC8-F0FD-4B42-AB3E-8A9FC571AE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829770-D760-4A82-A239-5424BAE20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9BEC60-C84D-4CC7-8E34-FFF2C3026F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344ECF-CF20-4831-A22D-0D055948BFE3}"/>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8" name="Footer Placeholder 7">
            <a:extLst>
              <a:ext uri="{FF2B5EF4-FFF2-40B4-BE49-F238E27FC236}">
                <a16:creationId xmlns:a16="http://schemas.microsoft.com/office/drawing/2014/main" id="{7235CE2F-4897-4C32-B9F1-F5F1BB299E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D62295-63E0-492A-9608-0B23DC441D51}"/>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1616173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2CDE-2D7F-4630-95B1-71E9FDFF92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4E950E-577B-42D5-81B8-091941AF2170}"/>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4" name="Footer Placeholder 3">
            <a:extLst>
              <a:ext uri="{FF2B5EF4-FFF2-40B4-BE49-F238E27FC236}">
                <a16:creationId xmlns:a16="http://schemas.microsoft.com/office/drawing/2014/main" id="{E9D664CF-AE00-432F-8A4C-DE3DA2C1E0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6D034-2250-4D10-87D3-EFA43790D1B3}"/>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3129241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FD45F-4FCB-41CF-958B-777BD968E87E}"/>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3" name="Footer Placeholder 2">
            <a:extLst>
              <a:ext uri="{FF2B5EF4-FFF2-40B4-BE49-F238E27FC236}">
                <a16:creationId xmlns:a16="http://schemas.microsoft.com/office/drawing/2014/main" id="{11D0FA9B-4B16-4421-BC0B-E9A2D182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BE422D-2F7C-44DB-83DE-9D5E0391C799}"/>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405228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4EED-772B-4BFF-8886-EF1A910B7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B0286-22A8-4458-8FC8-24E7C0CF6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17EF19-C7B2-4D72-AAC6-F9DE593CC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0E993-C2DF-4938-8EBE-20017BA8421D}"/>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6" name="Footer Placeholder 5">
            <a:extLst>
              <a:ext uri="{FF2B5EF4-FFF2-40B4-BE49-F238E27FC236}">
                <a16:creationId xmlns:a16="http://schemas.microsoft.com/office/drawing/2014/main" id="{7F9E169E-0802-4B06-A2A9-E6A86CA193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B1CA3-8190-4F5A-B4C0-27F5C60A6C4F}"/>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174343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7F79-D06F-43F9-9DE9-ED01E2882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448AB-6ECD-4480-9DF3-7280B0F777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0B6A5-48DA-4505-AACE-C81D5E359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376020-92C9-4BD4-98F8-4C1F199CFE73}"/>
              </a:ext>
            </a:extLst>
          </p:cNvPr>
          <p:cNvSpPr>
            <a:spLocks noGrp="1"/>
          </p:cNvSpPr>
          <p:nvPr>
            <p:ph type="dt" sz="half" idx="10"/>
          </p:nvPr>
        </p:nvSpPr>
        <p:spPr/>
        <p:txBody>
          <a:bodyPr/>
          <a:lstStyle/>
          <a:p>
            <a:fld id="{85167CEB-EBEC-4F2D-A629-3F65FC845AD7}" type="datetimeFigureOut">
              <a:rPr lang="en-US" smtClean="0"/>
              <a:t>9/18/2024</a:t>
            </a:fld>
            <a:endParaRPr lang="en-US"/>
          </a:p>
        </p:txBody>
      </p:sp>
      <p:sp>
        <p:nvSpPr>
          <p:cNvPr id="6" name="Footer Placeholder 5">
            <a:extLst>
              <a:ext uri="{FF2B5EF4-FFF2-40B4-BE49-F238E27FC236}">
                <a16:creationId xmlns:a16="http://schemas.microsoft.com/office/drawing/2014/main" id="{9D7E422A-6725-40CE-AD1F-A129B4DE72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D24B62-92AF-419B-9B61-F58377C6DE9C}"/>
              </a:ext>
            </a:extLst>
          </p:cNvPr>
          <p:cNvSpPr>
            <a:spLocks noGrp="1"/>
          </p:cNvSpPr>
          <p:nvPr>
            <p:ph type="sldNum" sz="quarter" idx="12"/>
          </p:nvPr>
        </p:nvSpPr>
        <p:spPr/>
        <p:txBody>
          <a:bodyPr/>
          <a:lstStyle/>
          <a:p>
            <a:fld id="{88D86AD8-A8D4-4FCC-938A-1C776CD33B68}" type="slidenum">
              <a:rPr lang="en-US" smtClean="0"/>
              <a:t>‹#›</a:t>
            </a:fld>
            <a:endParaRPr lang="en-US"/>
          </a:p>
        </p:txBody>
      </p:sp>
    </p:spTree>
    <p:extLst>
      <p:ext uri="{BB962C8B-B14F-4D97-AF65-F5344CB8AC3E}">
        <p14:creationId xmlns:p14="http://schemas.microsoft.com/office/powerpoint/2010/main" val="130289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B1FE75-89DA-4DDA-B01D-32B642046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C996A-3C7C-40BF-8B65-B4DB04007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845FBA-58E5-4382-858E-1F38E8EBE8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67CEB-EBEC-4F2D-A629-3F65FC845AD7}" type="datetimeFigureOut">
              <a:rPr lang="en-US" smtClean="0"/>
              <a:t>9/18/2024</a:t>
            </a:fld>
            <a:endParaRPr lang="en-US"/>
          </a:p>
        </p:txBody>
      </p:sp>
      <p:sp>
        <p:nvSpPr>
          <p:cNvPr id="5" name="Footer Placeholder 4">
            <a:extLst>
              <a:ext uri="{FF2B5EF4-FFF2-40B4-BE49-F238E27FC236}">
                <a16:creationId xmlns:a16="http://schemas.microsoft.com/office/drawing/2014/main" id="{03DB18AF-31BC-484F-A248-F48D1669C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8FB558-D66D-4539-94DB-BD55955A95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86AD8-A8D4-4FCC-938A-1C776CD33B68}" type="slidenum">
              <a:rPr lang="en-US" smtClean="0"/>
              <a:t>‹#›</a:t>
            </a:fld>
            <a:endParaRPr lang="en-US"/>
          </a:p>
        </p:txBody>
      </p:sp>
    </p:spTree>
    <p:extLst>
      <p:ext uri="{BB962C8B-B14F-4D97-AF65-F5344CB8AC3E}">
        <p14:creationId xmlns:p14="http://schemas.microsoft.com/office/powerpoint/2010/main" val="387555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hyperlink" Target="https://www.techopedia.com/definition/30308/behavioral-analytics" TargetMode="External"/><Relationship Id="rId3" Type="http://schemas.openxmlformats.org/officeDocument/2006/relationships/hyperlink" Target="https://www.techopedia.com/definition/344/business-analytics-ba" TargetMode="External"/><Relationship Id="rId7" Type="http://schemas.openxmlformats.org/officeDocument/2006/relationships/hyperlink" Target="https://www.techopedia.com/definition/28659/big-data-analytics" TargetMode="External"/><Relationship Id="rId2" Type="http://schemas.openxmlformats.org/officeDocument/2006/relationships/hyperlink" Target="https://www.techopedia.com/definition/180/predictive-analytics" TargetMode="External"/><Relationship Id="rId1" Type="http://schemas.openxmlformats.org/officeDocument/2006/relationships/slideLayout" Target="../slideLayouts/slideLayout2.xml"/><Relationship Id="rId6" Type="http://schemas.openxmlformats.org/officeDocument/2006/relationships/hyperlink" Target="https://www.techopedia.com/definition/27745/big-data" TargetMode="External"/><Relationship Id="rId5" Type="http://schemas.openxmlformats.org/officeDocument/2006/relationships/hyperlink" Target="https://www.techopedia.com/definition/26418/data-analytics" TargetMode="External"/><Relationship Id="rId4" Type="http://schemas.openxmlformats.org/officeDocument/2006/relationships/hyperlink" Target="https://www.techopedia.com/definition/1456/customer-analytics" TargetMode="External"/><Relationship Id="rId9" Type="http://schemas.openxmlformats.org/officeDocument/2006/relationships/hyperlink" Target="https://www.techopedia.com/definition/32370/advanced-analytics" TargetMode="Externa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mplilearn.com/learn-hadoop-spark-basics-skillup" TargetMode="External"/><Relationship Id="rId2" Type="http://schemas.openxmlformats.org/officeDocument/2006/relationships/hyperlink" Target="https://www.simplilearn.com/learn-data-science-with-r-basics-skillup" TargetMode="External"/><Relationship Id="rId1" Type="http://schemas.openxmlformats.org/officeDocument/2006/relationships/slideLayout" Target="../slideLayouts/slideLayout2.xml"/><Relationship Id="rId4" Type="http://schemas.openxmlformats.org/officeDocument/2006/relationships/hyperlink" Target="https://www.simplilearn.com/learn-data-analytics-for-beginners-skillup"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simplilearn.com/tutorials/data-science-tutorial/what-is-data-science" TargetMode="External"/><Relationship Id="rId2" Type="http://schemas.openxmlformats.org/officeDocument/2006/relationships/hyperlink" Target="https://www.simplilearn.com/data-cleaning-why-and-how-to-get-started-article" TargetMode="External"/><Relationship Id="rId1" Type="http://schemas.openxmlformats.org/officeDocument/2006/relationships/slideLayout" Target="../slideLayouts/slideLayout2.xml"/><Relationship Id="rId4" Type="http://schemas.openxmlformats.org/officeDocument/2006/relationships/hyperlink" Target="https://www.simplilearn.com/what-is-data-artic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hyperlink" Target="https://www.simplilearn.com/tutorials/hadoop-tutorial/hive-vs-pig" TargetMode="External"/><Relationship Id="rId2" Type="http://schemas.openxmlformats.org/officeDocument/2006/relationships/hyperlink" Target="https://www.simplilearn.com/why-python-is-essential-for-data-analysis-articl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hyperlink" Target="https://www.simplilearn.com/what-skills-do-i-need-to-become-a-data-scientist-article" TargetMode="External"/><Relationship Id="rId2" Type="http://schemas.openxmlformats.org/officeDocument/2006/relationships/hyperlink" Target="https://www.simplilearn.com/21-reasons-to-learn-r-python-and-hadoop-article" TargetMode="External"/><Relationship Id="rId1" Type="http://schemas.openxmlformats.org/officeDocument/2006/relationships/slideLayout" Target="../slideLayouts/slideLayout2.xml"/><Relationship Id="rId4" Type="http://schemas.openxmlformats.org/officeDocument/2006/relationships/hyperlink" Target="https://www.simplilearn.com/data-visualization-articl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Artificial_intelligence" TargetMode="External"/><Relationship Id="rId7" Type="http://schemas.openxmlformats.org/officeDocument/2006/relationships/hyperlink" Target="https://en.wikipedia.org/wiki/Computer_vision" TargetMode="External"/><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 Id="rId6" Type="http://schemas.openxmlformats.org/officeDocument/2006/relationships/hyperlink" Target="https://en.wikipedia.org/wiki/Speech_recognition" TargetMode="External"/><Relationship Id="rId5" Type="http://schemas.openxmlformats.org/officeDocument/2006/relationships/hyperlink" Target="https://en.wikipedia.org/wiki/Email_filtering" TargetMode="External"/><Relationship Id="rId4" Type="http://schemas.openxmlformats.org/officeDocument/2006/relationships/hyperlink" Target="https://en.wikipedia.org/wiki/Training_data" TargetMode="Externa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owardsdatascience.com/statistical-modeling-the-full-pragmatic-guide-7aeb56e38b36" TargetMode="External"/><Relationship Id="rId2" Type="http://schemas.openxmlformats.org/officeDocument/2006/relationships/hyperlink" Target="https://medium.com/swlh/data-science-and-the-data-scientist-db200aac4ea0" TargetMode="External"/><Relationship Id="rId1" Type="http://schemas.openxmlformats.org/officeDocument/2006/relationships/slideLayout" Target="../slideLayouts/slideLayout2.xml"/><Relationship Id="rId4" Type="http://schemas.openxmlformats.org/officeDocument/2006/relationships/hyperlink" Target="https://medium.com/@marcos.silva0/the-ultimate-guide-using-game-theory-to-interpret-machine-learning-c384cbb6929?sk=8817fb3b75f2da2030cee7a699c8854b"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udacity.com/blog/2022/12/how-to-ingest-data-with-python.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machinelearningmastery.com/supervised-and-unsupervised-machine-learning-algorithms/" TargetMode="External"/><Relationship Id="rId2" Type="http://schemas.openxmlformats.org/officeDocument/2006/relationships/hyperlink" Target="https://www.v7labs.com/blog/supervised-vs-unsupervised-learning"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ai/post/2-supervised-learning-techniques-that-aid-value-predict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bookcentral.proquest.com/lib/coloradotecho/detail.action?docID=5405679" TargetMode="External"/><Relationship Id="rId3" Type="http://schemas.openxmlformats.org/officeDocument/2006/relationships/hyperlink" Target="https://www.kdnuggets.com/2017/07/4-types-data-analytics.html/t_learningMaterials" TargetMode="External"/><Relationship Id="rId7" Type="http://schemas.openxmlformats.org/officeDocument/2006/relationships/hyperlink" Target="https://search-proquest-com.coloradotech.idm.oclc.org/docview/1476476366?pq-origsite=summon&amp;accountid=144789" TargetMode="External"/><Relationship Id="rId2" Type="http://schemas.openxmlformats.org/officeDocument/2006/relationships/hyperlink" Target="https://www.simplilearn.com/data-science-vs-big-data-vs-data-analytics-article" TargetMode="External"/><Relationship Id="rId1" Type="http://schemas.openxmlformats.org/officeDocument/2006/relationships/slideLayout" Target="../slideLayouts/slideLayout2.xml"/><Relationship Id="rId6" Type="http://schemas.openxmlformats.org/officeDocument/2006/relationships/hyperlink" Target="https://machinelearningmastery.com/a-gentle-introduction-to-scikit-learn-a-python-machine-learning-library/%20/t_learningMaterials" TargetMode="External"/><Relationship Id="rId5" Type="http://schemas.openxmlformats.org/officeDocument/2006/relationships/hyperlink" Target="https://databricks.com/session/streaming-machine-learning-in-spark/t_learningMaterials" TargetMode="External"/><Relationship Id="rId4" Type="http://schemas.openxmlformats.org/officeDocument/2006/relationships/hyperlink" Target="https://www.coursera.org/lecture/machine-learning/what-is-machine-learning-Ujm7v/t_learningMaterial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pubnub.com/developers/realtime-data-streams/twitter-strea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39A661-E509-43F2-8B33-28D65FE177AB}"/>
              </a:ext>
            </a:extLst>
          </p:cNvPr>
          <p:cNvPicPr>
            <a:picLocks noChangeAspect="1"/>
          </p:cNvPicPr>
          <p:nvPr/>
        </p:nvPicPr>
        <p:blipFill rotWithShape="1">
          <a:blip r:embed="rId2"/>
          <a:srcRect t="37393" r="2151" b="2454"/>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82DE70-E537-425E-BEBC-9F27A626456F}"/>
              </a:ext>
            </a:extLst>
          </p:cNvPr>
          <p:cNvSpPr>
            <a:spLocks noGrp="1"/>
          </p:cNvSpPr>
          <p:nvPr>
            <p:ph type="ctrTitle"/>
          </p:nvPr>
        </p:nvSpPr>
        <p:spPr>
          <a:xfrm>
            <a:off x="404553" y="3091928"/>
            <a:ext cx="9078562" cy="2387600"/>
          </a:xfrm>
        </p:spPr>
        <p:txBody>
          <a:bodyPr>
            <a:normAutofit/>
          </a:bodyPr>
          <a:lstStyle/>
          <a:p>
            <a:pPr algn="l"/>
            <a:r>
              <a:rPr lang="en-US" sz="6600" b="0" i="0">
                <a:effectLst/>
                <a:latin typeface="Noto Sans" panose="020B0502040504020204" pitchFamily="34" charset="0"/>
              </a:rPr>
              <a:t>Streaming Data Analytics</a:t>
            </a:r>
            <a:endParaRPr lang="en-US" sz="6600"/>
          </a:p>
        </p:txBody>
      </p:sp>
      <p:sp>
        <p:nvSpPr>
          <p:cNvPr id="20" name="Rectangle: Rounded Corners 19">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5B34E1B-887C-45C0-A022-482739A83029}"/>
              </a:ext>
            </a:extLst>
          </p:cNvPr>
          <p:cNvSpPr>
            <a:spLocks noGrp="1"/>
          </p:cNvSpPr>
          <p:nvPr>
            <p:ph type="subTitle" idx="1"/>
          </p:nvPr>
        </p:nvSpPr>
        <p:spPr>
          <a:xfrm>
            <a:off x="404553" y="5624945"/>
            <a:ext cx="9078562" cy="592975"/>
          </a:xfrm>
        </p:spPr>
        <p:txBody>
          <a:bodyPr anchor="ctr">
            <a:normAutofit/>
          </a:bodyPr>
          <a:lstStyle/>
          <a:p>
            <a:pPr algn="l"/>
            <a:r>
              <a:rPr lang="en-US" dirty="0"/>
              <a:t>Unit 3 – By Dr. </a:t>
            </a:r>
            <a:r>
              <a:rPr lang="en-US"/>
              <a:t>Yousefi</a:t>
            </a:r>
            <a:endParaRPr lang="en-US" dirty="0"/>
          </a:p>
        </p:txBody>
      </p:sp>
    </p:spTree>
    <p:extLst>
      <p:ext uri="{BB962C8B-B14F-4D97-AF65-F5344CB8AC3E}">
        <p14:creationId xmlns:p14="http://schemas.microsoft.com/office/powerpoint/2010/main" val="788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BDB1-28AD-4E66-A3B0-BB644187BCB6}"/>
              </a:ext>
            </a:extLst>
          </p:cNvPr>
          <p:cNvSpPr>
            <a:spLocks noGrp="1"/>
          </p:cNvSpPr>
          <p:nvPr>
            <p:ph type="title"/>
          </p:nvPr>
        </p:nvSpPr>
        <p:spPr/>
        <p:txBody>
          <a:bodyPr/>
          <a:lstStyle/>
          <a:p>
            <a:r>
              <a:rPr lang="en-US" b="0" i="0" dirty="0">
                <a:solidFill>
                  <a:srgbClr val="222222"/>
                </a:solidFill>
                <a:effectLst/>
                <a:latin typeface="Noto Sans" panose="020B0502040504020204" pitchFamily="34" charset="0"/>
              </a:rPr>
              <a:t>The project deliverables include the following:</a:t>
            </a:r>
            <a:endParaRPr lang="en-US" dirty="0"/>
          </a:p>
        </p:txBody>
      </p:sp>
      <p:sp>
        <p:nvSpPr>
          <p:cNvPr id="3" name="Content Placeholder 2">
            <a:extLst>
              <a:ext uri="{FF2B5EF4-FFF2-40B4-BE49-F238E27FC236}">
                <a16:creationId xmlns:a16="http://schemas.microsoft.com/office/drawing/2014/main" id="{996DA0D9-B1A5-4952-A803-47CD37EBD172}"/>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222222"/>
                </a:solidFill>
                <a:effectLst/>
                <a:latin typeface="Noto Sans" panose="020B0502040504020204" pitchFamily="34" charset="0"/>
              </a:rPr>
              <a:t>Create an ingest job in Python that consumes the identified data.</a:t>
            </a:r>
          </a:p>
          <a:p>
            <a:pPr algn="l">
              <a:buFont typeface="Arial" panose="020B0604020202020204" pitchFamily="34" charset="0"/>
              <a:buChar char="•"/>
            </a:pPr>
            <a:r>
              <a:rPr lang="en-US" b="0" i="0" dirty="0">
                <a:solidFill>
                  <a:srgbClr val="222222"/>
                </a:solidFill>
                <a:effectLst/>
                <a:latin typeface="Noto Sans" panose="020B0502040504020204" pitchFamily="34" charset="0"/>
              </a:rPr>
              <a:t>Construct an unsupervised or supervised machine learning algorithm to predict the numerical or categorical outcome based on the defined goal.</a:t>
            </a:r>
          </a:p>
          <a:p>
            <a:pPr algn="l">
              <a:buFont typeface="Arial" panose="020B0604020202020204" pitchFamily="34" charset="0"/>
              <a:buChar char="•"/>
            </a:pPr>
            <a:r>
              <a:rPr lang="en-US" b="0" i="0" dirty="0">
                <a:solidFill>
                  <a:srgbClr val="222222"/>
                </a:solidFill>
                <a:effectLst/>
                <a:latin typeface="Noto Sans" panose="020B0502040504020204" pitchFamily="34" charset="0"/>
              </a:rPr>
              <a:t>Discuss the results.</a:t>
            </a:r>
          </a:p>
          <a:p>
            <a:pPr algn="l">
              <a:buFont typeface="Arial" panose="020B0604020202020204" pitchFamily="34" charset="0"/>
              <a:buChar char="•"/>
            </a:pPr>
            <a:r>
              <a:rPr lang="en-US" b="0" i="0" dirty="0">
                <a:solidFill>
                  <a:srgbClr val="222222"/>
                </a:solidFill>
                <a:effectLst/>
                <a:latin typeface="Noto Sans" panose="020B0502040504020204" pitchFamily="34" charset="0"/>
              </a:rPr>
              <a:t>Provide a discussion on the solution design, interworking's, and how the algorithm is to be interpreted.</a:t>
            </a:r>
          </a:p>
          <a:p>
            <a:pPr algn="l">
              <a:buFont typeface="Arial" panose="020B0604020202020204" pitchFamily="34" charset="0"/>
              <a:buChar char="•"/>
            </a:pPr>
            <a:r>
              <a:rPr lang="en-US" b="0" i="0" dirty="0">
                <a:solidFill>
                  <a:srgbClr val="222222"/>
                </a:solidFill>
                <a:effectLst/>
                <a:latin typeface="Noto Sans" panose="020B0502040504020204" pitchFamily="34" charset="0"/>
              </a:rPr>
              <a:t>Once complete, submit your assignment for grading in a Microsoft Word document.</a:t>
            </a:r>
          </a:p>
          <a:p>
            <a:endParaRPr lang="en-US" dirty="0"/>
          </a:p>
        </p:txBody>
      </p:sp>
    </p:spTree>
    <p:extLst>
      <p:ext uri="{BB962C8B-B14F-4D97-AF65-F5344CB8AC3E}">
        <p14:creationId xmlns:p14="http://schemas.microsoft.com/office/powerpoint/2010/main" val="1037992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3EA3-ED8C-4584-8458-A27589501D3B}"/>
              </a:ext>
            </a:extLst>
          </p:cNvPr>
          <p:cNvSpPr>
            <a:spLocks noGrp="1"/>
          </p:cNvSpPr>
          <p:nvPr>
            <p:ph type="title"/>
          </p:nvPr>
        </p:nvSpPr>
        <p:spPr/>
        <p:txBody>
          <a:bodyPr/>
          <a:lstStyle/>
          <a:p>
            <a:r>
              <a:rPr lang="en-US" b="1" i="0" dirty="0">
                <a:solidFill>
                  <a:srgbClr val="222222"/>
                </a:solidFill>
                <a:effectLst/>
                <a:latin typeface="Noto Sans" panose="020B0502040504020204" pitchFamily="34" charset="0"/>
              </a:rPr>
              <a:t>Live Chat Extra Credit Summary</a:t>
            </a:r>
            <a:endParaRPr lang="en-US" dirty="0"/>
          </a:p>
        </p:txBody>
      </p:sp>
      <p:sp>
        <p:nvSpPr>
          <p:cNvPr id="3" name="Content Placeholder 2">
            <a:extLst>
              <a:ext uri="{FF2B5EF4-FFF2-40B4-BE49-F238E27FC236}">
                <a16:creationId xmlns:a16="http://schemas.microsoft.com/office/drawing/2014/main" id="{7883A3AF-B105-438A-94B8-5AB9F5B8593D}"/>
              </a:ext>
            </a:extLst>
          </p:cNvPr>
          <p:cNvSpPr>
            <a:spLocks noGrp="1"/>
          </p:cNvSpPr>
          <p:nvPr>
            <p:ph idx="1"/>
          </p:nvPr>
        </p:nvSpPr>
        <p:spPr/>
        <p:txBody>
          <a:bodyPr>
            <a:normAutofit fontScale="77500" lnSpcReduction="20000"/>
          </a:bodyPr>
          <a:lstStyle/>
          <a:p>
            <a:pPr algn="l"/>
            <a:r>
              <a:rPr lang="en-US" b="0" i="0" dirty="0">
                <a:solidFill>
                  <a:srgbClr val="222222"/>
                </a:solidFill>
                <a:effectLst/>
                <a:latin typeface="Noto Sans" panose="020B0502040504020204" pitchFamily="34" charset="0"/>
              </a:rPr>
              <a:t>In this class, you have the opportunity to receive credit for attending Live Chats or reviewing the chat archive. This opportunity is available once per week. To receive these points, you can either:</a:t>
            </a:r>
          </a:p>
          <a:p>
            <a:pPr algn="l"/>
            <a:r>
              <a:rPr lang="en-US" b="0" i="0" dirty="0">
                <a:solidFill>
                  <a:srgbClr val="222222"/>
                </a:solidFill>
                <a:effectLst/>
                <a:latin typeface="Noto Sans" panose="020B0502040504020204" pitchFamily="34" charset="0"/>
              </a:rPr>
              <a:t>1.    Attend the Live Chat session.</a:t>
            </a:r>
            <a:br>
              <a:rPr lang="en-US" b="0" i="0" dirty="0">
                <a:solidFill>
                  <a:srgbClr val="222222"/>
                </a:solidFill>
                <a:effectLst/>
                <a:latin typeface="Noto Sans" panose="020B0502040504020204" pitchFamily="34" charset="0"/>
              </a:rPr>
            </a:br>
            <a:r>
              <a:rPr lang="en-US" b="0" i="0" dirty="0">
                <a:solidFill>
                  <a:srgbClr val="222222"/>
                </a:solidFill>
                <a:effectLst/>
                <a:latin typeface="Noto Sans" panose="020B0502040504020204" pitchFamily="34" charset="0"/>
              </a:rPr>
              <a:t>or</a:t>
            </a:r>
          </a:p>
          <a:p>
            <a:pPr algn="l"/>
            <a:r>
              <a:rPr lang="en-US" b="0" i="0" dirty="0">
                <a:solidFill>
                  <a:srgbClr val="222222"/>
                </a:solidFill>
                <a:effectLst/>
                <a:latin typeface="Noto Sans" panose="020B0502040504020204" pitchFamily="34" charset="0"/>
              </a:rPr>
              <a:t>2.    Review the archived chat session and submit a 200-word summary of the content. The archive review summary must meet the expectations described below. </a:t>
            </a:r>
          </a:p>
          <a:p>
            <a:pPr algn="l">
              <a:buFont typeface="Arial" panose="020B0604020202020204" pitchFamily="34" charset="0"/>
              <a:buChar char="•"/>
            </a:pPr>
            <a:r>
              <a:rPr lang="en-US" b="0" i="0" dirty="0">
                <a:solidFill>
                  <a:srgbClr val="222222"/>
                </a:solidFill>
                <a:effectLst/>
                <a:latin typeface="Noto Sans" panose="020B0502040504020204" pitchFamily="34" charset="0"/>
              </a:rPr>
              <a:t>Summarize the content of the chat. Some ideas for what to include are a description of what information was covered and how you will apply this information to your academic or professional work.</a:t>
            </a:r>
          </a:p>
          <a:p>
            <a:pPr algn="l">
              <a:buFont typeface="Arial" panose="020B0604020202020204" pitchFamily="34" charset="0"/>
              <a:buChar char="•"/>
            </a:pPr>
            <a:r>
              <a:rPr lang="en-US" b="0" i="0" dirty="0">
                <a:solidFill>
                  <a:srgbClr val="222222"/>
                </a:solidFill>
                <a:effectLst/>
                <a:latin typeface="Noto Sans" panose="020B0502040504020204" pitchFamily="34" charset="0"/>
              </a:rPr>
              <a:t>Label the document "Chat Credit" with the date the Live Chat was presented.</a:t>
            </a:r>
          </a:p>
          <a:p>
            <a:pPr algn="l">
              <a:buFont typeface="Arial" panose="020B0604020202020204" pitchFamily="34" charset="0"/>
              <a:buChar char="•"/>
            </a:pPr>
            <a:r>
              <a:rPr lang="en-US" b="0" i="0" dirty="0">
                <a:solidFill>
                  <a:srgbClr val="222222"/>
                </a:solidFill>
                <a:effectLst/>
                <a:latin typeface="Noto Sans" panose="020B0502040504020204" pitchFamily="34" charset="0"/>
              </a:rPr>
              <a:t>A summary must be submitted within 1 week of the Live Chat to be considered for credit.</a:t>
            </a:r>
          </a:p>
          <a:p>
            <a:endParaRPr lang="en-US" dirty="0"/>
          </a:p>
        </p:txBody>
      </p:sp>
    </p:spTree>
    <p:extLst>
      <p:ext uri="{BB962C8B-B14F-4D97-AF65-F5344CB8AC3E}">
        <p14:creationId xmlns:p14="http://schemas.microsoft.com/office/powerpoint/2010/main" val="344957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0EEC8-240E-42C5-8DD7-324899F73920}"/>
              </a:ext>
            </a:extLst>
          </p:cNvPr>
          <p:cNvSpPr>
            <a:spLocks noGrp="1"/>
          </p:cNvSpPr>
          <p:nvPr>
            <p:ph type="title"/>
          </p:nvPr>
        </p:nvSpPr>
        <p:spPr>
          <a:xfrm>
            <a:off x="841248" y="426720"/>
            <a:ext cx="10506456" cy="1919141"/>
          </a:xfrm>
        </p:spPr>
        <p:txBody>
          <a:bodyPr anchor="b">
            <a:normAutofit/>
          </a:bodyPr>
          <a:lstStyle/>
          <a:p>
            <a:r>
              <a:rPr lang="en-US" sz="6000"/>
              <a:t>Objective</a:t>
            </a: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2F14092-E88D-419F-8A06-00DA29C477D1}"/>
              </a:ext>
            </a:extLst>
          </p:cNvPr>
          <p:cNvSpPr>
            <a:spLocks noGrp="1"/>
          </p:cNvSpPr>
          <p:nvPr>
            <p:ph idx="1"/>
          </p:nvPr>
        </p:nvSpPr>
        <p:spPr>
          <a:xfrm>
            <a:off x="841248" y="3337269"/>
            <a:ext cx="10509504" cy="2905686"/>
          </a:xfrm>
        </p:spPr>
        <p:txBody>
          <a:bodyPr>
            <a:normAutofit/>
          </a:bodyPr>
          <a:lstStyle/>
          <a:p>
            <a:r>
              <a:rPr lang="en-US" sz="2200" b="0" i="0">
                <a:effectLst/>
                <a:latin typeface="Noto Sans" panose="020B0502040504020204" pitchFamily="34" charset="0"/>
              </a:rPr>
              <a:t>Understand the differences between streaming data analytics and at-rest data analytics, as well as the foundation, techniques, and processes of the streaming data analytics</a:t>
            </a:r>
            <a:endParaRPr lang="en-US" sz="2200"/>
          </a:p>
        </p:txBody>
      </p:sp>
    </p:spTree>
    <p:extLst>
      <p:ext uri="{BB962C8B-B14F-4D97-AF65-F5344CB8AC3E}">
        <p14:creationId xmlns:p14="http://schemas.microsoft.com/office/powerpoint/2010/main" val="2912294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08BD-1C70-4528-AD55-3D2A2E478D4E}"/>
              </a:ext>
            </a:extLst>
          </p:cNvPr>
          <p:cNvSpPr>
            <a:spLocks noGrp="1"/>
          </p:cNvSpPr>
          <p:nvPr>
            <p:ph type="title"/>
          </p:nvPr>
        </p:nvSpPr>
        <p:spPr>
          <a:xfrm>
            <a:off x="524741" y="620392"/>
            <a:ext cx="3808268" cy="5504688"/>
          </a:xfrm>
        </p:spPr>
        <p:txBody>
          <a:bodyPr>
            <a:normAutofit/>
          </a:bodyPr>
          <a:lstStyle/>
          <a:p>
            <a:r>
              <a:rPr lang="en-US" sz="6000" b="0" i="0">
                <a:solidFill>
                  <a:schemeClr val="accent5"/>
                </a:solidFill>
                <a:effectLst/>
                <a:latin typeface="Noto Sans" panose="020B0502040504020204" pitchFamily="34" charset="0"/>
              </a:rPr>
              <a:t>What is Analytics?</a:t>
            </a:r>
            <a:br>
              <a:rPr lang="en-US" sz="6000" b="0" i="0">
                <a:solidFill>
                  <a:schemeClr val="accent5"/>
                </a:solidFill>
                <a:effectLst/>
                <a:latin typeface="Noto Sans" panose="020B0502040504020204" pitchFamily="34" charset="0"/>
              </a:rPr>
            </a:br>
            <a:endParaRPr lang="en-US" sz="6000">
              <a:solidFill>
                <a:schemeClr val="accent5"/>
              </a:solidFill>
            </a:endParaRPr>
          </a:p>
        </p:txBody>
      </p:sp>
      <p:graphicFrame>
        <p:nvGraphicFramePr>
          <p:cNvPr id="5" name="Content Placeholder 2">
            <a:extLst>
              <a:ext uri="{FF2B5EF4-FFF2-40B4-BE49-F238E27FC236}">
                <a16:creationId xmlns:a16="http://schemas.microsoft.com/office/drawing/2014/main" id="{64FCF0A3-0D87-479B-9437-D13E3D00CE63}"/>
              </a:ext>
            </a:extLst>
          </p:cNvPr>
          <p:cNvGraphicFramePr>
            <a:graphicFrameLocks noGrp="1"/>
          </p:cNvGraphicFramePr>
          <p:nvPr>
            <p:ph idx="1"/>
            <p:extLst>
              <p:ext uri="{D42A27DB-BD31-4B8C-83A1-F6EECF244321}">
                <p14:modId xmlns:p14="http://schemas.microsoft.com/office/powerpoint/2010/main" val="202564104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9130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26EC-0227-4BF9-B49A-F26E891229B8}"/>
              </a:ext>
            </a:extLst>
          </p:cNvPr>
          <p:cNvSpPr>
            <a:spLocks noGrp="1"/>
          </p:cNvSpPr>
          <p:nvPr>
            <p:ph type="title"/>
          </p:nvPr>
        </p:nvSpPr>
        <p:spPr>
          <a:xfrm>
            <a:off x="648929" y="629266"/>
            <a:ext cx="3667039" cy="5506358"/>
          </a:xfrm>
        </p:spPr>
        <p:txBody>
          <a:bodyPr>
            <a:normAutofit/>
          </a:bodyPr>
          <a:lstStyle/>
          <a:p>
            <a:r>
              <a:rPr lang="en-US" sz="4000" b="0" i="0">
                <a:effectLst/>
                <a:latin typeface="Noto Sans" panose="020B0502040504020204" pitchFamily="34" charset="0"/>
              </a:rPr>
              <a:t>What is Analytics?</a:t>
            </a:r>
            <a:br>
              <a:rPr lang="en-US" sz="4000" b="0" i="0">
                <a:effectLst/>
                <a:latin typeface="Noto Sans" panose="020B0502040504020204" pitchFamily="34" charset="0"/>
              </a:rPr>
            </a:br>
            <a:endParaRPr lang="en-US" sz="4000"/>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55C1A85-B643-4EC2-98D4-BACD6EDA557F}"/>
              </a:ext>
            </a:extLst>
          </p:cNvPr>
          <p:cNvGraphicFramePr>
            <a:graphicFrameLocks noGrp="1"/>
          </p:cNvGraphicFramePr>
          <p:nvPr>
            <p:ph idx="1"/>
            <p:extLst>
              <p:ext uri="{D42A27DB-BD31-4B8C-83A1-F6EECF244321}">
                <p14:modId xmlns:p14="http://schemas.microsoft.com/office/powerpoint/2010/main" val="3246372323"/>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593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9CFCED-CA3A-443C-8482-9301F8A03537}"/>
              </a:ext>
            </a:extLst>
          </p:cNvPr>
          <p:cNvSpPr>
            <a:spLocks noGrp="1"/>
          </p:cNvSpPr>
          <p:nvPr>
            <p:ph type="title"/>
          </p:nvPr>
        </p:nvSpPr>
        <p:spPr>
          <a:xfrm>
            <a:off x="635000" y="640823"/>
            <a:ext cx="3418659" cy="5583148"/>
          </a:xfrm>
        </p:spPr>
        <p:txBody>
          <a:bodyPr anchor="ctr">
            <a:normAutofit/>
          </a:bodyPr>
          <a:lstStyle/>
          <a:p>
            <a:r>
              <a:rPr lang="en-US" sz="5400" b="0" i="0">
                <a:effectLst/>
                <a:latin typeface="Noto Sans" panose="020B0502040504020204" pitchFamily="34" charset="0"/>
              </a:rPr>
              <a:t>What is Analytics?</a:t>
            </a:r>
            <a:br>
              <a:rPr lang="en-US" sz="5400" b="0" i="0">
                <a:effectLst/>
                <a:latin typeface="Noto Sans" panose="020B0502040504020204" pitchFamily="34" charset="0"/>
              </a:rPr>
            </a:b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BFEC4C0-4640-44C4-902F-52BB257E456A}"/>
              </a:ext>
            </a:extLst>
          </p:cNvPr>
          <p:cNvGraphicFramePr>
            <a:graphicFrameLocks noGrp="1"/>
          </p:cNvGraphicFramePr>
          <p:nvPr>
            <p:ph idx="1"/>
            <p:extLst>
              <p:ext uri="{D42A27DB-BD31-4B8C-83A1-F6EECF244321}">
                <p14:modId xmlns:p14="http://schemas.microsoft.com/office/powerpoint/2010/main" val="25275023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91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DA8E-CC1D-4C99-9D53-55B1649FF678}"/>
              </a:ext>
            </a:extLst>
          </p:cNvPr>
          <p:cNvSpPr>
            <a:spLocks noGrp="1"/>
          </p:cNvSpPr>
          <p:nvPr>
            <p:ph type="title"/>
          </p:nvPr>
        </p:nvSpPr>
        <p:spPr/>
        <p:txBody>
          <a:bodyPr/>
          <a:lstStyle/>
          <a:p>
            <a:r>
              <a:rPr lang="en-US" b="0" i="0" dirty="0">
                <a:solidFill>
                  <a:srgbClr val="424242"/>
                </a:solidFill>
                <a:effectLst/>
                <a:latin typeface="Poppins"/>
              </a:rPr>
              <a:t>Related Terms</a:t>
            </a:r>
            <a:br>
              <a:rPr lang="en-US" b="0" i="0" dirty="0">
                <a:solidFill>
                  <a:srgbClr val="424242"/>
                </a:solidFill>
                <a:effectLst/>
                <a:latin typeface="Poppins"/>
              </a:rPr>
            </a:br>
            <a:endParaRPr lang="en-US" dirty="0"/>
          </a:p>
        </p:txBody>
      </p:sp>
      <p:sp>
        <p:nvSpPr>
          <p:cNvPr id="3" name="Content Placeholder 2">
            <a:extLst>
              <a:ext uri="{FF2B5EF4-FFF2-40B4-BE49-F238E27FC236}">
                <a16:creationId xmlns:a16="http://schemas.microsoft.com/office/drawing/2014/main" id="{AFB11C70-C79C-49BE-881E-00BC51329CC8}"/>
              </a:ext>
            </a:extLst>
          </p:cNvPr>
          <p:cNvSpPr>
            <a:spLocks noGrp="1"/>
          </p:cNvSpPr>
          <p:nvPr>
            <p:ph idx="1"/>
          </p:nvPr>
        </p:nvSpPr>
        <p:spPr/>
        <p:txBody>
          <a:bodyPr/>
          <a:lstStyle/>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2"/>
              </a:rPr>
              <a:t>Predictive Analytics</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3"/>
              </a:rPr>
              <a:t>Business Analytics</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4"/>
              </a:rPr>
              <a:t>Customer Analytics</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5"/>
              </a:rPr>
              <a:t>Data Analytics</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6"/>
              </a:rPr>
              <a:t>Big Data</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7"/>
              </a:rPr>
              <a:t>Big Data Analytics</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4A94"/>
                </a:solidFill>
                <a:effectLst/>
                <a:latin typeface="Verdana" panose="020B0604030504040204" pitchFamily="34" charset="0"/>
                <a:hlinkClick r:id="rId8"/>
              </a:rPr>
              <a:t>Behavioral Analytics</a:t>
            </a:r>
            <a:endParaRPr lang="en-US" b="0" i="0" dirty="0">
              <a:solidFill>
                <a:srgbClr val="424242"/>
              </a:solidFill>
              <a:effectLst/>
              <a:latin typeface="Verdana" panose="020B0604030504040204" pitchFamily="34" charset="0"/>
            </a:endParaRPr>
          </a:p>
          <a:p>
            <a:pPr algn="l">
              <a:buFont typeface="Arial" panose="020B0604020202020204" pitchFamily="34" charset="0"/>
              <a:buChar char="•"/>
            </a:pPr>
            <a:r>
              <a:rPr lang="en-US" b="0" i="0" u="sng" dirty="0">
                <a:solidFill>
                  <a:srgbClr val="0070E0"/>
                </a:solidFill>
                <a:effectLst/>
                <a:latin typeface="Verdana" panose="020B0604030504040204" pitchFamily="34" charset="0"/>
                <a:hlinkClick r:id="rId9"/>
              </a:rPr>
              <a:t>Advanced Analytics</a:t>
            </a:r>
            <a:endParaRPr lang="en-US" b="0" i="0" dirty="0">
              <a:solidFill>
                <a:srgbClr val="424242"/>
              </a:solidFill>
              <a:effectLst/>
              <a:latin typeface="Verdana" panose="020B0604030504040204" pitchFamily="34" charset="0"/>
            </a:endParaRPr>
          </a:p>
          <a:p>
            <a:pPr marL="0" indent="0">
              <a:buNone/>
            </a:pPr>
            <a:endParaRPr lang="en-US" dirty="0"/>
          </a:p>
        </p:txBody>
      </p:sp>
    </p:spTree>
    <p:extLst>
      <p:ext uri="{BB962C8B-B14F-4D97-AF65-F5344CB8AC3E}">
        <p14:creationId xmlns:p14="http://schemas.microsoft.com/office/powerpoint/2010/main" val="184028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ACAC-D8C6-461C-96CC-E29ECFCD89D7}"/>
              </a:ext>
            </a:extLst>
          </p:cNvPr>
          <p:cNvSpPr>
            <a:spLocks noGrp="1"/>
          </p:cNvSpPr>
          <p:nvPr>
            <p:ph type="title"/>
          </p:nvPr>
        </p:nvSpPr>
        <p:spPr>
          <a:xfrm>
            <a:off x="648929" y="629266"/>
            <a:ext cx="3667039" cy="5506358"/>
          </a:xfrm>
        </p:spPr>
        <p:txBody>
          <a:bodyPr>
            <a:normAutofit/>
          </a:bodyPr>
          <a:lstStyle/>
          <a:p>
            <a:r>
              <a:rPr lang="en-US" sz="4000" b="0" i="0">
                <a:effectLst/>
                <a:latin typeface="Roboto" panose="02000000000000000000" pitchFamily="2" charset="0"/>
              </a:rPr>
              <a:t>Data Science vs. Big Data vs. Data Analytics</a:t>
            </a:r>
            <a:br>
              <a:rPr lang="en-US" sz="4000" b="0" i="0">
                <a:effectLst/>
                <a:latin typeface="Roboto" panose="02000000000000000000" pitchFamily="2" charset="0"/>
              </a:rPr>
            </a:br>
            <a:endParaRPr lang="en-US" sz="4000"/>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2DEB8D7-2906-4063-A506-E31E265CCB8B}"/>
              </a:ext>
            </a:extLst>
          </p:cNvPr>
          <p:cNvGraphicFramePr>
            <a:graphicFrameLocks noGrp="1"/>
          </p:cNvGraphicFramePr>
          <p:nvPr>
            <p:ph idx="1"/>
            <p:extLst>
              <p:ext uri="{D42A27DB-BD31-4B8C-83A1-F6EECF244321}">
                <p14:modId xmlns:p14="http://schemas.microsoft.com/office/powerpoint/2010/main" val="2416360752"/>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97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7E7CAA-AAAA-4A61-8D24-74B4754E486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Roboto" panose="02000000000000000000" pitchFamily="2" charset="0"/>
              </a:rPr>
              <a:t>What Is Data Science?</a:t>
            </a:r>
            <a:br>
              <a:rPr lang="en-US" b="0" i="0">
                <a:solidFill>
                  <a:srgbClr val="FFFFFF"/>
                </a:solidFill>
                <a:effectLst/>
                <a:latin typeface="Roboto" panose="02000000000000000000" pitchFamily="2" charset="0"/>
              </a:rPr>
            </a:b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53B2DF8-C0DE-4417-91AC-0BCF7888FE16}"/>
              </a:ext>
            </a:extLst>
          </p:cNvPr>
          <p:cNvSpPr>
            <a:spLocks noGrp="1"/>
          </p:cNvSpPr>
          <p:nvPr>
            <p:ph idx="1"/>
          </p:nvPr>
        </p:nvSpPr>
        <p:spPr>
          <a:xfrm>
            <a:off x="5370153" y="1526033"/>
            <a:ext cx="5536397" cy="3935281"/>
          </a:xfrm>
        </p:spPr>
        <p:txBody>
          <a:bodyPr>
            <a:normAutofit/>
          </a:bodyPr>
          <a:lstStyle/>
          <a:p>
            <a:r>
              <a:rPr lang="en-US" b="0" i="0">
                <a:effectLst/>
                <a:latin typeface="Roboto" panose="02000000000000000000" pitchFamily="2" charset="0"/>
              </a:rPr>
              <a:t>Hence, there is a need for professionals who understand the </a:t>
            </a:r>
            <a:r>
              <a:rPr lang="en-US" b="0" i="0" u="none" strike="noStrike">
                <a:effectLst/>
                <a:latin typeface="Roboto" panose="02000000000000000000" pitchFamily="2" charset="0"/>
                <a:hlinkClick r:id="rId2"/>
              </a:rPr>
              <a:t>basics of data science</a:t>
            </a:r>
            <a:r>
              <a:rPr lang="en-US" b="0" i="0">
                <a:effectLst/>
                <a:latin typeface="Roboto" panose="02000000000000000000" pitchFamily="2" charset="0"/>
              </a:rPr>
              <a:t>, </a:t>
            </a:r>
            <a:r>
              <a:rPr lang="en-US" b="0" i="0" u="none" strike="noStrike">
                <a:effectLst/>
                <a:latin typeface="Roboto" panose="02000000000000000000" pitchFamily="2" charset="0"/>
                <a:hlinkClick r:id="rId3"/>
              </a:rPr>
              <a:t>big data</a:t>
            </a:r>
            <a:r>
              <a:rPr lang="en-US" b="0" i="0">
                <a:effectLst/>
                <a:latin typeface="Roboto" panose="02000000000000000000" pitchFamily="2" charset="0"/>
              </a:rPr>
              <a:t>, and </a:t>
            </a:r>
            <a:r>
              <a:rPr lang="en-US" b="0" i="0" u="none" strike="noStrike">
                <a:effectLst/>
                <a:latin typeface="Roboto" panose="02000000000000000000" pitchFamily="2" charset="0"/>
                <a:hlinkClick r:id="rId4"/>
              </a:rPr>
              <a:t>data analytics</a:t>
            </a:r>
            <a:r>
              <a:rPr lang="en-US" b="0" i="0">
                <a:effectLst/>
                <a:latin typeface="Roboto" panose="02000000000000000000" pitchFamily="2" charset="0"/>
              </a:rPr>
              <a:t>.</a:t>
            </a:r>
          </a:p>
          <a:p>
            <a:endParaRPr lang="en-US" dirty="0"/>
          </a:p>
        </p:txBody>
      </p:sp>
    </p:spTree>
    <p:extLst>
      <p:ext uri="{BB962C8B-B14F-4D97-AF65-F5344CB8AC3E}">
        <p14:creationId xmlns:p14="http://schemas.microsoft.com/office/powerpoint/2010/main" val="47909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DB32F-CB8F-4F6C-BC03-55DA16C303C8}"/>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Roboto" panose="02000000000000000000" pitchFamily="2" charset="0"/>
              </a:rPr>
              <a:t>What Is Data Science?</a:t>
            </a:r>
            <a:br>
              <a:rPr lang="en-US" b="0" i="0">
                <a:solidFill>
                  <a:srgbClr val="FFFFFF"/>
                </a:solidFill>
                <a:effectLst/>
                <a:latin typeface="Roboto" panose="02000000000000000000" pitchFamily="2" charset="0"/>
              </a:rPr>
            </a:b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C3E9B0-1B1D-4B93-89DE-325511CFEDCB}"/>
              </a:ext>
            </a:extLst>
          </p:cNvPr>
          <p:cNvSpPr>
            <a:spLocks noGrp="1"/>
          </p:cNvSpPr>
          <p:nvPr>
            <p:ph idx="1"/>
          </p:nvPr>
        </p:nvSpPr>
        <p:spPr>
          <a:xfrm>
            <a:off x="5370153" y="1526033"/>
            <a:ext cx="5536397" cy="3935281"/>
          </a:xfrm>
        </p:spPr>
        <p:txBody>
          <a:bodyPr>
            <a:normAutofit lnSpcReduction="10000"/>
          </a:bodyPr>
          <a:lstStyle/>
          <a:p>
            <a:r>
              <a:rPr lang="en-US" sz="2000" b="0" i="0" dirty="0">
                <a:effectLst/>
                <a:latin typeface="Roboto" panose="02000000000000000000" pitchFamily="2" charset="0"/>
              </a:rPr>
              <a:t>Dealing with unstructured and structured data, data science is a field that comprises everything that is related to </a:t>
            </a:r>
            <a:r>
              <a:rPr lang="en-US" sz="2000" b="0" i="0" u="none" strike="noStrike" dirty="0">
                <a:effectLst/>
                <a:latin typeface="Roboto" panose="02000000000000000000" pitchFamily="2" charset="0"/>
                <a:hlinkClick r:id="rId2"/>
              </a:rPr>
              <a:t>data cleansing</a:t>
            </a:r>
            <a:r>
              <a:rPr lang="en-US" sz="2000" b="0" i="0" dirty="0">
                <a:effectLst/>
                <a:latin typeface="Roboto" panose="02000000000000000000" pitchFamily="2" charset="0"/>
              </a:rPr>
              <a:t>, preparation, and analysis.</a:t>
            </a:r>
          </a:p>
          <a:p>
            <a:r>
              <a:rPr lang="en-US" sz="2000" b="0" i="0" u="none" strike="noStrike" dirty="0">
                <a:effectLst/>
                <a:latin typeface="Roboto" panose="02000000000000000000" pitchFamily="2" charset="0"/>
                <a:hlinkClick r:id="rId3"/>
              </a:rPr>
              <a:t>Data science</a:t>
            </a:r>
            <a:r>
              <a:rPr lang="en-US" sz="2000" b="0" i="0" dirty="0">
                <a:effectLst/>
                <a:latin typeface="Roboto" panose="02000000000000000000" pitchFamily="2" charset="0"/>
              </a:rPr>
              <a:t> is the combination of statistics, mathematics, programming, problem-solving, capturing data in ingenious ways, the ability to look at things differently, and the activity of cleansing, preparing, and aligning data. </a:t>
            </a:r>
          </a:p>
          <a:p>
            <a:r>
              <a:rPr lang="en-US" sz="2000" b="0" i="0" dirty="0">
                <a:effectLst/>
                <a:latin typeface="Roboto" panose="02000000000000000000" pitchFamily="2" charset="0"/>
              </a:rPr>
              <a:t>This umbrella term includes various techniques that are used when extracting insights and information from </a:t>
            </a:r>
            <a:r>
              <a:rPr lang="en-US" sz="2000" b="0" i="0" u="none" strike="noStrike" dirty="0">
                <a:effectLst/>
                <a:latin typeface="Roboto" panose="02000000000000000000" pitchFamily="2" charset="0"/>
                <a:hlinkClick r:id="rId4"/>
              </a:rPr>
              <a:t>data</a:t>
            </a:r>
            <a:r>
              <a:rPr lang="en-US" sz="2000" b="0" i="0" dirty="0">
                <a:effectLst/>
                <a:latin typeface="Roboto" panose="02000000000000000000" pitchFamily="2" charset="0"/>
              </a:rPr>
              <a:t>.</a:t>
            </a:r>
          </a:p>
          <a:p>
            <a:br>
              <a:rPr lang="en-US" sz="1800" dirty="0"/>
            </a:br>
            <a:endParaRPr lang="en-US" sz="1800" dirty="0"/>
          </a:p>
        </p:txBody>
      </p:sp>
    </p:spTree>
    <p:extLst>
      <p:ext uri="{BB962C8B-B14F-4D97-AF65-F5344CB8AC3E}">
        <p14:creationId xmlns:p14="http://schemas.microsoft.com/office/powerpoint/2010/main" val="175590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76EB7-580C-4C15-A7C8-027416579C2C}"/>
              </a:ext>
            </a:extLst>
          </p:cNvPr>
          <p:cNvSpPr>
            <a:spLocks noGrp="1"/>
          </p:cNvSpPr>
          <p:nvPr>
            <p:ph type="title"/>
          </p:nvPr>
        </p:nvSpPr>
        <p:spPr>
          <a:xfrm>
            <a:off x="1285240" y="1050595"/>
            <a:ext cx="8074815" cy="1618489"/>
          </a:xfrm>
        </p:spPr>
        <p:txBody>
          <a:bodyPr anchor="ctr">
            <a:normAutofit/>
          </a:bodyPr>
          <a:lstStyle/>
          <a:p>
            <a:r>
              <a:rPr lang="en-US" sz="7200"/>
              <a:t>Discussion</a:t>
            </a:r>
          </a:p>
        </p:txBody>
      </p:sp>
      <p:sp>
        <p:nvSpPr>
          <p:cNvPr id="3" name="Content Placeholder 2">
            <a:extLst>
              <a:ext uri="{FF2B5EF4-FFF2-40B4-BE49-F238E27FC236}">
                <a16:creationId xmlns:a16="http://schemas.microsoft.com/office/drawing/2014/main" id="{BC3E3058-EA1E-48BC-B542-8F226C42B74E}"/>
              </a:ext>
            </a:extLst>
          </p:cNvPr>
          <p:cNvSpPr>
            <a:spLocks noGrp="1"/>
          </p:cNvSpPr>
          <p:nvPr>
            <p:ph idx="1"/>
          </p:nvPr>
        </p:nvSpPr>
        <p:spPr>
          <a:xfrm>
            <a:off x="1285240" y="2969469"/>
            <a:ext cx="8074815" cy="2800395"/>
          </a:xfrm>
        </p:spPr>
        <p:txBody>
          <a:bodyPr anchor="t">
            <a:normAutofit lnSpcReduction="10000"/>
          </a:bodyPr>
          <a:lstStyle/>
          <a:p>
            <a:r>
              <a:rPr lang="en-US" sz="2000" b="1" i="0" dirty="0">
                <a:effectLst/>
                <a:latin typeface="Noto Sans" panose="020B0502040504020204" pitchFamily="34" charset="0"/>
              </a:rPr>
              <a:t>Description:</a:t>
            </a:r>
            <a:endParaRPr lang="en-US" sz="2000" b="0" i="0" dirty="0">
              <a:effectLst/>
              <a:latin typeface="Noto Sans" panose="020B0502040504020204" pitchFamily="34" charset="0"/>
            </a:endParaRPr>
          </a:p>
          <a:p>
            <a:r>
              <a:rPr lang="en-US" sz="2000" b="1" i="0" dirty="0">
                <a:effectLst/>
                <a:latin typeface="Noto Sans" panose="020B0502040504020204" pitchFamily="34" charset="0"/>
              </a:rPr>
              <a:t>Primary Response is due by Thursday (11:59:59pm Central), and Peer Responses are due by Tuesday (11:59:59pm Central).</a:t>
            </a:r>
            <a:endParaRPr lang="en-US" sz="2000" b="0" i="0" dirty="0">
              <a:effectLst/>
              <a:latin typeface="Noto Sans" panose="020B0502040504020204" pitchFamily="34" charset="0"/>
            </a:endParaRPr>
          </a:p>
          <a:p>
            <a:r>
              <a:rPr lang="en-US" sz="2000" b="1" i="0" dirty="0">
                <a:effectLst/>
                <a:latin typeface="Noto Sans" panose="020B0502040504020204" pitchFamily="34" charset="0"/>
              </a:rPr>
              <a:t>Primary</a:t>
            </a:r>
            <a:r>
              <a:rPr lang="en-US" sz="2000" b="0" i="0" dirty="0">
                <a:effectLst/>
                <a:latin typeface="Noto Sans" panose="020B0502040504020204" pitchFamily="34" charset="0"/>
              </a:rPr>
              <a:t> </a:t>
            </a:r>
            <a:r>
              <a:rPr lang="en-US" sz="2000" b="1" i="0" dirty="0">
                <a:effectLst/>
                <a:latin typeface="Noto Sans" panose="020B0502040504020204" pitchFamily="34" charset="0"/>
              </a:rPr>
              <a:t>Response:</a:t>
            </a:r>
            <a:r>
              <a:rPr lang="en-US" sz="2000" b="0" i="0" dirty="0">
                <a:effectLst/>
                <a:latin typeface="Noto Sans" panose="020B0502040504020204" pitchFamily="34" charset="0"/>
              </a:rPr>
              <a:t> Within the Discussion Board area, write 300-500 words that respond to the following questions with your thoughts, ideas, and comments. This will be the foundation for future discussions with your classmates. Be substantive and clear and use examples to reinforce your ideas.</a:t>
            </a:r>
          </a:p>
          <a:p>
            <a:endParaRPr lang="en-US" sz="2000" dirty="0"/>
          </a:p>
        </p:txBody>
      </p:sp>
    </p:spTree>
    <p:extLst>
      <p:ext uri="{BB962C8B-B14F-4D97-AF65-F5344CB8AC3E}">
        <p14:creationId xmlns:p14="http://schemas.microsoft.com/office/powerpoint/2010/main" val="360894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8CA24-500C-4FAC-A1B2-BCC3CD3C8E3C}"/>
              </a:ext>
            </a:extLst>
          </p:cNvPr>
          <p:cNvSpPr>
            <a:spLocks noGrp="1"/>
          </p:cNvSpPr>
          <p:nvPr>
            <p:ph type="title"/>
          </p:nvPr>
        </p:nvSpPr>
        <p:spPr>
          <a:xfrm>
            <a:off x="838201" y="300580"/>
            <a:ext cx="9829800" cy="1089529"/>
          </a:xfrm>
        </p:spPr>
        <p:txBody>
          <a:bodyPr>
            <a:normAutofit/>
          </a:bodyPr>
          <a:lstStyle/>
          <a:p>
            <a:r>
              <a:rPr lang="en-US" sz="3600" b="0" i="0">
                <a:solidFill>
                  <a:srgbClr val="FFFFFF"/>
                </a:solidFill>
                <a:effectLst/>
                <a:latin typeface="Roboto" panose="02000000000000000000" pitchFamily="2" charset="0"/>
              </a:rPr>
              <a:t>What is Data Analytics?</a:t>
            </a:r>
            <a:br>
              <a:rPr lang="en-US" sz="3600" b="0" i="0">
                <a:solidFill>
                  <a:srgbClr val="FFFFFF"/>
                </a:solidFill>
                <a:effectLst/>
                <a:latin typeface="Roboto" panose="02000000000000000000" pitchFamily="2" charset="0"/>
              </a:rPr>
            </a:br>
            <a:endParaRPr lang="en-US" sz="36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16" name="Content Placeholder 2">
            <a:extLst>
              <a:ext uri="{FF2B5EF4-FFF2-40B4-BE49-F238E27FC236}">
                <a16:creationId xmlns:a16="http://schemas.microsoft.com/office/drawing/2014/main" id="{5F55728A-3C50-40A8-B7C9-49D0AD726F1B}"/>
              </a:ext>
            </a:extLst>
          </p:cNvPr>
          <p:cNvGraphicFramePr>
            <a:graphicFrameLocks noGrp="1"/>
          </p:cNvGraphicFramePr>
          <p:nvPr>
            <p:ph idx="1"/>
            <p:extLst>
              <p:ext uri="{D42A27DB-BD31-4B8C-83A1-F6EECF244321}">
                <p14:modId xmlns:p14="http://schemas.microsoft.com/office/powerpoint/2010/main" val="3643392239"/>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4741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32845D-D005-4EE2-A064-3DB9602B7BF7}"/>
              </a:ext>
            </a:extLst>
          </p:cNvPr>
          <p:cNvSpPr>
            <a:spLocks noGrp="1"/>
          </p:cNvSpPr>
          <p:nvPr>
            <p:ph type="title"/>
          </p:nvPr>
        </p:nvSpPr>
        <p:spPr>
          <a:xfrm>
            <a:off x="838201" y="300580"/>
            <a:ext cx="9829800" cy="1089529"/>
          </a:xfrm>
        </p:spPr>
        <p:txBody>
          <a:bodyPr>
            <a:normAutofit/>
          </a:bodyPr>
          <a:lstStyle/>
          <a:p>
            <a:r>
              <a:rPr lang="en-US" sz="3600" b="0" i="0">
                <a:solidFill>
                  <a:srgbClr val="FFFFFF"/>
                </a:solidFill>
                <a:effectLst/>
                <a:latin typeface="Roboto" panose="02000000000000000000" pitchFamily="2" charset="0"/>
              </a:rPr>
              <a:t>What is Data Analytics?</a:t>
            </a:r>
            <a:br>
              <a:rPr lang="en-US" sz="3600" b="0" i="0">
                <a:solidFill>
                  <a:srgbClr val="FFFFFF"/>
                </a:solidFill>
                <a:effectLst/>
                <a:latin typeface="Roboto" panose="02000000000000000000" pitchFamily="2" charset="0"/>
              </a:rPr>
            </a:br>
            <a:endParaRPr lang="en-US" sz="3600">
              <a:solidFill>
                <a:srgbClr val="FFFFFF"/>
              </a:solidFill>
            </a:endParaRPr>
          </a:p>
        </p:txBody>
      </p:sp>
      <p:sp>
        <p:nvSpPr>
          <p:cNvPr id="1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EF6D87AF-B442-4CF8-AB12-2605ADC51DD0}"/>
              </a:ext>
            </a:extLst>
          </p:cNvPr>
          <p:cNvGraphicFramePr>
            <a:graphicFrameLocks noGrp="1"/>
          </p:cNvGraphicFramePr>
          <p:nvPr>
            <p:ph idx="1"/>
            <p:extLst>
              <p:ext uri="{D42A27DB-BD31-4B8C-83A1-F6EECF244321}">
                <p14:modId xmlns:p14="http://schemas.microsoft.com/office/powerpoint/2010/main" val="3228254253"/>
              </p:ext>
            </p:extLst>
          </p:nvPr>
        </p:nvGraphicFramePr>
        <p:xfrm>
          <a:off x="838200" y="2211233"/>
          <a:ext cx="10515600" cy="39657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439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BFA9A-0C32-4B8A-9732-D71490814AA4}"/>
              </a:ext>
            </a:extLst>
          </p:cNvPr>
          <p:cNvSpPr>
            <a:spLocks noGrp="1"/>
          </p:cNvSpPr>
          <p:nvPr>
            <p:ph type="title"/>
          </p:nvPr>
        </p:nvSpPr>
        <p:spPr>
          <a:xfrm>
            <a:off x="956826" y="1112969"/>
            <a:ext cx="3937298" cy="4166010"/>
          </a:xfrm>
        </p:spPr>
        <p:txBody>
          <a:bodyPr>
            <a:normAutofit/>
          </a:bodyPr>
          <a:lstStyle/>
          <a:p>
            <a:r>
              <a:rPr lang="en-US" b="0" i="0">
                <a:solidFill>
                  <a:srgbClr val="FFFFFF"/>
                </a:solidFill>
                <a:effectLst/>
                <a:latin typeface="Roboto" panose="02000000000000000000" pitchFamily="2" charset="0"/>
              </a:rPr>
              <a:t>Skills Required to Become a Data Scientist</a:t>
            </a:r>
            <a:br>
              <a:rPr lang="en-US" b="0" i="0">
                <a:solidFill>
                  <a:srgbClr val="FFFFFF"/>
                </a:solidFill>
                <a:effectLst/>
                <a:latin typeface="Roboto" panose="02000000000000000000" pitchFamily="2" charset="0"/>
              </a:rPr>
            </a:br>
            <a:endParaRPr lang="en-US">
              <a:solidFill>
                <a:srgbClr val="FFFFFF"/>
              </a:solidFill>
            </a:endParaRPr>
          </a:p>
        </p:txBody>
      </p:sp>
      <p:sp>
        <p:nvSpPr>
          <p:cNvPr id="24"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452C4ED-2BC6-4EC1-8B27-233E220BBBB7}"/>
              </a:ext>
            </a:extLst>
          </p:cNvPr>
          <p:cNvSpPr>
            <a:spLocks noGrp="1"/>
          </p:cNvSpPr>
          <p:nvPr>
            <p:ph idx="1"/>
          </p:nvPr>
        </p:nvSpPr>
        <p:spPr>
          <a:xfrm>
            <a:off x="6096000" y="820880"/>
            <a:ext cx="5257799" cy="4889350"/>
          </a:xfrm>
        </p:spPr>
        <p:txBody>
          <a:bodyPr anchor="t">
            <a:normAutofit/>
          </a:bodyPr>
          <a:lstStyle/>
          <a:p>
            <a:pPr>
              <a:buFont typeface="Arial" panose="020B0604020202020204" pitchFamily="34" charset="0"/>
              <a:buChar char="•"/>
            </a:pPr>
            <a:r>
              <a:rPr lang="en-US" sz="2200" b="0" i="0">
                <a:effectLst/>
                <a:latin typeface="Roboto" panose="02000000000000000000" pitchFamily="2" charset="0"/>
              </a:rPr>
              <a:t>Education: 88 percent have master’s degrees, and 46 percent have PhDs</a:t>
            </a:r>
          </a:p>
          <a:p>
            <a:pPr>
              <a:buFont typeface="Arial" panose="020B0604020202020204" pitchFamily="34" charset="0"/>
              <a:buChar char="•"/>
            </a:pPr>
            <a:r>
              <a:rPr lang="en-US" sz="2200" b="0" i="0">
                <a:effectLst/>
                <a:latin typeface="Roboto" panose="02000000000000000000" pitchFamily="2" charset="0"/>
              </a:rPr>
              <a:t>In-depth knowledge of SAS or R. For data science, R is generally preferred.</a:t>
            </a:r>
          </a:p>
          <a:p>
            <a:pPr>
              <a:buFont typeface="Arial" panose="020B0604020202020204" pitchFamily="34" charset="0"/>
              <a:buChar char="•"/>
            </a:pPr>
            <a:r>
              <a:rPr lang="en-US" sz="2200" b="0" i="0">
                <a:effectLst/>
                <a:latin typeface="Roboto" panose="02000000000000000000" pitchFamily="2" charset="0"/>
              </a:rPr>
              <a:t>Python coding: </a:t>
            </a:r>
            <a:r>
              <a:rPr lang="en-US" sz="2200" b="0" i="0" u="none" strike="noStrike">
                <a:effectLst/>
                <a:latin typeface="Roboto" panose="02000000000000000000" pitchFamily="2" charset="0"/>
                <a:hlinkClick r:id="rId2"/>
              </a:rPr>
              <a:t>Python</a:t>
            </a:r>
            <a:r>
              <a:rPr lang="en-US" sz="2200" b="0" i="0">
                <a:effectLst/>
                <a:latin typeface="Roboto" panose="02000000000000000000" pitchFamily="2" charset="0"/>
              </a:rPr>
              <a:t> is the most common coding language that is used in data science, along with Java, Perl, and C/C++.</a:t>
            </a:r>
          </a:p>
          <a:p>
            <a:pPr>
              <a:buFont typeface="Arial" panose="020B0604020202020204" pitchFamily="34" charset="0"/>
              <a:buChar char="•"/>
            </a:pPr>
            <a:r>
              <a:rPr lang="en-US" sz="2200" b="0" i="0">
                <a:effectLst/>
                <a:latin typeface="Roboto" panose="02000000000000000000" pitchFamily="2" charset="0"/>
              </a:rPr>
              <a:t>Hadoop platform: Although not always a requirement, knowing the Hadoop platform is still preferred for the field. Having some experience in </a:t>
            </a:r>
            <a:r>
              <a:rPr lang="en-US" sz="2200" b="0" i="0" u="none" strike="noStrike">
                <a:effectLst/>
                <a:latin typeface="Roboto" panose="02000000000000000000" pitchFamily="2" charset="0"/>
                <a:hlinkClick r:id="rId3"/>
              </a:rPr>
              <a:t>Hive or Pig</a:t>
            </a:r>
            <a:r>
              <a:rPr lang="en-US" sz="2200" b="0" i="0">
                <a:effectLst/>
                <a:latin typeface="Roboto" panose="02000000000000000000" pitchFamily="2" charset="0"/>
              </a:rPr>
              <a:t> is also beneficial.</a:t>
            </a:r>
          </a:p>
          <a:p>
            <a:endParaRPr lang="en-US" sz="2200"/>
          </a:p>
        </p:txBody>
      </p:sp>
      <p:sp>
        <p:nvSpPr>
          <p:cNvPr id="27"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45769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CE70-1E62-4BA1-8A08-543547316837}"/>
              </a:ext>
            </a:extLst>
          </p:cNvPr>
          <p:cNvSpPr>
            <a:spLocks noGrp="1"/>
          </p:cNvSpPr>
          <p:nvPr>
            <p:ph type="title"/>
          </p:nvPr>
        </p:nvSpPr>
        <p:spPr>
          <a:xfrm>
            <a:off x="648929" y="629266"/>
            <a:ext cx="3667039" cy="5506358"/>
          </a:xfrm>
        </p:spPr>
        <p:txBody>
          <a:bodyPr>
            <a:normAutofit/>
          </a:bodyPr>
          <a:lstStyle/>
          <a:p>
            <a:r>
              <a:rPr lang="en-US" sz="4000" b="0" i="0">
                <a:effectLst/>
                <a:latin typeface="Roboto" panose="02000000000000000000" pitchFamily="2" charset="0"/>
              </a:rPr>
              <a:t>Skills Required to Become a Data Scientist</a:t>
            </a:r>
            <a:br>
              <a:rPr lang="en-US" sz="4000" b="0" i="0">
                <a:effectLst/>
                <a:latin typeface="Roboto" panose="02000000000000000000" pitchFamily="2" charset="0"/>
              </a:rPr>
            </a:br>
            <a:endParaRPr lang="en-US" sz="4000"/>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70DFCE3-CF38-41E2-9FD2-17D3F6C72C51}"/>
              </a:ext>
            </a:extLst>
          </p:cNvPr>
          <p:cNvGraphicFramePr>
            <a:graphicFrameLocks noGrp="1"/>
          </p:cNvGraphicFramePr>
          <p:nvPr>
            <p:ph idx="1"/>
            <p:extLst>
              <p:ext uri="{D42A27DB-BD31-4B8C-83A1-F6EECF244321}">
                <p14:modId xmlns:p14="http://schemas.microsoft.com/office/powerpoint/2010/main" val="4068904973"/>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6869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49AE6-360B-4974-BAC2-F783C60A1F22}"/>
              </a:ext>
            </a:extLst>
          </p:cNvPr>
          <p:cNvSpPr>
            <a:spLocks noGrp="1"/>
          </p:cNvSpPr>
          <p:nvPr>
            <p:ph type="title"/>
          </p:nvPr>
        </p:nvSpPr>
        <p:spPr>
          <a:xfrm>
            <a:off x="1171074" y="1396686"/>
            <a:ext cx="3240506" cy="4064628"/>
          </a:xfrm>
        </p:spPr>
        <p:txBody>
          <a:bodyPr>
            <a:normAutofit/>
          </a:bodyPr>
          <a:lstStyle/>
          <a:p>
            <a:r>
              <a:rPr lang="en-US" b="0" i="0">
                <a:solidFill>
                  <a:srgbClr val="FFFFFF"/>
                </a:solidFill>
                <a:effectLst/>
                <a:latin typeface="Roboto" panose="02000000000000000000" pitchFamily="2" charset="0"/>
              </a:rPr>
              <a:t>Skills Required to Become a Data Analyst</a:t>
            </a:r>
            <a:br>
              <a:rPr lang="en-US" b="0" i="0">
                <a:solidFill>
                  <a:srgbClr val="FFFFFF"/>
                </a:solidFill>
                <a:effectLst/>
                <a:latin typeface="Roboto" panose="02000000000000000000" pitchFamily="2" charset="0"/>
              </a:rPr>
            </a:br>
            <a:endParaRPr lang="en-US">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FBEB2E8-BBA0-40CC-AABC-59DBCD917A11}"/>
              </a:ext>
            </a:extLst>
          </p:cNvPr>
          <p:cNvSpPr>
            <a:spLocks noGrp="1"/>
          </p:cNvSpPr>
          <p:nvPr>
            <p:ph idx="1"/>
          </p:nvPr>
        </p:nvSpPr>
        <p:spPr>
          <a:xfrm>
            <a:off x="5370153" y="855406"/>
            <a:ext cx="5536397" cy="5290565"/>
          </a:xfrm>
        </p:spPr>
        <p:txBody>
          <a:bodyPr>
            <a:normAutofit/>
          </a:bodyPr>
          <a:lstStyle/>
          <a:p>
            <a:pPr>
              <a:buFont typeface="Arial" panose="020B0604020202020204" pitchFamily="34" charset="0"/>
              <a:buChar char="•"/>
            </a:pPr>
            <a:r>
              <a:rPr lang="en-US" sz="2000" b="0" i="0" dirty="0">
                <a:effectLst/>
                <a:latin typeface="Roboto" panose="02000000000000000000" pitchFamily="2" charset="0"/>
              </a:rPr>
              <a:t>Programming skills: Knowing programming languages,  such as </a:t>
            </a:r>
            <a:r>
              <a:rPr lang="en-US" sz="2000" b="0" i="0" u="none" strike="noStrike" dirty="0">
                <a:effectLst/>
                <a:latin typeface="Roboto" panose="02000000000000000000" pitchFamily="2" charset="0"/>
                <a:hlinkClick r:id="rId2"/>
              </a:rPr>
              <a:t>R and Python</a:t>
            </a:r>
            <a:r>
              <a:rPr lang="en-US" sz="2000" b="0" i="0" dirty="0">
                <a:effectLst/>
                <a:latin typeface="Roboto" panose="02000000000000000000" pitchFamily="2" charset="0"/>
              </a:rPr>
              <a:t>, are imperative for any data analyst.</a:t>
            </a:r>
          </a:p>
          <a:p>
            <a:pPr>
              <a:buFont typeface="Arial" panose="020B0604020202020204" pitchFamily="34" charset="0"/>
              <a:buChar char="•"/>
            </a:pPr>
            <a:r>
              <a:rPr lang="en-US" sz="2000" b="0" i="0" dirty="0">
                <a:effectLst/>
                <a:latin typeface="Roboto" panose="02000000000000000000" pitchFamily="2" charset="0"/>
              </a:rPr>
              <a:t>Statistical skills and mathematics: Descriptive and inferential statistics, as well as experimental designs, are required </a:t>
            </a:r>
            <a:r>
              <a:rPr lang="en-US" sz="2000" b="0" i="0" u="none" strike="noStrike" dirty="0">
                <a:effectLst/>
                <a:latin typeface="Roboto" panose="02000000000000000000" pitchFamily="2" charset="0"/>
                <a:hlinkClick r:id="rId3"/>
              </a:rPr>
              <a:t>skills for data scientists</a:t>
            </a:r>
            <a:r>
              <a:rPr lang="en-US" sz="2000" b="0" i="0" dirty="0">
                <a:effectLst/>
                <a:latin typeface="Roboto" panose="02000000000000000000" pitchFamily="2" charset="0"/>
              </a:rPr>
              <a:t>.</a:t>
            </a:r>
          </a:p>
          <a:p>
            <a:pPr>
              <a:buFont typeface="Arial" panose="020B0604020202020204" pitchFamily="34" charset="0"/>
              <a:buChar char="•"/>
            </a:pPr>
            <a:r>
              <a:rPr lang="en-US" sz="2000" b="0" i="0" dirty="0">
                <a:effectLst/>
                <a:latin typeface="Roboto" panose="02000000000000000000" pitchFamily="2" charset="0"/>
              </a:rPr>
              <a:t>Machine learning skills</a:t>
            </a:r>
          </a:p>
          <a:p>
            <a:pPr>
              <a:buFont typeface="Arial" panose="020B0604020202020204" pitchFamily="34" charset="0"/>
              <a:buChar char="•"/>
            </a:pPr>
            <a:r>
              <a:rPr lang="en-US" sz="2000" b="0" i="0" dirty="0">
                <a:effectLst/>
                <a:latin typeface="Roboto" panose="02000000000000000000" pitchFamily="2" charset="0"/>
              </a:rPr>
              <a:t>Data wrangling skills: The ability to map raw data and convert it into another format that enables more convenient consumption of the data</a:t>
            </a:r>
          </a:p>
          <a:p>
            <a:pPr>
              <a:buFont typeface="Arial" panose="020B0604020202020204" pitchFamily="34" charset="0"/>
              <a:buChar char="•"/>
            </a:pPr>
            <a:r>
              <a:rPr lang="en-US" sz="2000" b="0" i="0" dirty="0">
                <a:effectLst/>
                <a:latin typeface="Roboto" panose="02000000000000000000" pitchFamily="2" charset="0"/>
              </a:rPr>
              <a:t>Communication and </a:t>
            </a:r>
            <a:r>
              <a:rPr lang="en-US" sz="2000" b="0" i="0" u="none" strike="noStrike" dirty="0">
                <a:effectLst/>
                <a:latin typeface="Roboto" panose="02000000000000000000" pitchFamily="2" charset="0"/>
                <a:hlinkClick r:id="rId4"/>
              </a:rPr>
              <a:t>data visualization skills</a:t>
            </a:r>
            <a:endParaRPr lang="en-US" sz="2000" b="0" i="0" dirty="0">
              <a:effectLst/>
              <a:latin typeface="Roboto" panose="02000000000000000000" pitchFamily="2" charset="0"/>
            </a:endParaRPr>
          </a:p>
          <a:p>
            <a:pPr>
              <a:buFont typeface="Arial" panose="020B0604020202020204" pitchFamily="34" charset="0"/>
              <a:buChar char="•"/>
            </a:pPr>
            <a:r>
              <a:rPr lang="en-US" sz="2000" b="0" i="0" dirty="0">
                <a:effectLst/>
                <a:latin typeface="Roboto" panose="02000000000000000000" pitchFamily="2" charset="0"/>
              </a:rPr>
              <a:t>Data intuition: it is crucial for a professional to be able to think like a data analyst.</a:t>
            </a:r>
          </a:p>
          <a:p>
            <a:endParaRPr lang="en-US" sz="1500" dirty="0"/>
          </a:p>
        </p:txBody>
      </p:sp>
    </p:spTree>
    <p:extLst>
      <p:ext uri="{BB962C8B-B14F-4D97-AF65-F5344CB8AC3E}">
        <p14:creationId xmlns:p14="http://schemas.microsoft.com/office/powerpoint/2010/main" val="4086935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65AB-AE57-9C37-7F6F-5F2F89BDDA4E}"/>
              </a:ext>
            </a:extLst>
          </p:cNvPr>
          <p:cNvSpPr>
            <a:spLocks noGrp="1"/>
          </p:cNvSpPr>
          <p:nvPr>
            <p:ph type="title"/>
          </p:nvPr>
        </p:nvSpPr>
        <p:spPr/>
        <p:txBody>
          <a:bodyPr/>
          <a:lstStyle/>
          <a:p>
            <a:r>
              <a:rPr lang="en-US" b="1" dirty="0"/>
              <a:t>Models and data – Machine learning</a:t>
            </a:r>
          </a:p>
        </p:txBody>
      </p:sp>
      <p:sp>
        <p:nvSpPr>
          <p:cNvPr id="3" name="Content Placeholder 2">
            <a:extLst>
              <a:ext uri="{FF2B5EF4-FFF2-40B4-BE49-F238E27FC236}">
                <a16:creationId xmlns:a16="http://schemas.microsoft.com/office/drawing/2014/main" id="{9AECFBF5-8552-4419-0713-8E32702C0F32}"/>
              </a:ext>
            </a:extLst>
          </p:cNvPr>
          <p:cNvSpPr>
            <a:spLocks noGrp="1"/>
          </p:cNvSpPr>
          <p:nvPr>
            <p:ph idx="1"/>
          </p:nvPr>
        </p:nvSpPr>
        <p:spPr/>
        <p:txBody>
          <a:bodyPr>
            <a:normAutofit/>
          </a:bodyPr>
          <a:lstStyle/>
          <a:p>
            <a:r>
              <a:rPr lang="en-US" dirty="0"/>
              <a:t>Machine learning algorithms work with data. They create associations, find out relationships, discover patterns, generate new samples, and more, working with well-defined datasets.</a:t>
            </a:r>
          </a:p>
          <a:p>
            <a:r>
              <a:rPr lang="en-US" dirty="0"/>
              <a:t>Unfortunately, sometimes the assumptions or the conditions imposed on them are unclear, and a lengthy training process can result in a complete validation</a:t>
            </a:r>
          </a:p>
          <a:p>
            <a:r>
              <a:rPr lang="en-US" dirty="0"/>
              <a:t>:</a:t>
            </a:r>
          </a:p>
        </p:txBody>
      </p:sp>
    </p:spTree>
    <p:extLst>
      <p:ext uri="{BB962C8B-B14F-4D97-AF65-F5344CB8AC3E}">
        <p14:creationId xmlns:p14="http://schemas.microsoft.com/office/powerpoint/2010/main" val="376954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F003-4229-91E6-5ECD-E2CCD95D09E5}"/>
              </a:ext>
            </a:extLst>
          </p:cNvPr>
          <p:cNvSpPr>
            <a:spLocks noGrp="1"/>
          </p:cNvSpPr>
          <p:nvPr>
            <p:ph type="title"/>
          </p:nvPr>
        </p:nvSpPr>
        <p:spPr/>
        <p:txBody>
          <a:bodyPr/>
          <a:lstStyle/>
          <a:p>
            <a:r>
              <a:rPr lang="en-US" b="1" dirty="0"/>
              <a:t>Models and data – Machine learning</a:t>
            </a:r>
            <a:endParaRPr lang="en-US" dirty="0"/>
          </a:p>
        </p:txBody>
      </p:sp>
      <p:sp>
        <p:nvSpPr>
          <p:cNvPr id="3" name="Content Placeholder 2">
            <a:extLst>
              <a:ext uri="{FF2B5EF4-FFF2-40B4-BE49-F238E27FC236}">
                <a16:creationId xmlns:a16="http://schemas.microsoft.com/office/drawing/2014/main" id="{CC323DBD-F4D3-7254-470F-62615BB9F4A9}"/>
              </a:ext>
            </a:extLst>
          </p:cNvPr>
          <p:cNvSpPr>
            <a:spLocks noGrp="1"/>
          </p:cNvSpPr>
          <p:nvPr>
            <p:ph idx="1"/>
          </p:nvPr>
        </p:nvSpPr>
        <p:spPr/>
        <p:txBody>
          <a:bodyPr/>
          <a:lstStyle/>
          <a:p>
            <a:r>
              <a:rPr lang="en-US" dirty="0"/>
              <a:t>failure. Even if this condition is more vital in deep-learning contexts, we can think of a model as a gray box (the simplicity of many standards algorithms guarantees some transparency), where a vectorial input X^ is transformed into a vectorial output Y^</a:t>
            </a:r>
          </a:p>
          <a:p>
            <a:endParaRPr lang="en-US" dirty="0"/>
          </a:p>
          <a:p>
            <a:endParaRPr lang="en-US" dirty="0"/>
          </a:p>
        </p:txBody>
      </p:sp>
    </p:spTree>
    <p:extLst>
      <p:ext uri="{BB962C8B-B14F-4D97-AF65-F5344CB8AC3E}">
        <p14:creationId xmlns:p14="http://schemas.microsoft.com/office/powerpoint/2010/main" val="1925242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D033-3FF6-5056-6435-AEB74581052C}"/>
              </a:ext>
            </a:extLst>
          </p:cNvPr>
          <p:cNvSpPr>
            <a:spLocks noGrp="1"/>
          </p:cNvSpPr>
          <p:nvPr>
            <p:ph type="title"/>
          </p:nvPr>
        </p:nvSpPr>
        <p:spPr/>
        <p:txBody>
          <a:bodyPr/>
          <a:lstStyle/>
          <a:p>
            <a:r>
              <a:rPr lang="en-US" b="1" dirty="0"/>
              <a:t>Learning Machine Learning</a:t>
            </a:r>
          </a:p>
        </p:txBody>
      </p:sp>
      <p:sp>
        <p:nvSpPr>
          <p:cNvPr id="3" name="Content Placeholder 2">
            <a:extLst>
              <a:ext uri="{FF2B5EF4-FFF2-40B4-BE49-F238E27FC236}">
                <a16:creationId xmlns:a16="http://schemas.microsoft.com/office/drawing/2014/main" id="{7889BFFB-C7C9-CEE6-EACA-7A71C1C46711}"/>
              </a:ext>
            </a:extLst>
          </p:cNvPr>
          <p:cNvSpPr>
            <a:spLocks noGrp="1"/>
          </p:cNvSpPr>
          <p:nvPr>
            <p:ph idx="1"/>
          </p:nvPr>
        </p:nvSpPr>
        <p:spPr/>
        <p:txBody>
          <a:bodyPr/>
          <a:lstStyle/>
          <a:p>
            <a:r>
              <a:rPr lang="en-US" dirty="0"/>
              <a:t>Machine learning can be summarized as learning a function (f) that maps input variables (X) to output variables (Y).</a:t>
            </a:r>
          </a:p>
          <a:p>
            <a:pPr algn="ctr"/>
            <a:r>
              <a:rPr lang="en-US" dirty="0">
                <a:effectLst/>
              </a:rPr>
              <a:t>Y = f(x)</a:t>
            </a:r>
          </a:p>
          <a:p>
            <a:r>
              <a:rPr lang="en-US" dirty="0"/>
              <a:t>An algorithm learns this target mapping function from training data.</a:t>
            </a:r>
          </a:p>
          <a:p>
            <a:r>
              <a:rPr lang="en-US" dirty="0"/>
              <a:t>The form of the function is unknown, so our job as machine learning practitioners is to evaluate different machine learning algorithms and see which is better at approximating the underlying function.</a:t>
            </a:r>
          </a:p>
        </p:txBody>
      </p:sp>
    </p:spTree>
    <p:extLst>
      <p:ext uri="{BB962C8B-B14F-4D97-AF65-F5344CB8AC3E}">
        <p14:creationId xmlns:p14="http://schemas.microsoft.com/office/powerpoint/2010/main" val="240333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7E5F2-B149-56A8-46E9-FE07832C0FC5}"/>
              </a:ext>
            </a:extLst>
          </p:cNvPr>
          <p:cNvSpPr>
            <a:spLocks noGrp="1"/>
          </p:cNvSpPr>
          <p:nvPr>
            <p:ph type="title"/>
          </p:nvPr>
        </p:nvSpPr>
        <p:spPr>
          <a:xfrm>
            <a:off x="761803" y="350196"/>
            <a:ext cx="4646904" cy="1624520"/>
          </a:xfrm>
        </p:spPr>
        <p:txBody>
          <a:bodyPr anchor="ctr">
            <a:normAutofit/>
          </a:bodyPr>
          <a:lstStyle/>
          <a:p>
            <a:r>
              <a:rPr lang="en-US" sz="4000" b="1"/>
              <a:t>Training and validation sets</a:t>
            </a:r>
          </a:p>
        </p:txBody>
      </p:sp>
      <p:sp>
        <p:nvSpPr>
          <p:cNvPr id="3" name="Content Placeholder 2">
            <a:extLst>
              <a:ext uri="{FF2B5EF4-FFF2-40B4-BE49-F238E27FC236}">
                <a16:creationId xmlns:a16="http://schemas.microsoft.com/office/drawing/2014/main" id="{4D9B794A-3610-3A60-D829-5B8D2760F533}"/>
              </a:ext>
            </a:extLst>
          </p:cNvPr>
          <p:cNvSpPr>
            <a:spLocks noGrp="1"/>
          </p:cNvSpPr>
          <p:nvPr>
            <p:ph idx="1"/>
          </p:nvPr>
        </p:nvSpPr>
        <p:spPr>
          <a:xfrm>
            <a:off x="761802" y="2324912"/>
            <a:ext cx="4646905" cy="4031437"/>
          </a:xfrm>
        </p:spPr>
        <p:txBody>
          <a:bodyPr anchor="ctr">
            <a:noAutofit/>
          </a:bodyPr>
          <a:lstStyle/>
          <a:p>
            <a:r>
              <a:rPr lang="en-US" sz="2400" dirty="0"/>
              <a:t>In real problems, the number of samples is limited, and it's usually necessary to split the</a:t>
            </a:r>
          </a:p>
          <a:p>
            <a:r>
              <a:rPr lang="en-US" sz="2400" dirty="0"/>
              <a:t>initial set X (together with Y) into two subsets as follows:</a:t>
            </a:r>
          </a:p>
          <a:p>
            <a:r>
              <a:rPr lang="en-US" sz="2400" dirty="0"/>
              <a:t>Training set used to train the model</a:t>
            </a:r>
          </a:p>
          <a:p>
            <a:pPr lvl="1"/>
            <a:r>
              <a:rPr lang="en-US" dirty="0"/>
              <a:t>Validation set used to assess the score of the model without any bias, with</a:t>
            </a:r>
          </a:p>
          <a:p>
            <a:pPr lvl="1"/>
            <a:r>
              <a:rPr lang="en-US" dirty="0"/>
              <a:t>samples never seen before</a:t>
            </a:r>
          </a:p>
        </p:txBody>
      </p:sp>
      <p:pic>
        <p:nvPicPr>
          <p:cNvPr id="5" name="Picture 4" descr="Dark blue shattered geometric chain">
            <a:extLst>
              <a:ext uri="{FF2B5EF4-FFF2-40B4-BE49-F238E27FC236}">
                <a16:creationId xmlns:a16="http://schemas.microsoft.com/office/drawing/2014/main" id="{4AFC018F-AD40-E8D0-E9DC-C4B2621C65F1}"/>
              </a:ext>
            </a:extLst>
          </p:cNvPr>
          <p:cNvPicPr>
            <a:picLocks noChangeAspect="1"/>
          </p:cNvPicPr>
          <p:nvPr/>
        </p:nvPicPr>
        <p:blipFill rotWithShape="1">
          <a:blip r:embed="rId3"/>
          <a:srcRect l="49944"/>
          <a:stretch/>
        </p:blipFill>
        <p:spPr>
          <a:xfrm>
            <a:off x="6096000" y="1"/>
            <a:ext cx="6102825" cy="6858000"/>
          </a:xfrm>
          <a:prstGeom prst="rect">
            <a:avLst/>
          </a:prstGeom>
        </p:spPr>
      </p:pic>
    </p:spTree>
    <p:extLst>
      <p:ext uri="{BB962C8B-B14F-4D97-AF65-F5344CB8AC3E}">
        <p14:creationId xmlns:p14="http://schemas.microsoft.com/office/powerpoint/2010/main" val="3201596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2BA2-AFD0-D6D0-B59C-92B1621DF536}"/>
              </a:ext>
            </a:extLst>
          </p:cNvPr>
          <p:cNvSpPr>
            <a:spLocks noGrp="1"/>
          </p:cNvSpPr>
          <p:nvPr>
            <p:ph type="title"/>
          </p:nvPr>
        </p:nvSpPr>
        <p:spPr>
          <a:xfrm>
            <a:off x="5868557" y="1138036"/>
            <a:ext cx="5444382" cy="1402470"/>
          </a:xfrm>
        </p:spPr>
        <p:txBody>
          <a:bodyPr anchor="t">
            <a:normAutofit/>
          </a:bodyPr>
          <a:lstStyle/>
          <a:p>
            <a:r>
              <a:rPr lang="en-US" sz="3200" b="1"/>
              <a:t>Training and validation sets</a:t>
            </a:r>
            <a:endParaRPr lang="en-US" sz="3200"/>
          </a:p>
        </p:txBody>
      </p:sp>
      <p:pic>
        <p:nvPicPr>
          <p:cNvPr id="5" name="Picture 4" descr="White percentage symbol on red background">
            <a:extLst>
              <a:ext uri="{FF2B5EF4-FFF2-40B4-BE49-F238E27FC236}">
                <a16:creationId xmlns:a16="http://schemas.microsoft.com/office/drawing/2014/main" id="{D1CB42AA-9745-8AFD-1E33-283E0A488125}"/>
              </a:ext>
            </a:extLst>
          </p:cNvPr>
          <p:cNvPicPr>
            <a:picLocks noChangeAspect="1"/>
          </p:cNvPicPr>
          <p:nvPr/>
        </p:nvPicPr>
        <p:blipFill rotWithShape="1">
          <a:blip r:embed="rId2"/>
          <a:srcRect l="42853" r="7009"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DF33203-971D-3FB1-94B7-4C7F4B5E180A}"/>
              </a:ext>
            </a:extLst>
          </p:cNvPr>
          <p:cNvSpPr>
            <a:spLocks noGrp="1"/>
          </p:cNvSpPr>
          <p:nvPr>
            <p:ph idx="1"/>
          </p:nvPr>
        </p:nvSpPr>
        <p:spPr>
          <a:xfrm>
            <a:off x="5868557" y="1775638"/>
            <a:ext cx="5444382" cy="4366746"/>
          </a:xfrm>
        </p:spPr>
        <p:txBody>
          <a:bodyPr>
            <a:normAutofit/>
          </a:bodyPr>
          <a:lstStyle/>
          <a:p>
            <a:r>
              <a:rPr lang="en-US" sz="2400" dirty="0"/>
              <a:t>According to the nature of the problem, it's possible to choose a split percentage ratio of</a:t>
            </a:r>
          </a:p>
          <a:p>
            <a:r>
              <a:rPr lang="en-US" sz="2400" dirty="0"/>
              <a:t>70% – 30% (a good practice in machine learning, where the datasets are relatively small), or</a:t>
            </a:r>
          </a:p>
          <a:p>
            <a:r>
              <a:rPr lang="en-US" sz="2400" dirty="0"/>
              <a:t>a higher training percentage (80%, 90%, up to 99%) for deep learning tasks where the number of samples is very high. In both cases, we assume that the training set contains all the information required for a consistent generalization. </a:t>
            </a:r>
          </a:p>
        </p:txBody>
      </p:sp>
    </p:spTree>
    <p:extLst>
      <p:ext uri="{BB962C8B-B14F-4D97-AF65-F5344CB8AC3E}">
        <p14:creationId xmlns:p14="http://schemas.microsoft.com/office/powerpoint/2010/main" val="141394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D7D9B-4451-4A0E-8643-E201F6078618}"/>
              </a:ext>
            </a:extLst>
          </p:cNvPr>
          <p:cNvSpPr>
            <a:spLocks noGrp="1"/>
          </p:cNvSpPr>
          <p:nvPr>
            <p:ph type="title"/>
          </p:nvPr>
        </p:nvSpPr>
        <p:spPr>
          <a:xfrm>
            <a:off x="1285240" y="1050595"/>
            <a:ext cx="8074815" cy="1618489"/>
          </a:xfrm>
        </p:spPr>
        <p:txBody>
          <a:bodyPr anchor="ctr">
            <a:normAutofit/>
          </a:bodyPr>
          <a:lstStyle/>
          <a:p>
            <a:r>
              <a:rPr lang="en-US" sz="7200" b="1"/>
              <a:t>Discussion</a:t>
            </a:r>
          </a:p>
        </p:txBody>
      </p:sp>
      <p:sp>
        <p:nvSpPr>
          <p:cNvPr id="3" name="Content Placeholder 2">
            <a:extLst>
              <a:ext uri="{FF2B5EF4-FFF2-40B4-BE49-F238E27FC236}">
                <a16:creationId xmlns:a16="http://schemas.microsoft.com/office/drawing/2014/main" id="{B9387B26-FA9E-4E32-BB3F-A3647488DAB7}"/>
              </a:ext>
            </a:extLst>
          </p:cNvPr>
          <p:cNvSpPr>
            <a:spLocks noGrp="1"/>
          </p:cNvSpPr>
          <p:nvPr>
            <p:ph idx="1"/>
          </p:nvPr>
        </p:nvSpPr>
        <p:spPr>
          <a:xfrm>
            <a:off x="1285240" y="2969469"/>
            <a:ext cx="8074815" cy="2800395"/>
          </a:xfrm>
        </p:spPr>
        <p:txBody>
          <a:bodyPr anchor="t">
            <a:normAutofit/>
          </a:bodyPr>
          <a:lstStyle/>
          <a:p>
            <a:r>
              <a:rPr lang="en-US" sz="1700" b="1" i="0" dirty="0">
                <a:effectLst/>
                <a:latin typeface="Noto Sans" panose="020B0502040504020204" pitchFamily="34" charset="0"/>
              </a:rPr>
              <a:t>For this Discussion Board, please complete the following:</a:t>
            </a:r>
          </a:p>
          <a:p>
            <a:r>
              <a:rPr lang="en-US" sz="1700" b="1" i="0" dirty="0">
                <a:effectLst/>
                <a:latin typeface="Noto Sans" panose="020B0502040504020204" pitchFamily="34" charset="0"/>
              </a:rPr>
              <a:t>Machine learning has been around for several decades, but it has recently exploded due to much more data being available, more powerful computing, and more tools that are easier to use. Machine learning is different from traditional programming in that it allows a data scientist to create a learning algorithm that identifies patterns and uses these for future predictions.</a:t>
            </a:r>
          </a:p>
          <a:p>
            <a:r>
              <a:rPr lang="en-US" sz="1700" b="1" i="0" dirty="0">
                <a:effectLst/>
                <a:latin typeface="Noto Sans" panose="020B0502040504020204" pitchFamily="34" charset="0"/>
              </a:rPr>
              <a:t>For this task, you will research the application of machine learning to streaming data.</a:t>
            </a:r>
          </a:p>
          <a:p>
            <a:endParaRPr lang="en-US" sz="1700" dirty="0"/>
          </a:p>
        </p:txBody>
      </p:sp>
    </p:spTree>
    <p:extLst>
      <p:ext uri="{BB962C8B-B14F-4D97-AF65-F5344CB8AC3E}">
        <p14:creationId xmlns:p14="http://schemas.microsoft.com/office/powerpoint/2010/main" val="1829567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B221-D576-AA4B-6DFF-6D025185359B}"/>
              </a:ext>
            </a:extLst>
          </p:cNvPr>
          <p:cNvSpPr>
            <a:spLocks noGrp="1"/>
          </p:cNvSpPr>
          <p:nvPr>
            <p:ph type="title"/>
          </p:nvPr>
        </p:nvSpPr>
        <p:spPr>
          <a:xfrm>
            <a:off x="5868557" y="1138036"/>
            <a:ext cx="5444382" cy="1402470"/>
          </a:xfrm>
        </p:spPr>
        <p:txBody>
          <a:bodyPr anchor="t">
            <a:normAutofit/>
          </a:bodyPr>
          <a:lstStyle/>
          <a:p>
            <a:r>
              <a:rPr lang="en-US" sz="3200" b="1"/>
              <a:t>Training and validation sets</a:t>
            </a:r>
            <a:endParaRPr lang="en-US" sz="3200"/>
          </a:p>
        </p:txBody>
      </p:sp>
      <p:pic>
        <p:nvPicPr>
          <p:cNvPr id="5" name="Picture 4" descr="Hand with red strings">
            <a:extLst>
              <a:ext uri="{FF2B5EF4-FFF2-40B4-BE49-F238E27FC236}">
                <a16:creationId xmlns:a16="http://schemas.microsoft.com/office/drawing/2014/main" id="{41039DDD-29B5-6330-BEA1-EFCA4F4F3999}"/>
              </a:ext>
            </a:extLst>
          </p:cNvPr>
          <p:cNvPicPr>
            <a:picLocks noChangeAspect="1"/>
          </p:cNvPicPr>
          <p:nvPr/>
        </p:nvPicPr>
        <p:blipFill rotWithShape="1">
          <a:blip r:embed="rId2"/>
          <a:srcRect l="26924" r="22938"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B43E12-E63C-397E-9F72-AE1B7940A339}"/>
              </a:ext>
            </a:extLst>
          </p:cNvPr>
          <p:cNvSpPr>
            <a:spLocks noGrp="1"/>
          </p:cNvSpPr>
          <p:nvPr>
            <p:ph idx="1"/>
          </p:nvPr>
        </p:nvSpPr>
        <p:spPr>
          <a:xfrm>
            <a:off x="5868557" y="1701210"/>
            <a:ext cx="5444382" cy="4441174"/>
          </a:xfrm>
        </p:spPr>
        <p:txBody>
          <a:bodyPr>
            <a:normAutofit/>
          </a:bodyPr>
          <a:lstStyle/>
          <a:p>
            <a:r>
              <a:rPr lang="en-US" sz="2000" dirty="0"/>
              <a:t>In Scikit-Learn, it's possible to split the original dataset using the </a:t>
            </a:r>
            <a:r>
              <a:rPr lang="en-US" sz="2000" dirty="0" err="1"/>
              <a:t>train_test_split</a:t>
            </a:r>
            <a:r>
              <a:rPr lang="en-US" sz="2000" dirty="0"/>
              <a:t>()</a:t>
            </a:r>
          </a:p>
          <a:p>
            <a:r>
              <a:rPr lang="en-US" sz="2000" dirty="0"/>
              <a:t>function, which allows specifying the train/test size, and if we expect to have randomly</a:t>
            </a:r>
          </a:p>
          <a:p>
            <a:r>
              <a:rPr lang="en-US" sz="2000" dirty="0"/>
              <a:t>shuffled sets (default). For example, if we want to split X and Y, with 70% training and 30%</a:t>
            </a:r>
          </a:p>
          <a:p>
            <a:r>
              <a:rPr lang="en-US" sz="2000" dirty="0"/>
              <a:t>test, we can use:</a:t>
            </a:r>
          </a:p>
          <a:p>
            <a:r>
              <a:rPr lang="en-US" sz="2000" dirty="0"/>
              <a:t>from </a:t>
            </a:r>
            <a:r>
              <a:rPr lang="en-US" sz="2000" dirty="0" err="1"/>
              <a:t>sklearn.model_selection</a:t>
            </a:r>
            <a:r>
              <a:rPr lang="en-US" sz="2000" dirty="0"/>
              <a:t> import </a:t>
            </a:r>
            <a:r>
              <a:rPr lang="en-US" sz="2000" dirty="0" err="1"/>
              <a:t>train_test_split</a:t>
            </a:r>
            <a:endParaRPr lang="en-US" sz="2000" dirty="0"/>
          </a:p>
          <a:p>
            <a:r>
              <a:rPr lang="en-US" sz="2000" dirty="0" err="1"/>
              <a:t>X_train</a:t>
            </a:r>
            <a:r>
              <a:rPr lang="en-US" sz="2000" dirty="0"/>
              <a:t>, </a:t>
            </a:r>
            <a:r>
              <a:rPr lang="en-US" sz="2000" dirty="0" err="1"/>
              <a:t>X_test</a:t>
            </a:r>
            <a:r>
              <a:rPr lang="en-US" sz="2000" dirty="0"/>
              <a:t>, </a:t>
            </a:r>
            <a:r>
              <a:rPr lang="en-US" sz="2000" dirty="0" err="1"/>
              <a:t>Y_train</a:t>
            </a:r>
            <a:r>
              <a:rPr lang="en-US" sz="2000" dirty="0"/>
              <a:t>, </a:t>
            </a:r>
            <a:r>
              <a:rPr lang="en-US" sz="2000" dirty="0" err="1"/>
              <a:t>Y_test</a:t>
            </a:r>
            <a:r>
              <a:rPr lang="en-US" sz="2000" dirty="0"/>
              <a:t> = </a:t>
            </a:r>
            <a:r>
              <a:rPr lang="en-US" sz="2000" dirty="0" err="1"/>
              <a:t>train_test_split</a:t>
            </a:r>
            <a:r>
              <a:rPr lang="en-US" sz="2000" dirty="0"/>
              <a:t>(X, Y, </a:t>
            </a:r>
            <a:r>
              <a:rPr lang="en-US" sz="2000" dirty="0" err="1"/>
              <a:t>train_size</a:t>
            </a:r>
            <a:r>
              <a:rPr lang="en-US" sz="2000" dirty="0"/>
              <a:t>=0.7,</a:t>
            </a:r>
          </a:p>
          <a:p>
            <a:r>
              <a:rPr lang="en-US" sz="2000" dirty="0" err="1"/>
              <a:t>random_state</a:t>
            </a:r>
            <a:r>
              <a:rPr lang="en-US" sz="2000" dirty="0"/>
              <a:t>=1)</a:t>
            </a:r>
          </a:p>
        </p:txBody>
      </p:sp>
    </p:spTree>
    <p:extLst>
      <p:ext uri="{BB962C8B-B14F-4D97-AF65-F5344CB8AC3E}">
        <p14:creationId xmlns:p14="http://schemas.microsoft.com/office/powerpoint/2010/main" val="1570068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C18F-108A-D4F6-4132-F6AB040DA6F2}"/>
              </a:ext>
            </a:extLst>
          </p:cNvPr>
          <p:cNvSpPr>
            <a:spLocks noGrp="1"/>
          </p:cNvSpPr>
          <p:nvPr>
            <p:ph type="title"/>
          </p:nvPr>
        </p:nvSpPr>
        <p:spPr>
          <a:xfrm>
            <a:off x="5868557" y="1138036"/>
            <a:ext cx="5444382" cy="1402470"/>
          </a:xfrm>
        </p:spPr>
        <p:txBody>
          <a:bodyPr anchor="t">
            <a:normAutofit/>
          </a:bodyPr>
          <a:lstStyle/>
          <a:p>
            <a:r>
              <a:rPr lang="en-US" sz="3200" b="1"/>
              <a:t>Cross-validation</a:t>
            </a:r>
          </a:p>
        </p:txBody>
      </p:sp>
      <p:pic>
        <p:nvPicPr>
          <p:cNvPr id="5" name="Picture 4" descr="Metal tic-tac-toe game pieces">
            <a:extLst>
              <a:ext uri="{FF2B5EF4-FFF2-40B4-BE49-F238E27FC236}">
                <a16:creationId xmlns:a16="http://schemas.microsoft.com/office/drawing/2014/main" id="{1ABF37FB-F684-4534-16B8-A261E8A4E29D}"/>
              </a:ext>
            </a:extLst>
          </p:cNvPr>
          <p:cNvPicPr>
            <a:picLocks noChangeAspect="1"/>
          </p:cNvPicPr>
          <p:nvPr/>
        </p:nvPicPr>
        <p:blipFill rotWithShape="1">
          <a:blip r:embed="rId2"/>
          <a:srcRect l="15065" r="2860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1162D1-A73D-F624-7EBD-4B2209CBB260}"/>
              </a:ext>
            </a:extLst>
          </p:cNvPr>
          <p:cNvSpPr>
            <a:spLocks noGrp="1"/>
          </p:cNvSpPr>
          <p:nvPr>
            <p:ph idx="1"/>
          </p:nvPr>
        </p:nvSpPr>
        <p:spPr>
          <a:xfrm>
            <a:off x="5868557" y="1690578"/>
            <a:ext cx="5444382" cy="4451806"/>
          </a:xfrm>
        </p:spPr>
        <p:txBody>
          <a:bodyPr>
            <a:normAutofit/>
          </a:bodyPr>
          <a:lstStyle/>
          <a:p>
            <a:r>
              <a:rPr lang="en-US" sz="2400" dirty="0"/>
              <a:t> The cross-validation technique provides a valid method to detect the problem of wrongly selected test sets. </a:t>
            </a:r>
          </a:p>
          <a:p>
            <a:r>
              <a:rPr lang="en-US" sz="2400" dirty="0"/>
              <a:t>In particular, we're going to use the K-Fold cross-validation approach. The idea is to split dataset X into a moving test set and a training set (the remaining part). The size of the test set is determined by the number of folds so that, during k iterations, the test set covers the whole original dataset.</a:t>
            </a:r>
          </a:p>
        </p:txBody>
      </p:sp>
    </p:spTree>
    <p:extLst>
      <p:ext uri="{BB962C8B-B14F-4D97-AF65-F5344CB8AC3E}">
        <p14:creationId xmlns:p14="http://schemas.microsoft.com/office/powerpoint/2010/main" val="126405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73FA360-1E04-EF39-93E4-4548F42D2278}"/>
              </a:ext>
            </a:extLst>
          </p:cNvPr>
          <p:cNvPicPr>
            <a:picLocks noGrp="1" noChangeAspect="1"/>
          </p:cNvPicPr>
          <p:nvPr>
            <p:ph idx="1"/>
          </p:nvPr>
        </p:nvPicPr>
        <p:blipFill rotWithShape="1">
          <a:blip r:embed="rId2"/>
          <a:srcRect/>
          <a:stretch/>
        </p:blipFill>
        <p:spPr>
          <a:xfrm>
            <a:off x="20" y="10"/>
            <a:ext cx="12191979" cy="6857988"/>
          </a:xfrm>
          <a:prstGeom prst="rect">
            <a:avLst/>
          </a:prstGeom>
          <a:effectLst>
            <a:outerShdw blurRad="596900" dist="330200" dir="8820000" sx="87000" sy="87000" algn="ctr" rotWithShape="0">
              <a:srgbClr val="000000">
                <a:alpha val="29000"/>
              </a:srgbClr>
            </a:outerShdw>
          </a:effectLst>
        </p:spPr>
      </p:pic>
    </p:spTree>
    <p:extLst>
      <p:ext uri="{BB962C8B-B14F-4D97-AF65-F5344CB8AC3E}">
        <p14:creationId xmlns:p14="http://schemas.microsoft.com/office/powerpoint/2010/main" val="1109905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973D-840D-E1CF-8D92-FDFCE1E28952}"/>
              </a:ext>
            </a:extLst>
          </p:cNvPr>
          <p:cNvSpPr>
            <a:spLocks noGrp="1"/>
          </p:cNvSpPr>
          <p:nvPr>
            <p:ph type="title"/>
          </p:nvPr>
        </p:nvSpPr>
        <p:spPr>
          <a:xfrm>
            <a:off x="6823878" y="741391"/>
            <a:ext cx="4491821" cy="1616203"/>
          </a:xfrm>
        </p:spPr>
        <p:txBody>
          <a:bodyPr anchor="b">
            <a:normAutofit/>
          </a:bodyPr>
          <a:lstStyle/>
          <a:p>
            <a:r>
              <a:rPr lang="en-US" sz="3200" b="1"/>
              <a:t>Models</a:t>
            </a:r>
            <a:endParaRPr lang="en-US" sz="3200"/>
          </a:p>
        </p:txBody>
      </p:sp>
      <p:pic>
        <p:nvPicPr>
          <p:cNvPr id="5" name="Picture 4" descr="Digital cubes design">
            <a:extLst>
              <a:ext uri="{FF2B5EF4-FFF2-40B4-BE49-F238E27FC236}">
                <a16:creationId xmlns:a16="http://schemas.microsoft.com/office/drawing/2014/main" id="{1A65F455-6175-8E0B-7709-3556BFA5FCB6}"/>
              </a:ext>
            </a:extLst>
          </p:cNvPr>
          <p:cNvPicPr>
            <a:picLocks noChangeAspect="1"/>
          </p:cNvPicPr>
          <p:nvPr/>
        </p:nvPicPr>
        <p:blipFill rotWithShape="1">
          <a:blip r:embed="rId2"/>
          <a:srcRect l="18427" r="14907"/>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D941516-83CC-A473-30E0-FD6FF5340018}"/>
              </a:ext>
            </a:extLst>
          </p:cNvPr>
          <p:cNvSpPr>
            <a:spLocks noGrp="1"/>
          </p:cNvSpPr>
          <p:nvPr>
            <p:ph idx="1"/>
          </p:nvPr>
        </p:nvSpPr>
        <p:spPr>
          <a:xfrm>
            <a:off x="6823878" y="2533476"/>
            <a:ext cx="4491820" cy="3447832"/>
          </a:xfrm>
        </p:spPr>
        <p:txBody>
          <a:bodyPr anchor="t">
            <a:normAutofit/>
          </a:bodyPr>
          <a:lstStyle/>
          <a:p>
            <a:r>
              <a:rPr lang="en-US" sz="2400" dirty="0"/>
              <a:t>Parametric: </a:t>
            </a:r>
          </a:p>
          <a:p>
            <a:pPr lvl="1"/>
            <a:r>
              <a:rPr lang="en-US" dirty="0"/>
              <a:t>Any model that captures all the information about its predictions within a finite set of parameters. </a:t>
            </a:r>
          </a:p>
          <a:p>
            <a:r>
              <a:rPr lang="en-US" sz="2400" dirty="0"/>
              <a:t> non- parametric: </a:t>
            </a:r>
          </a:p>
          <a:p>
            <a:pPr lvl="1"/>
            <a:r>
              <a:rPr lang="en-US" dirty="0"/>
              <a:t>Because they are based only on the structure of the data</a:t>
            </a:r>
          </a:p>
        </p:txBody>
      </p:sp>
    </p:spTree>
    <p:extLst>
      <p:ext uri="{BB962C8B-B14F-4D97-AF65-F5344CB8AC3E}">
        <p14:creationId xmlns:p14="http://schemas.microsoft.com/office/powerpoint/2010/main" val="228442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31E2C-8DA2-40F6-A7A1-B7EE0B5619CC}"/>
              </a:ext>
            </a:extLst>
          </p:cNvPr>
          <p:cNvSpPr>
            <a:spLocks noGrp="1"/>
          </p:cNvSpPr>
          <p:nvPr>
            <p:ph type="title"/>
          </p:nvPr>
        </p:nvSpPr>
        <p:spPr>
          <a:xfrm>
            <a:off x="1171074" y="1396686"/>
            <a:ext cx="3240506" cy="4064628"/>
          </a:xfrm>
        </p:spPr>
        <p:txBody>
          <a:bodyPr>
            <a:normAutofit/>
          </a:bodyPr>
          <a:lstStyle/>
          <a:p>
            <a:r>
              <a:rPr lang="en-US" sz="3700" b="1" i="0">
                <a:solidFill>
                  <a:srgbClr val="FFFFFF"/>
                </a:solidFill>
                <a:effectLst/>
                <a:latin typeface="Arial" panose="020B0604020202020204" pitchFamily="34" charset="0"/>
              </a:rPr>
              <a:t>Machine learning</a:t>
            </a:r>
            <a:r>
              <a:rPr lang="en-US" sz="3700" b="0" i="0">
                <a:solidFill>
                  <a:srgbClr val="FFFFFF"/>
                </a:solidFill>
                <a:effectLst/>
                <a:latin typeface="Arial" panose="020B0604020202020204" pitchFamily="34" charset="0"/>
              </a:rPr>
              <a:t> (</a:t>
            </a:r>
            <a:r>
              <a:rPr lang="en-US" sz="3700" b="1" i="0">
                <a:solidFill>
                  <a:srgbClr val="FFFFFF"/>
                </a:solidFill>
                <a:effectLst/>
                <a:latin typeface="Arial" panose="020B0604020202020204" pitchFamily="34" charset="0"/>
              </a:rPr>
              <a:t>ML</a:t>
            </a:r>
            <a:r>
              <a:rPr lang="en-US" sz="3700" b="0" i="0">
                <a:solidFill>
                  <a:srgbClr val="FFFFFF"/>
                </a:solidFill>
                <a:effectLst/>
                <a:latin typeface="Arial" panose="020B0604020202020204" pitchFamily="34" charset="0"/>
              </a:rPr>
              <a:t>)</a:t>
            </a:r>
            <a:endParaRPr lang="en-US" sz="370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54DBD6-7F60-41E2-8396-2AA139BF3070}"/>
              </a:ext>
            </a:extLst>
          </p:cNvPr>
          <p:cNvSpPr>
            <a:spLocks noGrp="1"/>
          </p:cNvSpPr>
          <p:nvPr>
            <p:ph idx="1"/>
          </p:nvPr>
        </p:nvSpPr>
        <p:spPr>
          <a:xfrm>
            <a:off x="5370153" y="489099"/>
            <a:ext cx="5536397" cy="4972216"/>
          </a:xfrm>
        </p:spPr>
        <p:txBody>
          <a:bodyPr>
            <a:noAutofit/>
          </a:bodyPr>
          <a:lstStyle/>
          <a:p>
            <a:r>
              <a:rPr lang="en-US" sz="2000" b="0" i="0" dirty="0">
                <a:effectLst/>
                <a:latin typeface="Arial" panose="020B0604020202020204" pitchFamily="34" charset="0"/>
              </a:rPr>
              <a:t>is the study of computer </a:t>
            </a:r>
            <a:r>
              <a:rPr lang="en-US" sz="2000" b="0" i="0" u="none" strike="noStrike" dirty="0">
                <a:effectLst/>
                <a:latin typeface="Arial" panose="020B0604020202020204" pitchFamily="34" charset="0"/>
                <a:hlinkClick r:id="rId2" tooltip="Algorithm"/>
              </a:rPr>
              <a:t>algorithms</a:t>
            </a:r>
            <a:r>
              <a:rPr lang="en-US" sz="2000" b="0" i="0" dirty="0">
                <a:effectLst/>
                <a:latin typeface="Arial" panose="020B0604020202020204" pitchFamily="34" charset="0"/>
              </a:rPr>
              <a:t> that can improve automatically through experience and using data.</a:t>
            </a:r>
          </a:p>
          <a:p>
            <a:r>
              <a:rPr lang="en-US" sz="2000" b="0" i="0" dirty="0">
                <a:effectLst/>
                <a:latin typeface="Arial" panose="020B0604020202020204" pitchFamily="34" charset="0"/>
              </a:rPr>
              <a:t>It is seen as a part of </a:t>
            </a:r>
            <a:r>
              <a:rPr lang="en-US" sz="2000" b="0" i="0" u="none" strike="noStrike" dirty="0">
                <a:effectLst/>
                <a:latin typeface="Arial" panose="020B0604020202020204" pitchFamily="34" charset="0"/>
                <a:hlinkClick r:id="rId3"/>
              </a:rPr>
              <a:t>artificial intelligence</a:t>
            </a:r>
            <a:r>
              <a:rPr lang="en-US" sz="2000" b="0" i="0" dirty="0">
                <a:effectLst/>
                <a:latin typeface="Arial" panose="020B0604020202020204" pitchFamily="34" charset="0"/>
              </a:rPr>
              <a:t>. Machine learning algorithms build a model based on sample data, known as "</a:t>
            </a:r>
            <a:r>
              <a:rPr lang="en-US" sz="2000" b="0" i="0" u="none" strike="noStrike" dirty="0">
                <a:effectLst/>
                <a:latin typeface="Arial" panose="020B0604020202020204" pitchFamily="34" charset="0"/>
                <a:hlinkClick r:id="rId4" tooltip="Machine Learning (journal)"/>
              </a:rPr>
              <a:t>training data</a:t>
            </a:r>
            <a:r>
              <a:rPr lang="en-US" sz="2000" b="0" i="0" dirty="0">
                <a:effectLst/>
                <a:latin typeface="Arial" panose="020B0604020202020204" pitchFamily="34" charset="0"/>
              </a:rPr>
              <a:t>", to make predictions or decisions without being explicitly programmed.</a:t>
            </a:r>
          </a:p>
          <a:p>
            <a:r>
              <a:rPr lang="en-US" sz="2000" b="0" i="0" dirty="0">
                <a:effectLst/>
                <a:latin typeface="Arial" panose="020B0604020202020204" pitchFamily="34" charset="0"/>
              </a:rPr>
              <a:t>Machine learning algorithms are used in a wide variety of applications, such as in medicine, </a:t>
            </a:r>
            <a:r>
              <a:rPr lang="en-US" sz="2000" b="0" i="0" u="none" strike="noStrike" dirty="0">
                <a:effectLst/>
                <a:latin typeface="Arial" panose="020B0604020202020204" pitchFamily="34" charset="0"/>
                <a:hlinkClick r:id="rId5" tooltip="Email filtering"/>
              </a:rPr>
              <a:t>email filtering</a:t>
            </a:r>
            <a:r>
              <a:rPr lang="en-US" sz="2000" b="0" i="0" dirty="0">
                <a:effectLst/>
                <a:latin typeface="Arial" panose="020B0604020202020204" pitchFamily="34" charset="0"/>
              </a:rPr>
              <a:t>, </a:t>
            </a:r>
            <a:r>
              <a:rPr lang="en-US" sz="2000" b="0" i="0" u="none" strike="noStrike" dirty="0">
                <a:effectLst/>
                <a:latin typeface="Arial" panose="020B0604020202020204" pitchFamily="34" charset="0"/>
                <a:hlinkClick r:id="rId6"/>
              </a:rPr>
              <a:t>speech recognition</a:t>
            </a:r>
            <a:r>
              <a:rPr lang="en-US" sz="2000" b="0" i="0" dirty="0">
                <a:effectLst/>
                <a:latin typeface="Arial" panose="020B0604020202020204" pitchFamily="34" charset="0"/>
              </a:rPr>
              <a:t>, and </a:t>
            </a:r>
            <a:r>
              <a:rPr lang="en-US" sz="2000" b="0" i="0" u="none" strike="noStrike" dirty="0">
                <a:effectLst/>
                <a:latin typeface="Arial" panose="020B0604020202020204" pitchFamily="34" charset="0"/>
                <a:hlinkClick r:id="rId7" tooltip="Computer vision"/>
              </a:rPr>
              <a:t>computer vision</a:t>
            </a:r>
            <a:r>
              <a:rPr lang="en-US" sz="2000" b="0" i="0" dirty="0">
                <a:effectLst/>
                <a:latin typeface="Arial" panose="020B0604020202020204" pitchFamily="34" charset="0"/>
              </a:rPr>
              <a:t>, where it is difficult or unfeasible to develop conventional algorithms to perform the needed tasks.</a:t>
            </a:r>
            <a:endParaRPr lang="en-US" sz="2000" dirty="0"/>
          </a:p>
        </p:txBody>
      </p:sp>
    </p:spTree>
    <p:extLst>
      <p:ext uri="{BB962C8B-B14F-4D97-AF65-F5344CB8AC3E}">
        <p14:creationId xmlns:p14="http://schemas.microsoft.com/office/powerpoint/2010/main" val="752023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0D01-772E-4884-BCCE-D742C923CD1D}"/>
              </a:ext>
            </a:extLst>
          </p:cNvPr>
          <p:cNvSpPr>
            <a:spLocks noGrp="1"/>
          </p:cNvSpPr>
          <p:nvPr>
            <p:ph type="title"/>
          </p:nvPr>
        </p:nvSpPr>
        <p:spPr>
          <a:xfrm>
            <a:off x="648929" y="629266"/>
            <a:ext cx="3667039" cy="5506358"/>
          </a:xfrm>
        </p:spPr>
        <p:txBody>
          <a:bodyPr>
            <a:normAutofit/>
          </a:bodyPr>
          <a:lstStyle/>
          <a:p>
            <a:r>
              <a:rPr lang="en-US" sz="4000" b="1" i="0">
                <a:effectLst/>
                <a:latin typeface="Poppins"/>
              </a:rPr>
              <a:t>How to interpret a Machine Learning model</a:t>
            </a:r>
            <a:br>
              <a:rPr lang="en-US" sz="4000" b="1" i="0">
                <a:effectLst/>
                <a:latin typeface="Poppins"/>
              </a:rPr>
            </a:br>
            <a:endParaRPr lang="en-US" sz="4000"/>
          </a:p>
        </p:txBody>
      </p:sp>
      <p:sp>
        <p:nvSpPr>
          <p:cNvPr id="9" name="Rectangle 8">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8ABED3D-C5B1-47A9-BE1F-D73BA416B11C}"/>
              </a:ext>
            </a:extLst>
          </p:cNvPr>
          <p:cNvGraphicFramePr>
            <a:graphicFrameLocks noGrp="1"/>
          </p:cNvGraphicFramePr>
          <p:nvPr>
            <p:ph idx="1"/>
            <p:extLst>
              <p:ext uri="{D42A27DB-BD31-4B8C-83A1-F6EECF244321}">
                <p14:modId xmlns:p14="http://schemas.microsoft.com/office/powerpoint/2010/main" val="3704114156"/>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526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897E6-FDF5-4D18-878D-1D0A8347DBAF}"/>
              </a:ext>
            </a:extLst>
          </p:cNvPr>
          <p:cNvSpPr>
            <a:spLocks noGrp="1"/>
          </p:cNvSpPr>
          <p:nvPr>
            <p:ph type="title"/>
          </p:nvPr>
        </p:nvSpPr>
        <p:spPr>
          <a:xfrm>
            <a:off x="1006900" y="1188637"/>
            <a:ext cx="3141430" cy="4480726"/>
          </a:xfrm>
        </p:spPr>
        <p:txBody>
          <a:bodyPr>
            <a:normAutofit/>
          </a:bodyPr>
          <a:lstStyle/>
          <a:p>
            <a:pPr algn="r"/>
            <a:r>
              <a:rPr lang="en-US" sz="4100" b="1" i="0">
                <a:effectLst/>
                <a:latin typeface="Poppins"/>
              </a:rPr>
              <a:t>How to interpret a Machine Learning model</a:t>
            </a:r>
            <a:br>
              <a:rPr lang="en-US" sz="4100" b="1" i="0">
                <a:effectLst/>
                <a:latin typeface="Poppins"/>
              </a:rPr>
            </a:br>
            <a:endParaRPr lang="en-US" sz="4100"/>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8412C4-8067-49D1-9324-3BE64AB09981}"/>
              </a:ext>
            </a:extLst>
          </p:cNvPr>
          <p:cNvSpPr>
            <a:spLocks noGrp="1"/>
          </p:cNvSpPr>
          <p:nvPr>
            <p:ph idx="1"/>
          </p:nvPr>
        </p:nvSpPr>
        <p:spPr>
          <a:xfrm>
            <a:off x="5138928" y="1338729"/>
            <a:ext cx="4795584" cy="4180542"/>
          </a:xfrm>
        </p:spPr>
        <p:txBody>
          <a:bodyPr anchor="ctr">
            <a:normAutofit/>
          </a:bodyPr>
          <a:lstStyle/>
          <a:p>
            <a:r>
              <a:rPr lang="en-US" sz="2400" b="0" i="0">
                <a:effectLst/>
                <a:latin typeface="Spartan"/>
              </a:rPr>
              <a:t>A black box that only yields a number, and that according to a documentation has a predictive power of a certain level, does not contribute so that those who hold positions of importance within organizations can understand the operation and advantages of algorithms, nor does it contribute to make better decisions with them.</a:t>
            </a:r>
          </a:p>
          <a:p>
            <a:endParaRPr lang="en-US" sz="2400"/>
          </a:p>
        </p:txBody>
      </p:sp>
    </p:spTree>
    <p:extLst>
      <p:ext uri="{BB962C8B-B14F-4D97-AF65-F5344CB8AC3E}">
        <p14:creationId xmlns:p14="http://schemas.microsoft.com/office/powerpoint/2010/main" val="4045906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BE259-7A39-4C3E-8A62-F952ED565335}"/>
              </a:ext>
            </a:extLst>
          </p:cNvPr>
          <p:cNvSpPr>
            <a:spLocks noGrp="1"/>
          </p:cNvSpPr>
          <p:nvPr>
            <p:ph type="title"/>
          </p:nvPr>
        </p:nvSpPr>
        <p:spPr>
          <a:xfrm>
            <a:off x="1285240" y="1050595"/>
            <a:ext cx="8074815" cy="1292031"/>
          </a:xfrm>
        </p:spPr>
        <p:txBody>
          <a:bodyPr anchor="ctr">
            <a:normAutofit fontScale="90000"/>
          </a:bodyPr>
          <a:lstStyle/>
          <a:p>
            <a:r>
              <a:rPr lang="en-US" sz="3400" b="1" i="0" dirty="0">
                <a:effectLst/>
                <a:latin typeface="Poppins"/>
              </a:rPr>
              <a:t>How to interpret a Machine Learning model</a:t>
            </a:r>
            <a:br>
              <a:rPr lang="en-US" sz="3400" b="1" i="0" dirty="0">
                <a:effectLst/>
                <a:latin typeface="Poppins"/>
              </a:rPr>
            </a:br>
            <a:endParaRPr lang="en-US" sz="3400" dirty="0"/>
          </a:p>
        </p:txBody>
      </p:sp>
      <p:sp>
        <p:nvSpPr>
          <p:cNvPr id="3" name="Content Placeholder 2">
            <a:extLst>
              <a:ext uri="{FF2B5EF4-FFF2-40B4-BE49-F238E27FC236}">
                <a16:creationId xmlns:a16="http://schemas.microsoft.com/office/drawing/2014/main" id="{44AFDC4B-79DF-461E-9249-22CD633E9196}"/>
              </a:ext>
            </a:extLst>
          </p:cNvPr>
          <p:cNvSpPr>
            <a:spLocks noGrp="1"/>
          </p:cNvSpPr>
          <p:nvPr>
            <p:ph idx="1"/>
          </p:nvPr>
        </p:nvSpPr>
        <p:spPr>
          <a:xfrm>
            <a:off x="1285240" y="1977656"/>
            <a:ext cx="8074815" cy="3792209"/>
          </a:xfrm>
        </p:spPr>
        <p:txBody>
          <a:bodyPr anchor="t">
            <a:normAutofit lnSpcReduction="10000"/>
          </a:bodyPr>
          <a:lstStyle/>
          <a:p>
            <a:r>
              <a:rPr lang="en-US" b="0" i="0" dirty="0">
                <a:effectLst/>
                <a:latin typeface="Spartan"/>
              </a:rPr>
              <a:t>As a result of this situation, the big question arises for those of us who work in data science: </a:t>
            </a:r>
          </a:p>
          <a:p>
            <a:r>
              <a:rPr lang="en-US" b="0" i="0" dirty="0">
                <a:effectLst/>
                <a:latin typeface="Spartan"/>
              </a:rPr>
              <a:t>how to sell a product that most people do not understand how it works?</a:t>
            </a:r>
          </a:p>
          <a:p>
            <a:r>
              <a:rPr lang="en-US" b="0" i="0" dirty="0">
                <a:effectLst/>
                <a:latin typeface="Spartan"/>
              </a:rPr>
              <a:t>Therefore, </a:t>
            </a:r>
            <a:r>
              <a:rPr lang="en-US" b="1" i="0" dirty="0">
                <a:effectLst/>
                <a:latin typeface="Spartan"/>
              </a:rPr>
              <a:t>algorithm interpretation methodologies</a:t>
            </a:r>
            <a:r>
              <a:rPr lang="en-US" b="0" i="0" dirty="0">
                <a:effectLst/>
                <a:latin typeface="Spartan"/>
              </a:rPr>
              <a:t> become even more relevant; they allow anyone to understand how the model works internally. Since the output of this process is so intuitive, it is possible to make high-value decisions easily.</a:t>
            </a:r>
          </a:p>
          <a:p>
            <a:endParaRPr lang="en-US" sz="2400" dirty="0"/>
          </a:p>
        </p:txBody>
      </p:sp>
    </p:spTree>
    <p:extLst>
      <p:ext uri="{BB962C8B-B14F-4D97-AF65-F5344CB8AC3E}">
        <p14:creationId xmlns:p14="http://schemas.microsoft.com/office/powerpoint/2010/main" val="37402095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0381D-AC1A-48A6-B035-E1B86B079B18}"/>
              </a:ext>
            </a:extLst>
          </p:cNvPr>
          <p:cNvSpPr>
            <a:spLocks noGrp="1"/>
          </p:cNvSpPr>
          <p:nvPr>
            <p:ph type="title"/>
          </p:nvPr>
        </p:nvSpPr>
        <p:spPr>
          <a:xfrm>
            <a:off x="1285240" y="1050595"/>
            <a:ext cx="8074815" cy="1618489"/>
          </a:xfrm>
        </p:spPr>
        <p:txBody>
          <a:bodyPr anchor="ctr">
            <a:normAutofit/>
          </a:bodyPr>
          <a:lstStyle/>
          <a:p>
            <a:r>
              <a:rPr lang="en-US" sz="3400" b="1" i="0" dirty="0">
                <a:effectLst/>
                <a:latin typeface="Noto Sans" panose="020B0502040504020204" pitchFamily="34" charset="0"/>
              </a:rPr>
              <a:t>Interpreting the Results of a Machine Learning Algorithm</a:t>
            </a:r>
            <a:br>
              <a:rPr lang="en-US" sz="3400" b="0" i="0" dirty="0">
                <a:effectLst/>
                <a:latin typeface="Noto Sans" panose="020B0502040504020204" pitchFamily="34" charset="0"/>
              </a:rPr>
            </a:br>
            <a:endParaRPr lang="en-US" sz="3400" dirty="0"/>
          </a:p>
        </p:txBody>
      </p:sp>
      <p:sp>
        <p:nvSpPr>
          <p:cNvPr id="3" name="Content Placeholder 2">
            <a:extLst>
              <a:ext uri="{FF2B5EF4-FFF2-40B4-BE49-F238E27FC236}">
                <a16:creationId xmlns:a16="http://schemas.microsoft.com/office/drawing/2014/main" id="{22F0CC11-2B58-482F-BFFC-E38E42F2EB4C}"/>
              </a:ext>
            </a:extLst>
          </p:cNvPr>
          <p:cNvSpPr>
            <a:spLocks noGrp="1"/>
          </p:cNvSpPr>
          <p:nvPr>
            <p:ph idx="1"/>
          </p:nvPr>
        </p:nvSpPr>
        <p:spPr>
          <a:xfrm>
            <a:off x="1285240" y="2969469"/>
            <a:ext cx="8074815" cy="2800395"/>
          </a:xfrm>
        </p:spPr>
        <p:txBody>
          <a:bodyPr anchor="t">
            <a:normAutofit/>
          </a:bodyPr>
          <a:lstStyle/>
          <a:p>
            <a:r>
              <a:rPr lang="en-US" sz="2000" b="0" i="0" dirty="0">
                <a:effectLst/>
                <a:latin typeface="charter"/>
              </a:rPr>
              <a:t>The initial suggestion for the content of this series will be as follows:</a:t>
            </a:r>
          </a:p>
          <a:p>
            <a:r>
              <a:rPr lang="en-US" sz="2000" b="0" i="0" u="sng" dirty="0">
                <a:effectLst/>
                <a:latin typeface="charter"/>
                <a:hlinkClick r:id="rId2"/>
              </a:rPr>
              <a:t>Part 0— What is the scope of data science</a:t>
            </a:r>
            <a:br>
              <a:rPr lang="en-US" sz="2000" b="1" i="0" dirty="0">
                <a:effectLst/>
                <a:latin typeface="charter"/>
              </a:rPr>
            </a:br>
            <a:r>
              <a:rPr lang="en-US" sz="2000" b="1" i="0" dirty="0">
                <a:effectLst/>
                <a:latin typeface="charter"/>
              </a:rPr>
              <a:t>Part 1 — Introduction to Interpreting ML</a:t>
            </a:r>
          </a:p>
          <a:p>
            <a:r>
              <a:rPr lang="en-US" sz="2000" b="0" i="0" u="sng" dirty="0">
                <a:effectLst/>
                <a:latin typeface="charter"/>
                <a:hlinkClick r:id="rId3"/>
              </a:rPr>
              <a:t>Part 2 — Interpreting models of high bias and low variance.</a:t>
            </a:r>
            <a:br>
              <a:rPr lang="en-US" sz="2000" b="0" i="0" u="sng" dirty="0">
                <a:effectLst/>
                <a:latin typeface="charter"/>
                <a:hlinkClick r:id="rId3"/>
              </a:rPr>
            </a:br>
            <a:r>
              <a:rPr lang="en-US" sz="2000" b="0" i="0" dirty="0">
                <a:effectLst/>
                <a:latin typeface="charter"/>
              </a:rPr>
              <a:t>Part 3 — Interpreting models of low bias and high variance.</a:t>
            </a:r>
            <a:br>
              <a:rPr lang="en-US" sz="2000" b="0" i="0" dirty="0">
                <a:effectLst/>
                <a:latin typeface="charter"/>
              </a:rPr>
            </a:br>
            <a:r>
              <a:rPr lang="en-US" sz="2000" b="0" i="0" dirty="0">
                <a:effectLst/>
                <a:latin typeface="charter"/>
              </a:rPr>
              <a:t>Part 4 — Is it possible to solve the trade-off between bias and variance?</a:t>
            </a:r>
            <a:br>
              <a:rPr lang="en-US" sz="2000" b="0" i="0" dirty="0">
                <a:effectLst/>
                <a:latin typeface="charter"/>
              </a:rPr>
            </a:br>
            <a:r>
              <a:rPr lang="en-US" sz="2000" b="0" i="0" dirty="0">
                <a:effectLst/>
                <a:latin typeface="charter"/>
              </a:rPr>
              <a:t>Part 5 — Local Methods of Interpretability.</a:t>
            </a:r>
            <a:br>
              <a:rPr lang="en-US" sz="2000" b="0" i="0" dirty="0">
                <a:effectLst/>
                <a:latin typeface="charter"/>
              </a:rPr>
            </a:br>
            <a:r>
              <a:rPr lang="en-US" sz="2000" b="0" i="0" u="sng" dirty="0">
                <a:effectLst/>
                <a:latin typeface="charter"/>
                <a:hlinkClick r:id="rId4"/>
              </a:rPr>
              <a:t>Part 6 — Global Methods of Interpretability.</a:t>
            </a:r>
            <a:endParaRPr lang="en-US" sz="2000" b="0" i="0" dirty="0">
              <a:effectLst/>
              <a:latin typeface="charter"/>
            </a:endParaRPr>
          </a:p>
          <a:p>
            <a:endParaRPr lang="en-US" sz="2000" dirty="0"/>
          </a:p>
        </p:txBody>
      </p:sp>
    </p:spTree>
    <p:extLst>
      <p:ext uri="{BB962C8B-B14F-4D97-AF65-F5344CB8AC3E}">
        <p14:creationId xmlns:p14="http://schemas.microsoft.com/office/powerpoint/2010/main" val="2506278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3429D-03BC-41CA-B7FB-07B083B35B16}"/>
              </a:ext>
            </a:extLst>
          </p:cNvPr>
          <p:cNvSpPr>
            <a:spLocks noGrp="1"/>
          </p:cNvSpPr>
          <p:nvPr>
            <p:ph type="title"/>
          </p:nvPr>
        </p:nvSpPr>
        <p:spPr>
          <a:xfrm>
            <a:off x="1075767" y="1188637"/>
            <a:ext cx="2988234" cy="4480726"/>
          </a:xfrm>
        </p:spPr>
        <p:txBody>
          <a:bodyPr>
            <a:normAutofit/>
          </a:bodyPr>
          <a:lstStyle/>
          <a:p>
            <a:pPr algn="r"/>
            <a:r>
              <a:rPr lang="en-US" sz="4600" b="0" i="0" dirty="0">
                <a:effectLst/>
                <a:latin typeface="Noto Sans" panose="020B0502040504020204" pitchFamily="34" charset="0"/>
              </a:rPr>
              <a:t>Construct a machine learning algorithm</a:t>
            </a:r>
            <a:endParaRPr lang="en-US" sz="4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7203AEC-EFA1-487E-97C6-7FFF5F07CA7D}"/>
              </a:ext>
            </a:extLst>
          </p:cNvPr>
          <p:cNvSpPr>
            <a:spLocks noGrp="1"/>
          </p:cNvSpPr>
          <p:nvPr>
            <p:ph idx="1"/>
          </p:nvPr>
        </p:nvSpPr>
        <p:spPr>
          <a:xfrm>
            <a:off x="5255260" y="1648870"/>
            <a:ext cx="4702848" cy="3560260"/>
          </a:xfrm>
        </p:spPr>
        <p:txBody>
          <a:bodyPr anchor="ctr">
            <a:noAutofit/>
          </a:bodyPr>
          <a:lstStyle/>
          <a:p>
            <a:r>
              <a:rPr lang="en-US" sz="2000" b="1" i="0" dirty="0">
                <a:effectLst/>
              </a:rPr>
              <a:t>Dataset</a:t>
            </a:r>
          </a:p>
          <a:p>
            <a:r>
              <a:rPr lang="en-US" sz="2000" b="1" i="0" dirty="0">
                <a:effectLst/>
              </a:rPr>
              <a:t>A dataset is the starting point in your journey of building the machine learning model</a:t>
            </a:r>
            <a:r>
              <a:rPr lang="en-US" sz="2000" b="1" i="0">
                <a:effectLst/>
              </a:rPr>
              <a:t>. Simply </a:t>
            </a:r>
            <a:r>
              <a:rPr lang="en-US" sz="2000" b="1" i="0" dirty="0">
                <a:effectLst/>
              </a:rPr>
              <a:t>put, the dataset is essentially an M×N matrix where M represents the columns (features) and N the rows (samples).</a:t>
            </a:r>
          </a:p>
          <a:p>
            <a:r>
              <a:rPr lang="en-US" sz="2000" b="1" i="0" dirty="0">
                <a:effectLst/>
              </a:rPr>
              <a:t>Columns can be broken down to X and Y. </a:t>
            </a:r>
          </a:p>
          <a:p>
            <a:r>
              <a:rPr lang="en-US" sz="2000" b="1" i="0" dirty="0">
                <a:effectLst/>
              </a:rPr>
              <a:t>Firstly, X is synonymous with several similar terms such as features, independent variables and input variables. </a:t>
            </a:r>
          </a:p>
          <a:p>
            <a:r>
              <a:rPr lang="en-US" sz="2000" b="1" i="0" dirty="0">
                <a:effectLst/>
              </a:rPr>
              <a:t>Secondly, Y is also synonymous with several terms namely class label, dependent variable and output variable.</a:t>
            </a:r>
          </a:p>
          <a:p>
            <a:br>
              <a:rPr lang="en-US" sz="2000" b="1" dirty="0">
                <a:effectLst/>
              </a:rPr>
            </a:br>
            <a:endParaRPr lang="en-US" sz="2000" b="1" dirty="0"/>
          </a:p>
        </p:txBody>
      </p:sp>
    </p:spTree>
    <p:extLst>
      <p:ext uri="{BB962C8B-B14F-4D97-AF65-F5344CB8AC3E}">
        <p14:creationId xmlns:p14="http://schemas.microsoft.com/office/powerpoint/2010/main" val="196144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ED0C9A-0CDD-4E14-9A4B-35AA586F1D8F}"/>
              </a:ext>
            </a:extLst>
          </p:cNvPr>
          <p:cNvSpPr>
            <a:spLocks noGrp="1"/>
          </p:cNvSpPr>
          <p:nvPr>
            <p:ph type="title"/>
          </p:nvPr>
        </p:nvSpPr>
        <p:spPr>
          <a:xfrm>
            <a:off x="1285240" y="1050595"/>
            <a:ext cx="8074815" cy="1618489"/>
          </a:xfrm>
        </p:spPr>
        <p:txBody>
          <a:bodyPr anchor="ctr">
            <a:normAutofit/>
          </a:bodyPr>
          <a:lstStyle/>
          <a:p>
            <a:r>
              <a:rPr lang="en-US" sz="7200" dirty="0"/>
              <a:t>Discussion</a:t>
            </a:r>
          </a:p>
        </p:txBody>
      </p:sp>
      <p:sp>
        <p:nvSpPr>
          <p:cNvPr id="3" name="Content Placeholder 2">
            <a:extLst>
              <a:ext uri="{FF2B5EF4-FFF2-40B4-BE49-F238E27FC236}">
                <a16:creationId xmlns:a16="http://schemas.microsoft.com/office/drawing/2014/main" id="{2BCFE056-3CC8-4E91-90B2-6EEAA0F9B06F}"/>
              </a:ext>
            </a:extLst>
          </p:cNvPr>
          <p:cNvSpPr>
            <a:spLocks noGrp="1"/>
          </p:cNvSpPr>
          <p:nvPr>
            <p:ph idx="1"/>
          </p:nvPr>
        </p:nvSpPr>
        <p:spPr>
          <a:xfrm>
            <a:off x="1285240" y="2969469"/>
            <a:ext cx="8074815" cy="2800395"/>
          </a:xfrm>
        </p:spPr>
        <p:txBody>
          <a:bodyPr anchor="t">
            <a:normAutofit/>
          </a:bodyPr>
          <a:lstStyle/>
          <a:p>
            <a:r>
              <a:rPr lang="en-US" sz="1700" b="1" i="0" dirty="0">
                <a:effectLst/>
                <a:latin typeface="Noto Sans" panose="020B0502040504020204" pitchFamily="34" charset="0"/>
              </a:rPr>
              <a:t>An example in your daily life is an online gaming company that collects streaming data about player-game interactions and feeds the data into its gaming platform. It then analyzes the data in real-time and offers incentives and dynamic experiences to engage its players.</a:t>
            </a:r>
          </a:p>
          <a:p>
            <a:pPr>
              <a:buFont typeface="Arial" panose="020B0604020202020204" pitchFamily="34" charset="0"/>
              <a:buChar char="•"/>
            </a:pPr>
            <a:r>
              <a:rPr lang="en-US" sz="1700" b="1" i="0" dirty="0">
                <a:effectLst/>
                <a:latin typeface="Noto Sans" panose="020B0502040504020204" pitchFamily="34" charset="0"/>
              </a:rPr>
              <a:t>Describe the differences between streaming data and at-rest data.</a:t>
            </a:r>
          </a:p>
          <a:p>
            <a:pPr>
              <a:buFont typeface="Arial" panose="020B0604020202020204" pitchFamily="34" charset="0"/>
              <a:buChar char="•"/>
            </a:pPr>
            <a:r>
              <a:rPr lang="en-US" sz="1700" b="1" i="0" dirty="0">
                <a:effectLst/>
                <a:latin typeface="Noto Sans" panose="020B0502040504020204" pitchFamily="34" charset="0"/>
              </a:rPr>
              <a:t>What are other streaming data examples and potential algorithms for use in your daily life?</a:t>
            </a:r>
          </a:p>
          <a:p>
            <a:pPr>
              <a:buFont typeface="Arial" panose="020B0604020202020204" pitchFamily="34" charset="0"/>
              <a:buChar char="•"/>
            </a:pPr>
            <a:r>
              <a:rPr lang="en-US" sz="1700" b="1" i="0" dirty="0">
                <a:effectLst/>
                <a:latin typeface="Noto Sans" panose="020B0502040504020204" pitchFamily="34" charset="0"/>
              </a:rPr>
              <a:t>Would you recommend stream or batch processing for processing the big data collected from online gaming? Explain your decision.</a:t>
            </a:r>
          </a:p>
          <a:p>
            <a:endParaRPr lang="en-US" sz="1700" dirty="0"/>
          </a:p>
        </p:txBody>
      </p:sp>
    </p:spTree>
    <p:extLst>
      <p:ext uri="{BB962C8B-B14F-4D97-AF65-F5344CB8AC3E}">
        <p14:creationId xmlns:p14="http://schemas.microsoft.com/office/powerpoint/2010/main" val="2637471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ight Triangle 7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a:extLst>
              <a:ext uri="{FF2B5EF4-FFF2-40B4-BE49-F238E27FC236}">
                <a16:creationId xmlns:a16="http://schemas.microsoft.com/office/drawing/2014/main" id="{5BA6C25C-C3F0-453D-91D7-3D641A7070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75318" y="918546"/>
            <a:ext cx="4120398" cy="4979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5150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FA3E4-8DC0-4308-92E4-F081296A84B4}"/>
              </a:ext>
            </a:extLst>
          </p:cNvPr>
          <p:cNvSpPr>
            <a:spLocks noGrp="1"/>
          </p:cNvSpPr>
          <p:nvPr>
            <p:ph type="title"/>
          </p:nvPr>
        </p:nvSpPr>
        <p:spPr>
          <a:xfrm>
            <a:off x="1285240" y="1050595"/>
            <a:ext cx="8074815" cy="1618489"/>
          </a:xfrm>
        </p:spPr>
        <p:txBody>
          <a:bodyPr anchor="ctr">
            <a:normAutofit/>
          </a:bodyPr>
          <a:lstStyle/>
          <a:p>
            <a:r>
              <a:rPr lang="en-US" sz="5000" b="0" i="0">
                <a:effectLst/>
                <a:latin typeface="Noto Sans" panose="020B0502040504020204" pitchFamily="34" charset="0"/>
              </a:rPr>
              <a:t>Construct a machine learning algorithm</a:t>
            </a:r>
            <a:endParaRPr lang="en-US" sz="5000"/>
          </a:p>
        </p:txBody>
      </p:sp>
      <p:sp>
        <p:nvSpPr>
          <p:cNvPr id="3" name="Content Placeholder 2">
            <a:extLst>
              <a:ext uri="{FF2B5EF4-FFF2-40B4-BE49-F238E27FC236}">
                <a16:creationId xmlns:a16="http://schemas.microsoft.com/office/drawing/2014/main" id="{E779A8EE-6B9B-4F2E-B94B-EE455F41A6FD}"/>
              </a:ext>
            </a:extLst>
          </p:cNvPr>
          <p:cNvSpPr>
            <a:spLocks noGrp="1"/>
          </p:cNvSpPr>
          <p:nvPr>
            <p:ph idx="1"/>
          </p:nvPr>
        </p:nvSpPr>
        <p:spPr>
          <a:xfrm>
            <a:off x="1285240" y="2969469"/>
            <a:ext cx="8074815" cy="2800395"/>
          </a:xfrm>
        </p:spPr>
        <p:txBody>
          <a:bodyPr anchor="t">
            <a:normAutofit/>
          </a:bodyPr>
          <a:lstStyle/>
          <a:p>
            <a:r>
              <a:rPr lang="en-US" sz="2200" b="0" i="0" dirty="0">
                <a:effectLst/>
                <a:latin typeface="charter"/>
              </a:rPr>
              <a:t>It should be noted that a dataset that can be used for </a:t>
            </a:r>
            <a:r>
              <a:rPr lang="en-US" sz="2200" b="1" i="1" dirty="0">
                <a:effectLst/>
                <a:latin typeface="charter"/>
              </a:rPr>
              <a:t>supervised learning </a:t>
            </a:r>
            <a:r>
              <a:rPr lang="en-US" sz="2200" b="0" i="0" dirty="0">
                <a:effectLst/>
                <a:latin typeface="charter"/>
              </a:rPr>
              <a:t>(can perform either regression or classification)</a:t>
            </a:r>
            <a:r>
              <a:rPr lang="en-US" sz="2200" b="1" i="1" dirty="0">
                <a:effectLst/>
                <a:latin typeface="charter"/>
              </a:rPr>
              <a:t> </a:t>
            </a:r>
            <a:r>
              <a:rPr lang="en-US" sz="2200" b="0" i="0" dirty="0">
                <a:effectLst/>
                <a:latin typeface="charter"/>
              </a:rPr>
              <a:t>would contain both </a:t>
            </a:r>
            <a:r>
              <a:rPr lang="en-US" sz="2200" b="1" i="0" dirty="0">
                <a:effectLst/>
                <a:latin typeface="charter"/>
              </a:rPr>
              <a:t>X</a:t>
            </a:r>
            <a:r>
              <a:rPr lang="en-US" sz="2200" b="0" i="0" dirty="0">
                <a:effectLst/>
                <a:latin typeface="charter"/>
              </a:rPr>
              <a:t> and </a:t>
            </a:r>
            <a:r>
              <a:rPr lang="en-US" sz="2200" b="1" i="0" dirty="0">
                <a:effectLst/>
                <a:latin typeface="charter"/>
              </a:rPr>
              <a:t>Y</a:t>
            </a:r>
            <a:r>
              <a:rPr lang="en-US" sz="2200" b="0" i="0" dirty="0">
                <a:effectLst/>
                <a:latin typeface="charter"/>
              </a:rPr>
              <a:t> whereas a dataset that can be used for </a:t>
            </a:r>
            <a:r>
              <a:rPr lang="en-US" sz="2200" b="1" i="1" dirty="0">
                <a:effectLst/>
                <a:latin typeface="charter"/>
              </a:rPr>
              <a:t>unsupervised learning</a:t>
            </a:r>
            <a:r>
              <a:rPr lang="en-US" sz="2200" b="0" i="0" dirty="0">
                <a:effectLst/>
                <a:latin typeface="charter"/>
              </a:rPr>
              <a:t> will only have </a:t>
            </a:r>
            <a:r>
              <a:rPr lang="en-US" sz="2200" b="1" i="0" dirty="0">
                <a:effectLst/>
                <a:latin typeface="charter"/>
              </a:rPr>
              <a:t>X</a:t>
            </a:r>
            <a:r>
              <a:rPr lang="en-US" sz="2200" b="0" i="0" dirty="0">
                <a:effectLst/>
                <a:latin typeface="charter"/>
              </a:rPr>
              <a:t>.</a:t>
            </a:r>
          </a:p>
          <a:p>
            <a:r>
              <a:rPr lang="en-US" sz="2200" b="0" i="0" dirty="0">
                <a:effectLst/>
                <a:latin typeface="charter"/>
              </a:rPr>
              <a:t>Moreover, if </a:t>
            </a:r>
            <a:r>
              <a:rPr lang="en-US" sz="2200" b="1" i="0" dirty="0">
                <a:effectLst/>
                <a:latin typeface="charter"/>
              </a:rPr>
              <a:t>Y</a:t>
            </a:r>
            <a:r>
              <a:rPr lang="en-US" sz="2200" b="0" i="0" dirty="0">
                <a:effectLst/>
                <a:latin typeface="charter"/>
              </a:rPr>
              <a:t> contains quantitative values, then the dataset (comprising of </a:t>
            </a:r>
            <a:r>
              <a:rPr lang="en-US" sz="2200" b="1" i="0" dirty="0">
                <a:effectLst/>
                <a:latin typeface="charter"/>
              </a:rPr>
              <a:t>X</a:t>
            </a:r>
            <a:r>
              <a:rPr lang="en-US" sz="2200" b="0" i="0" dirty="0">
                <a:effectLst/>
                <a:latin typeface="charter"/>
              </a:rPr>
              <a:t> and </a:t>
            </a:r>
            <a:r>
              <a:rPr lang="en-US" sz="2200" b="1" i="0" dirty="0">
                <a:effectLst/>
                <a:latin typeface="charter"/>
              </a:rPr>
              <a:t>Y</a:t>
            </a:r>
            <a:r>
              <a:rPr lang="en-US" sz="2200" b="0" i="0" dirty="0">
                <a:effectLst/>
                <a:latin typeface="charter"/>
              </a:rPr>
              <a:t>) can be used for </a:t>
            </a:r>
            <a:r>
              <a:rPr lang="en-US" sz="2200" b="1" i="1" dirty="0">
                <a:effectLst/>
                <a:latin typeface="charter"/>
              </a:rPr>
              <a:t>regression</a:t>
            </a:r>
            <a:r>
              <a:rPr lang="en-US" sz="2200" b="0" i="0" dirty="0">
                <a:effectLst/>
                <a:latin typeface="charter"/>
              </a:rPr>
              <a:t> tasks whereas if </a:t>
            </a:r>
            <a:r>
              <a:rPr lang="en-US" sz="2200" b="1" i="0" dirty="0">
                <a:effectLst/>
                <a:latin typeface="charter"/>
              </a:rPr>
              <a:t>Y</a:t>
            </a:r>
            <a:r>
              <a:rPr lang="en-US" sz="2200" b="0" i="0" dirty="0">
                <a:effectLst/>
                <a:latin typeface="charter"/>
              </a:rPr>
              <a:t> contains qualitative values, then the dataset (comprising of </a:t>
            </a:r>
            <a:r>
              <a:rPr lang="en-US" sz="2200" b="1" i="0" dirty="0">
                <a:effectLst/>
                <a:latin typeface="charter"/>
              </a:rPr>
              <a:t>X</a:t>
            </a:r>
            <a:r>
              <a:rPr lang="en-US" sz="2200" b="0" i="0" dirty="0">
                <a:effectLst/>
                <a:latin typeface="charter"/>
              </a:rPr>
              <a:t> and </a:t>
            </a:r>
            <a:r>
              <a:rPr lang="en-US" sz="2200" b="1" i="0" dirty="0">
                <a:effectLst/>
                <a:latin typeface="charter"/>
              </a:rPr>
              <a:t>Y</a:t>
            </a:r>
            <a:r>
              <a:rPr lang="en-US" sz="2200" b="0" i="0" dirty="0">
                <a:effectLst/>
                <a:latin typeface="charter"/>
              </a:rPr>
              <a:t>) can be used for </a:t>
            </a:r>
            <a:r>
              <a:rPr lang="en-US" sz="2200" b="1" i="1" dirty="0">
                <a:effectLst/>
                <a:latin typeface="charter"/>
              </a:rPr>
              <a:t>classification tasks</a:t>
            </a:r>
            <a:r>
              <a:rPr lang="en-US" sz="2200" b="0" i="0" dirty="0">
                <a:effectLst/>
                <a:latin typeface="charter"/>
              </a:rPr>
              <a:t>.</a:t>
            </a:r>
          </a:p>
          <a:p>
            <a:endParaRPr lang="en-US" sz="2200" dirty="0"/>
          </a:p>
        </p:txBody>
      </p:sp>
    </p:spTree>
    <p:extLst>
      <p:ext uri="{BB962C8B-B14F-4D97-AF65-F5344CB8AC3E}">
        <p14:creationId xmlns:p14="http://schemas.microsoft.com/office/powerpoint/2010/main" val="542943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2C400-3A23-4694-8F01-6E300495B02A}"/>
              </a:ext>
            </a:extLst>
          </p:cNvPr>
          <p:cNvSpPr>
            <a:spLocks noGrp="1"/>
          </p:cNvSpPr>
          <p:nvPr>
            <p:ph type="title"/>
          </p:nvPr>
        </p:nvSpPr>
        <p:spPr>
          <a:xfrm>
            <a:off x="1075767" y="1188637"/>
            <a:ext cx="2988234" cy="4480726"/>
          </a:xfrm>
        </p:spPr>
        <p:txBody>
          <a:bodyPr>
            <a:normAutofit/>
          </a:bodyPr>
          <a:lstStyle/>
          <a:p>
            <a:pPr algn="r"/>
            <a:r>
              <a:rPr lang="en-US" sz="4600" b="0" i="0">
                <a:effectLst/>
                <a:latin typeface="sohne"/>
              </a:rPr>
              <a:t>Exploratory Data Analysis</a:t>
            </a:r>
            <a:br>
              <a:rPr lang="en-US" sz="4600" b="0" i="0">
                <a:effectLst/>
                <a:latin typeface="sohne"/>
              </a:rPr>
            </a:br>
            <a:endParaRPr lang="en-US" sz="46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5F99C8-3680-4810-82AB-09532B7A82FE}"/>
              </a:ext>
            </a:extLst>
          </p:cNvPr>
          <p:cNvSpPr>
            <a:spLocks noGrp="1"/>
          </p:cNvSpPr>
          <p:nvPr>
            <p:ph idx="1"/>
          </p:nvPr>
        </p:nvSpPr>
        <p:spPr>
          <a:xfrm>
            <a:off x="5255260" y="1648870"/>
            <a:ext cx="4702848" cy="3560260"/>
          </a:xfrm>
        </p:spPr>
        <p:txBody>
          <a:bodyPr anchor="ctr">
            <a:normAutofit/>
          </a:bodyPr>
          <a:lstStyle/>
          <a:p>
            <a:r>
              <a:rPr lang="en-US" sz="2000" b="0" i="0">
                <a:effectLst/>
                <a:latin typeface="charter"/>
              </a:rPr>
              <a:t>Exploratory data analysis (EDA) is performed in order to gain a preliminary understanding and allow us to get acquainted with the dataset. </a:t>
            </a:r>
          </a:p>
          <a:p>
            <a:endParaRPr lang="en-US" sz="2000">
              <a:latin typeface="charter"/>
            </a:endParaRPr>
          </a:p>
          <a:p>
            <a:r>
              <a:rPr lang="en-US" sz="2000" b="0" i="0">
                <a:effectLst/>
                <a:latin typeface="charter"/>
              </a:rPr>
              <a:t>In a typical data science project, one of the first things that I would do is </a:t>
            </a:r>
            <a:r>
              <a:rPr lang="en-US" sz="2000" b="0" i="1">
                <a:effectLst/>
                <a:latin typeface="charter"/>
              </a:rPr>
              <a:t>“eyeballing the data” </a:t>
            </a:r>
            <a:r>
              <a:rPr lang="en-US" sz="2000" b="0" i="0">
                <a:effectLst/>
                <a:latin typeface="charter"/>
              </a:rPr>
              <a:t>by</a:t>
            </a:r>
            <a:r>
              <a:rPr lang="en-US" sz="2000" b="0" i="1">
                <a:effectLst/>
                <a:latin typeface="charter"/>
              </a:rPr>
              <a:t> </a:t>
            </a:r>
            <a:r>
              <a:rPr lang="en-US" sz="2000" b="0" i="0">
                <a:effectLst/>
                <a:latin typeface="charter"/>
              </a:rPr>
              <a:t>performing EDA so as to gain a better understanding of the data.</a:t>
            </a:r>
            <a:endParaRPr lang="en-US" sz="2000"/>
          </a:p>
        </p:txBody>
      </p:sp>
    </p:spTree>
    <p:extLst>
      <p:ext uri="{BB962C8B-B14F-4D97-AF65-F5344CB8AC3E}">
        <p14:creationId xmlns:p14="http://schemas.microsoft.com/office/powerpoint/2010/main" val="2176578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F231C-DE0B-4D07-A327-308664169F8A}"/>
              </a:ext>
            </a:extLst>
          </p:cNvPr>
          <p:cNvSpPr>
            <a:spLocks noGrp="1"/>
          </p:cNvSpPr>
          <p:nvPr>
            <p:ph type="title"/>
          </p:nvPr>
        </p:nvSpPr>
        <p:spPr>
          <a:xfrm>
            <a:off x="1075767" y="1188637"/>
            <a:ext cx="2988234" cy="4480726"/>
          </a:xfrm>
        </p:spPr>
        <p:txBody>
          <a:bodyPr>
            <a:normAutofit/>
          </a:bodyPr>
          <a:lstStyle/>
          <a:p>
            <a:pPr algn="r"/>
            <a:r>
              <a:rPr lang="en-US" sz="4100" b="0" i="0">
                <a:effectLst/>
                <a:latin typeface="charter"/>
              </a:rPr>
              <a:t>Three major EDA approaches that I normally use includes:</a:t>
            </a:r>
            <a:endParaRPr lang="en-US" sz="410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2A62BA-694C-425A-9C75-963F3C9C302D}"/>
              </a:ext>
            </a:extLst>
          </p:cNvPr>
          <p:cNvSpPr>
            <a:spLocks noGrp="1"/>
          </p:cNvSpPr>
          <p:nvPr>
            <p:ph idx="1"/>
          </p:nvPr>
        </p:nvSpPr>
        <p:spPr>
          <a:xfrm>
            <a:off x="5255260" y="1648870"/>
            <a:ext cx="4702848" cy="3560260"/>
          </a:xfrm>
        </p:spPr>
        <p:txBody>
          <a:bodyPr anchor="ctr">
            <a:normAutofit/>
          </a:bodyPr>
          <a:lstStyle/>
          <a:p>
            <a:pPr>
              <a:buFont typeface="Arial" panose="020B0604020202020204" pitchFamily="34" charset="0"/>
              <a:buChar char="•"/>
            </a:pPr>
            <a:r>
              <a:rPr lang="en-US" sz="2000" b="1" i="0" dirty="0">
                <a:effectLst/>
                <a:latin typeface="charter"/>
              </a:rPr>
              <a:t>Descriptive statistics</a:t>
            </a:r>
            <a:r>
              <a:rPr lang="en-US" sz="2000" b="0" i="0" dirty="0">
                <a:effectLst/>
                <a:latin typeface="charter"/>
              </a:rPr>
              <a:t> — Mean, median, mode, standard deviation</a:t>
            </a:r>
          </a:p>
          <a:p>
            <a:pPr>
              <a:buFont typeface="Arial" panose="020B0604020202020204" pitchFamily="34" charset="0"/>
              <a:buChar char="•"/>
            </a:pPr>
            <a:r>
              <a:rPr lang="en-US" sz="2000" b="1" i="0" dirty="0">
                <a:effectLst/>
                <a:latin typeface="charter"/>
              </a:rPr>
              <a:t>Data visualizations</a:t>
            </a:r>
            <a:r>
              <a:rPr lang="en-US" sz="2000" b="0" i="0" dirty="0">
                <a:effectLst/>
                <a:latin typeface="charter"/>
              </a:rPr>
              <a:t> — Heat maps (discerning feature intra-correlation), box plots (visualize group differences), scatter plots (visualize correlations between features), principal component analysis (visualize the distribution of clusters presented in the dataset), etc.</a:t>
            </a:r>
          </a:p>
          <a:p>
            <a:pPr>
              <a:buFont typeface="Arial" panose="020B0604020202020204" pitchFamily="34" charset="0"/>
              <a:buChar char="•"/>
            </a:pPr>
            <a:r>
              <a:rPr lang="en-US" sz="2000" b="1" i="0" dirty="0">
                <a:effectLst/>
                <a:latin typeface="charter"/>
              </a:rPr>
              <a:t>Data shaping</a:t>
            </a:r>
            <a:r>
              <a:rPr lang="en-US" sz="2000" b="0" i="0" dirty="0">
                <a:effectLst/>
                <a:latin typeface="charter"/>
              </a:rPr>
              <a:t> — Pivoting data, grouping data, filtering data, etc.</a:t>
            </a:r>
          </a:p>
          <a:p>
            <a:endParaRPr lang="en-US" sz="2000" dirty="0"/>
          </a:p>
        </p:txBody>
      </p:sp>
    </p:spTree>
    <p:extLst>
      <p:ext uri="{BB962C8B-B14F-4D97-AF65-F5344CB8AC3E}">
        <p14:creationId xmlns:p14="http://schemas.microsoft.com/office/powerpoint/2010/main" val="2172563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C6E3-E16D-F2F8-9E45-12A785B25F23}"/>
              </a:ext>
            </a:extLst>
          </p:cNvPr>
          <p:cNvSpPr>
            <a:spLocks noGrp="1"/>
          </p:cNvSpPr>
          <p:nvPr>
            <p:ph type="title"/>
          </p:nvPr>
        </p:nvSpPr>
        <p:spPr/>
        <p:txBody>
          <a:bodyPr/>
          <a:lstStyle/>
          <a:p>
            <a:r>
              <a:rPr lang="en-US" b="1" dirty="0"/>
              <a:t>How to do the IP</a:t>
            </a:r>
          </a:p>
        </p:txBody>
      </p:sp>
      <p:sp>
        <p:nvSpPr>
          <p:cNvPr id="3" name="Content Placeholder 2">
            <a:extLst>
              <a:ext uri="{FF2B5EF4-FFF2-40B4-BE49-F238E27FC236}">
                <a16:creationId xmlns:a16="http://schemas.microsoft.com/office/drawing/2014/main" id="{9C415475-E3FF-E075-97F1-82A32320B533}"/>
              </a:ext>
            </a:extLst>
          </p:cNvPr>
          <p:cNvSpPr>
            <a:spLocks noGrp="1"/>
          </p:cNvSpPr>
          <p:nvPr>
            <p:ph idx="1"/>
          </p:nvPr>
        </p:nvSpPr>
        <p:spPr/>
        <p:txBody>
          <a:bodyPr/>
          <a:lstStyle/>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Create an ingest job in Python that consumes the identified data</a:t>
            </a:r>
            <a:endParaRPr lang="en-US" dirty="0">
              <a:hlinkClick r:id="rId2"/>
            </a:endParaRPr>
          </a:p>
          <a:p>
            <a:endParaRPr lang="en-US" dirty="0">
              <a:hlinkClick r:id="rId2"/>
            </a:endParaRPr>
          </a:p>
          <a:p>
            <a:endParaRPr lang="en-US" dirty="0">
              <a:hlinkClick r:id="rId2"/>
            </a:endParaRPr>
          </a:p>
          <a:p>
            <a:endParaRPr lang="en-US" dirty="0">
              <a:hlinkClick r:id="rId2"/>
            </a:endParaRPr>
          </a:p>
          <a:p>
            <a:r>
              <a:rPr lang="en-US" dirty="0">
                <a:hlinkClick r:id="rId2"/>
              </a:rPr>
              <a:t>https://www.udacity.com/blog/2022/12/how-to-ingest-data-with-python.html</a:t>
            </a:r>
            <a:endParaRPr lang="en-US" dirty="0"/>
          </a:p>
          <a:p>
            <a:endParaRPr lang="en-US" dirty="0"/>
          </a:p>
        </p:txBody>
      </p:sp>
    </p:spTree>
    <p:extLst>
      <p:ext uri="{BB962C8B-B14F-4D97-AF65-F5344CB8AC3E}">
        <p14:creationId xmlns:p14="http://schemas.microsoft.com/office/powerpoint/2010/main" val="2195034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8963-785E-0D99-0E6E-FAB43F896EEB}"/>
              </a:ext>
            </a:extLst>
          </p:cNvPr>
          <p:cNvSpPr>
            <a:spLocks noGrp="1"/>
          </p:cNvSpPr>
          <p:nvPr>
            <p:ph type="title"/>
          </p:nvPr>
        </p:nvSpPr>
        <p:spPr/>
        <p:txBody>
          <a:bodyPr/>
          <a:lstStyle/>
          <a:p>
            <a:r>
              <a:rPr lang="en-US" b="1" dirty="0"/>
              <a:t>How to do the IP</a:t>
            </a:r>
            <a:endParaRPr lang="en-US" dirty="0"/>
          </a:p>
        </p:txBody>
      </p:sp>
      <p:sp>
        <p:nvSpPr>
          <p:cNvPr id="3" name="Content Placeholder 2">
            <a:extLst>
              <a:ext uri="{FF2B5EF4-FFF2-40B4-BE49-F238E27FC236}">
                <a16:creationId xmlns:a16="http://schemas.microsoft.com/office/drawing/2014/main" id="{1C481F0C-4AFD-AA59-CF25-919AD7D90783}"/>
              </a:ext>
            </a:extLst>
          </p:cNvPr>
          <p:cNvSpPr>
            <a:spLocks noGrp="1"/>
          </p:cNvSpPr>
          <p:nvPr>
            <p:ph idx="1"/>
          </p:nvPr>
        </p:nvSpPr>
        <p:spPr/>
        <p:txBody>
          <a:bodyPr>
            <a:normAutofit/>
          </a:bodyPr>
          <a:lstStyle/>
          <a:p>
            <a:r>
              <a:rPr lang="en-US" sz="1800" dirty="0">
                <a:effectLst/>
                <a:latin typeface="Verdana" panose="020B0604030504040204" pitchFamily="34" charset="0"/>
                <a:ea typeface="Times New Roman" panose="02020603050405020304" pitchFamily="18" charset="0"/>
                <a:cs typeface="Times New Roman" panose="02020603050405020304" pitchFamily="18" charset="0"/>
              </a:rPr>
              <a:t>Construct an unsupervised or supervised machine learning algorithm to predict the numerical or categorical outcome based on the defined goal.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a:p>
            <a:endParaRPr lang="en-US" dirty="0"/>
          </a:p>
          <a:p>
            <a:r>
              <a:rPr lang="en-US" dirty="0">
                <a:hlinkClick r:id="rId2"/>
              </a:rPr>
              <a:t>https://www.v7labs.com/blog/supervised-vs-unsupervised-learning</a:t>
            </a:r>
            <a:endParaRPr lang="en-US" dirty="0"/>
          </a:p>
          <a:p>
            <a:r>
              <a:rPr lang="en-US" dirty="0">
                <a:hlinkClick r:id="rId3"/>
              </a:rPr>
              <a:t>https://machinelearningmastery.com/supervised-and-unsupervised-machine-learning-algorithms/</a:t>
            </a:r>
            <a:endParaRPr lang="en-US" dirty="0"/>
          </a:p>
          <a:p>
            <a:r>
              <a:rPr lang="en-US" dirty="0">
                <a:hlinkClick r:id="rId4"/>
              </a:rPr>
              <a:t>https://www.techtarget.com/searchenterpriseai/post/2-supervised-learning-techniques-that-aid-value-predictions</a:t>
            </a:r>
            <a:endParaRPr lang="en-US" dirty="0"/>
          </a:p>
          <a:p>
            <a:endParaRPr lang="en-US" dirty="0"/>
          </a:p>
        </p:txBody>
      </p:sp>
    </p:spTree>
    <p:extLst>
      <p:ext uri="{BB962C8B-B14F-4D97-AF65-F5344CB8AC3E}">
        <p14:creationId xmlns:p14="http://schemas.microsoft.com/office/powerpoint/2010/main" val="69575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9B9ED-CD85-4676-8F83-5F3380707155}"/>
              </a:ext>
            </a:extLst>
          </p:cNvPr>
          <p:cNvSpPr>
            <a:spLocks noGrp="1"/>
          </p:cNvSpPr>
          <p:nvPr>
            <p:ph type="title"/>
          </p:nvPr>
        </p:nvSpPr>
        <p:spPr>
          <a:xfrm>
            <a:off x="1285240" y="1050595"/>
            <a:ext cx="8074815" cy="1618489"/>
          </a:xfrm>
        </p:spPr>
        <p:txBody>
          <a:bodyPr anchor="ctr">
            <a:normAutofit/>
          </a:bodyPr>
          <a:lstStyle/>
          <a:p>
            <a:r>
              <a:rPr lang="en-US" sz="7200"/>
              <a:t>Discussion</a:t>
            </a:r>
          </a:p>
        </p:txBody>
      </p:sp>
      <p:sp>
        <p:nvSpPr>
          <p:cNvPr id="3" name="Content Placeholder 2">
            <a:extLst>
              <a:ext uri="{FF2B5EF4-FFF2-40B4-BE49-F238E27FC236}">
                <a16:creationId xmlns:a16="http://schemas.microsoft.com/office/drawing/2014/main" id="{49CCC598-897C-4758-A62F-A1CA20DEB6F2}"/>
              </a:ext>
            </a:extLst>
          </p:cNvPr>
          <p:cNvSpPr>
            <a:spLocks noGrp="1"/>
          </p:cNvSpPr>
          <p:nvPr>
            <p:ph idx="1"/>
          </p:nvPr>
        </p:nvSpPr>
        <p:spPr>
          <a:xfrm>
            <a:off x="1285240" y="2969469"/>
            <a:ext cx="8074815" cy="2800395"/>
          </a:xfrm>
        </p:spPr>
        <p:txBody>
          <a:bodyPr anchor="t">
            <a:normAutofit/>
          </a:bodyPr>
          <a:lstStyle/>
          <a:p>
            <a:r>
              <a:rPr lang="en-US" sz="1700" b="1" i="0">
                <a:effectLst/>
                <a:latin typeface="Noto Sans" panose="020B0502040504020204" pitchFamily="34" charset="0"/>
              </a:rPr>
              <a:t>Responses to Other Students:</a:t>
            </a:r>
            <a:r>
              <a:rPr lang="en-US" sz="1700" b="0" i="0">
                <a:effectLst/>
                <a:latin typeface="Noto Sans" panose="020B0502040504020204" pitchFamily="34" charset="0"/>
              </a:rPr>
              <a:t> Respond to at least 2 of your fellow classmates with at least a 100-200 word reply about his or her Primary Task Response regarding items you found to be compelling and enlightening. To help you with your discussion, please consider the following questions:</a:t>
            </a:r>
          </a:p>
          <a:p>
            <a:pPr>
              <a:buFont typeface="Arial" panose="020B0604020202020204" pitchFamily="34" charset="0"/>
              <a:buChar char="•"/>
            </a:pPr>
            <a:r>
              <a:rPr lang="en-US" sz="1700" b="0" i="0">
                <a:effectLst/>
                <a:latin typeface="Noto Sans" panose="020B0502040504020204" pitchFamily="34" charset="0"/>
              </a:rPr>
              <a:t>What did you learn from your classmate's posting? What additional questions do you have after reading the posting?</a:t>
            </a:r>
          </a:p>
          <a:p>
            <a:pPr>
              <a:buFont typeface="Arial" panose="020B0604020202020204" pitchFamily="34" charset="0"/>
              <a:buChar char="•"/>
            </a:pPr>
            <a:r>
              <a:rPr lang="en-US" sz="1700" b="0" i="0">
                <a:effectLst/>
                <a:latin typeface="Noto Sans" panose="020B0502040504020204" pitchFamily="34" charset="0"/>
              </a:rPr>
              <a:t>What clarification do you need regarding the posting?</a:t>
            </a:r>
          </a:p>
          <a:p>
            <a:pPr>
              <a:buFont typeface="Arial" panose="020B0604020202020204" pitchFamily="34" charset="0"/>
              <a:buChar char="•"/>
            </a:pPr>
            <a:r>
              <a:rPr lang="en-US" sz="1700" b="0" i="0">
                <a:effectLst/>
                <a:latin typeface="Noto Sans" panose="020B0502040504020204" pitchFamily="34" charset="0"/>
              </a:rPr>
              <a:t>What differences or similarities do you see between your posting and other classmates' postings?</a:t>
            </a:r>
          </a:p>
          <a:p>
            <a:endParaRPr lang="en-US" sz="1700"/>
          </a:p>
        </p:txBody>
      </p:sp>
    </p:spTree>
    <p:extLst>
      <p:ext uri="{BB962C8B-B14F-4D97-AF65-F5344CB8AC3E}">
        <p14:creationId xmlns:p14="http://schemas.microsoft.com/office/powerpoint/2010/main" val="266727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D73B2-9D87-43E2-8DC7-53372973291F}"/>
              </a:ext>
            </a:extLst>
          </p:cNvPr>
          <p:cNvSpPr>
            <a:spLocks noGrp="1"/>
          </p:cNvSpPr>
          <p:nvPr>
            <p:ph type="title"/>
          </p:nvPr>
        </p:nvSpPr>
        <p:spPr>
          <a:xfrm>
            <a:off x="1285240" y="1050595"/>
            <a:ext cx="8074815" cy="1618489"/>
          </a:xfrm>
        </p:spPr>
        <p:txBody>
          <a:bodyPr anchor="ctr">
            <a:normAutofit/>
          </a:bodyPr>
          <a:lstStyle/>
          <a:p>
            <a:r>
              <a:rPr lang="en-US" sz="7200" b="1" i="0" dirty="0">
                <a:effectLst/>
                <a:latin typeface="Noto Sans" panose="020B0502040504020204" pitchFamily="34" charset="0"/>
              </a:rPr>
              <a:t>Model Answer:</a:t>
            </a:r>
            <a:endParaRPr lang="en-US" sz="7200" dirty="0"/>
          </a:p>
        </p:txBody>
      </p:sp>
      <p:sp>
        <p:nvSpPr>
          <p:cNvPr id="17" name="Content Placeholder 2">
            <a:extLst>
              <a:ext uri="{FF2B5EF4-FFF2-40B4-BE49-F238E27FC236}">
                <a16:creationId xmlns:a16="http://schemas.microsoft.com/office/drawing/2014/main" id="{F67A5F27-8BD3-4176-8D11-C48C5588AC80}"/>
              </a:ext>
            </a:extLst>
          </p:cNvPr>
          <p:cNvSpPr>
            <a:spLocks noGrp="1"/>
          </p:cNvSpPr>
          <p:nvPr>
            <p:ph idx="1"/>
          </p:nvPr>
        </p:nvSpPr>
        <p:spPr>
          <a:xfrm>
            <a:off x="1285240" y="2969469"/>
            <a:ext cx="8074815" cy="2800395"/>
          </a:xfrm>
        </p:spPr>
        <p:txBody>
          <a:bodyPr anchor="t">
            <a:normAutofit/>
          </a:bodyPr>
          <a:lstStyle/>
          <a:p>
            <a:pPr>
              <a:buFont typeface="Arial" panose="020B0604020202020204" pitchFamily="34" charset="0"/>
              <a:buChar char="•"/>
            </a:pPr>
            <a:r>
              <a:rPr lang="en-US" sz="1500" b="0" i="0" dirty="0">
                <a:effectLst/>
                <a:latin typeface="Noto Sans" panose="020B0502040504020204" pitchFamily="34" charset="0"/>
              </a:rPr>
              <a:t>What makes streaming different is that recent history is used to make predictions, and the model will likely be updatable and evolve as data streams through the data pipeline and infrastructure.</a:t>
            </a:r>
          </a:p>
          <a:p>
            <a:pPr>
              <a:buFont typeface="Arial" panose="020B0604020202020204" pitchFamily="34" charset="0"/>
              <a:buChar char="•"/>
            </a:pPr>
            <a:r>
              <a:rPr lang="en-US" sz="1500" b="0" i="0" dirty="0">
                <a:effectLst/>
                <a:latin typeface="Noto Sans" panose="020B0502040504020204" pitchFamily="34" charset="0"/>
              </a:rPr>
              <a:t>Streaming data will likely use incremental algorithms and use recent history versus all history.</a:t>
            </a:r>
          </a:p>
          <a:p>
            <a:pPr>
              <a:buFont typeface="Arial" panose="020B0604020202020204" pitchFamily="34" charset="0"/>
              <a:buChar char="•"/>
            </a:pPr>
            <a:r>
              <a:rPr lang="en-US" sz="1500" b="0" i="0" dirty="0">
                <a:effectLst/>
                <a:latin typeface="Noto Sans" panose="020B0502040504020204" pitchFamily="34" charset="0"/>
              </a:rPr>
              <a:t>At-rest data will have a wider array of algorithms and will use a different training or testing approach to build the model and likely not update as often.</a:t>
            </a:r>
          </a:p>
          <a:p>
            <a:pPr>
              <a:buFont typeface="Arial" panose="020B0604020202020204" pitchFamily="34" charset="0"/>
              <a:buChar char="•"/>
            </a:pPr>
            <a:r>
              <a:rPr lang="en-US" sz="1500" b="0" i="0" dirty="0">
                <a:effectLst/>
                <a:latin typeface="Noto Sans" panose="020B0502040504020204" pitchFamily="34" charset="0"/>
              </a:rPr>
              <a:t>Both can use regression and classification supervised learning algorithms, but the difference is incremental for streaming and not for at-rest.</a:t>
            </a:r>
          </a:p>
          <a:p>
            <a:pPr>
              <a:buFont typeface="Arial" panose="020B0604020202020204" pitchFamily="34" charset="0"/>
              <a:buChar char="•"/>
            </a:pPr>
            <a:r>
              <a:rPr lang="en-US" sz="1500" b="0" i="0" dirty="0">
                <a:effectLst/>
                <a:latin typeface="Noto Sans" panose="020B0502040504020204" pitchFamily="34" charset="0"/>
              </a:rPr>
              <a:t>Provide examples of algorithms and streaming data in your daily life.</a:t>
            </a:r>
          </a:p>
          <a:p>
            <a:endParaRPr lang="en-US" sz="1500" dirty="0"/>
          </a:p>
        </p:txBody>
      </p:sp>
    </p:spTree>
    <p:extLst>
      <p:ext uri="{BB962C8B-B14F-4D97-AF65-F5344CB8AC3E}">
        <p14:creationId xmlns:p14="http://schemas.microsoft.com/office/powerpoint/2010/main" val="1266059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9308BF-6D6E-4E68-BEB8-1800A1B37E60}"/>
              </a:ext>
            </a:extLst>
          </p:cNvPr>
          <p:cNvSpPr>
            <a:spLocks noGrp="1"/>
          </p:cNvSpPr>
          <p:nvPr>
            <p:ph type="title"/>
          </p:nvPr>
        </p:nvSpPr>
        <p:spPr>
          <a:xfrm>
            <a:off x="1285240" y="1050595"/>
            <a:ext cx="8074815" cy="1618489"/>
          </a:xfrm>
        </p:spPr>
        <p:txBody>
          <a:bodyPr anchor="ctr">
            <a:normAutofit/>
          </a:bodyPr>
          <a:lstStyle/>
          <a:p>
            <a:r>
              <a:rPr lang="en-US" sz="7200" b="1" i="0" dirty="0">
                <a:effectLst/>
                <a:latin typeface="Noto Sans" panose="020B0502040504020204" pitchFamily="34" charset="0"/>
              </a:rPr>
              <a:t>Model Answer:</a:t>
            </a:r>
            <a:endParaRPr lang="en-US" sz="7200" dirty="0"/>
          </a:p>
        </p:txBody>
      </p:sp>
      <p:sp>
        <p:nvSpPr>
          <p:cNvPr id="3" name="Content Placeholder 2">
            <a:extLst>
              <a:ext uri="{FF2B5EF4-FFF2-40B4-BE49-F238E27FC236}">
                <a16:creationId xmlns:a16="http://schemas.microsoft.com/office/drawing/2014/main" id="{B9AD9B7A-6CF3-4741-900C-B3C121CED099}"/>
              </a:ext>
            </a:extLst>
          </p:cNvPr>
          <p:cNvSpPr>
            <a:spLocks noGrp="1"/>
          </p:cNvSpPr>
          <p:nvPr>
            <p:ph idx="1"/>
          </p:nvPr>
        </p:nvSpPr>
        <p:spPr>
          <a:xfrm>
            <a:off x="1285240" y="2969469"/>
            <a:ext cx="8074815" cy="2800395"/>
          </a:xfrm>
        </p:spPr>
        <p:txBody>
          <a:bodyPr anchor="t">
            <a:normAutofit/>
          </a:bodyPr>
          <a:lstStyle/>
          <a:p>
            <a:r>
              <a:rPr lang="en-US" sz="2400" b="0" i="0">
                <a:effectLst/>
                <a:latin typeface="Noto Sans" panose="020B0502040504020204" pitchFamily="34" charset="0"/>
              </a:rPr>
              <a:t>Combining machine learning with streaming data can create an environment where predictions can be made in real-time based on tangible data. </a:t>
            </a:r>
          </a:p>
          <a:p>
            <a:r>
              <a:rPr lang="en-US" sz="2400" b="0" i="0">
                <a:effectLst/>
                <a:latin typeface="Noto Sans" panose="020B0502040504020204" pitchFamily="34" charset="0"/>
              </a:rPr>
              <a:t>For instance, if a manufacturer were to embed an algorithm in an automobile computer control system, it could collect data that will help predict parts failures before they occur.</a:t>
            </a:r>
          </a:p>
          <a:p>
            <a:endParaRPr lang="en-US" sz="2400"/>
          </a:p>
        </p:txBody>
      </p:sp>
    </p:spTree>
    <p:extLst>
      <p:ext uri="{BB962C8B-B14F-4D97-AF65-F5344CB8AC3E}">
        <p14:creationId xmlns:p14="http://schemas.microsoft.com/office/powerpoint/2010/main" val="60022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B807-2875-019F-CA71-C46267342930}"/>
              </a:ext>
            </a:extLst>
          </p:cNvPr>
          <p:cNvSpPr>
            <a:spLocks noGrp="1"/>
          </p:cNvSpPr>
          <p:nvPr>
            <p:ph type="title"/>
          </p:nvPr>
        </p:nvSpPr>
        <p:spPr/>
        <p:txBody>
          <a:bodyPr/>
          <a:lstStyle/>
          <a:p>
            <a:r>
              <a:rPr lang="en-US" b="1" dirty="0"/>
              <a:t>Links</a:t>
            </a:r>
          </a:p>
        </p:txBody>
      </p:sp>
      <p:sp>
        <p:nvSpPr>
          <p:cNvPr id="3" name="Content Placeholder 2">
            <a:extLst>
              <a:ext uri="{FF2B5EF4-FFF2-40B4-BE49-F238E27FC236}">
                <a16:creationId xmlns:a16="http://schemas.microsoft.com/office/drawing/2014/main" id="{CF59F25B-9477-3A3A-BB43-7C2A1B521702}"/>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2"/>
              </a:rPr>
              <a:t>Data Science Versus Big Data Versus Data Analytics</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article talks about the differences between data science, big data, and data analytics.</a:t>
            </a:r>
          </a:p>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3"/>
              </a:rPr>
              <a:t>The 4 Types of Data Analytics</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Web site explores 4 different types of data analytics and provides insight into how to apply them effectively.</a:t>
            </a:r>
          </a:p>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4"/>
              </a:rPr>
              <a:t>Machine Learning</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video explores the fundamentals of machine learning.</a:t>
            </a:r>
          </a:p>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5"/>
              </a:rPr>
              <a:t>Spark and Machine Learning</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video examines machine learning and how it can use streams of data.</a:t>
            </a:r>
          </a:p>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6"/>
              </a:rPr>
              <a:t>Scikit-Learn Tutorial</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tutorial provides an overview of Scikit-Learn (a popular Python machine learning library).</a:t>
            </a:r>
          </a:p>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7"/>
              </a:rPr>
              <a:t>From Machine Learning to Machine Reasoning: An Essay</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article describes the manipulation applicable to training systems to build reasoning capabilities.</a:t>
            </a:r>
          </a:p>
          <a:p>
            <a:pPr algn="l">
              <a:buFont typeface="Arial" panose="020B0604020202020204" pitchFamily="34" charset="0"/>
              <a:buChar char="•"/>
            </a:pPr>
            <a:r>
              <a:rPr lang="en-US" b="0" i="0" u="sng" dirty="0">
                <a:solidFill>
                  <a:srgbClr val="0065A4"/>
                </a:solidFill>
                <a:effectLst/>
                <a:latin typeface="Noto Sans" panose="020B0502040504020204" pitchFamily="34" charset="0"/>
                <a:hlinkClick r:id="rId8"/>
              </a:rPr>
              <a:t>Mastering Machine Learning Algorithms: Expert Techniques to Implement Popular Machine Learning Algorithms and Fine-Tune Your Models</a:t>
            </a:r>
            <a:endParaRPr lang="en-US" b="0" i="0" dirty="0">
              <a:solidFill>
                <a:srgbClr val="222222"/>
              </a:solidFill>
              <a:effectLst/>
              <a:latin typeface="Noto Sans" panose="020B0502040504020204" pitchFamily="34" charset="0"/>
            </a:endParaRPr>
          </a:p>
          <a:p>
            <a:pPr marL="742950" lvl="1" indent="-285750" algn="l">
              <a:buFont typeface="Arial" panose="020B0604020202020204" pitchFamily="34" charset="0"/>
              <a:buChar char="•"/>
            </a:pPr>
            <a:r>
              <a:rPr lang="en-US" b="0" i="0" dirty="0">
                <a:solidFill>
                  <a:srgbClr val="222222"/>
                </a:solidFill>
                <a:effectLst/>
                <a:latin typeface="Noto Sans" panose="020B0502040504020204" pitchFamily="34" charset="0"/>
              </a:rPr>
              <a:t>This article discusses various techniques used to implement machine learning algorithms.</a:t>
            </a:r>
          </a:p>
          <a:p>
            <a:endParaRPr lang="en-US" dirty="0"/>
          </a:p>
        </p:txBody>
      </p:sp>
    </p:spTree>
    <p:extLst>
      <p:ext uri="{BB962C8B-B14F-4D97-AF65-F5344CB8AC3E}">
        <p14:creationId xmlns:p14="http://schemas.microsoft.com/office/powerpoint/2010/main" val="224810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A7B6-6240-4E95-9D33-C4D5CF034224}"/>
              </a:ext>
            </a:extLst>
          </p:cNvPr>
          <p:cNvSpPr>
            <a:spLocks noGrp="1"/>
          </p:cNvSpPr>
          <p:nvPr>
            <p:ph type="title"/>
          </p:nvPr>
        </p:nvSpPr>
        <p:spPr/>
        <p:txBody>
          <a:bodyPr/>
          <a:lstStyle/>
          <a:p>
            <a:r>
              <a:rPr lang="en-US" dirty="0"/>
              <a:t>IP3</a:t>
            </a:r>
          </a:p>
        </p:txBody>
      </p:sp>
      <p:sp>
        <p:nvSpPr>
          <p:cNvPr id="3" name="Content Placeholder 2">
            <a:extLst>
              <a:ext uri="{FF2B5EF4-FFF2-40B4-BE49-F238E27FC236}">
                <a16:creationId xmlns:a16="http://schemas.microsoft.com/office/drawing/2014/main" id="{9E065305-95F4-48A1-90BA-E0B5EA9908C7}"/>
              </a:ext>
            </a:extLst>
          </p:cNvPr>
          <p:cNvSpPr>
            <a:spLocks noGrp="1"/>
          </p:cNvSpPr>
          <p:nvPr>
            <p:ph idx="1"/>
          </p:nvPr>
        </p:nvSpPr>
        <p:spPr/>
        <p:txBody>
          <a:bodyPr/>
          <a:lstStyle/>
          <a:p>
            <a:r>
              <a:rPr lang="en-US" b="0" i="0" dirty="0">
                <a:solidFill>
                  <a:srgbClr val="222222"/>
                </a:solidFill>
                <a:effectLst/>
                <a:latin typeface="Noto Sans" panose="020B0502040504020204" pitchFamily="34" charset="0"/>
              </a:rPr>
              <a:t>For this assignment, you will consume the data from </a:t>
            </a:r>
            <a:r>
              <a:rPr lang="en-US" b="0" i="0" u="sng" dirty="0">
                <a:solidFill>
                  <a:srgbClr val="0065A4"/>
                </a:solidFill>
                <a:effectLst/>
                <a:latin typeface="Noto Sans" panose="020B0502040504020204" pitchFamily="34" charset="0"/>
                <a:hlinkClick r:id="rId2"/>
              </a:rPr>
              <a:t>https://www.pubnub.com/developers/realtime-data-streams/twitter-stream/</a:t>
            </a:r>
            <a:r>
              <a:rPr lang="en-US" b="0" i="0" dirty="0">
                <a:solidFill>
                  <a:srgbClr val="222222"/>
                </a:solidFill>
                <a:effectLst/>
                <a:latin typeface="Noto Sans" panose="020B0502040504020204" pitchFamily="34" charset="0"/>
              </a:rPr>
              <a:t> and locally on your PC in Python. </a:t>
            </a:r>
          </a:p>
          <a:p>
            <a:r>
              <a:rPr lang="en-US" b="0" i="0" dirty="0">
                <a:solidFill>
                  <a:srgbClr val="222222"/>
                </a:solidFill>
                <a:effectLst/>
                <a:latin typeface="Noto Sans" panose="020B0502040504020204" pitchFamily="34" charset="0"/>
              </a:rPr>
              <a:t>Construct a machine learning algorithm on these data. The algorithm may be supervised or unsupervised.</a:t>
            </a:r>
          </a:p>
          <a:p>
            <a:endParaRPr lang="en-US" dirty="0"/>
          </a:p>
        </p:txBody>
      </p:sp>
    </p:spTree>
    <p:extLst>
      <p:ext uri="{BB962C8B-B14F-4D97-AF65-F5344CB8AC3E}">
        <p14:creationId xmlns:p14="http://schemas.microsoft.com/office/powerpoint/2010/main" val="1278091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3163</Words>
  <Application>Microsoft Office PowerPoint</Application>
  <PresentationFormat>Widescreen</PresentationFormat>
  <Paragraphs>198</Paragraphs>
  <Slides>45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charter</vt:lpstr>
      <vt:lpstr>Noto Sans</vt:lpstr>
      <vt:lpstr>Poppins</vt:lpstr>
      <vt:lpstr>Roboto</vt:lpstr>
      <vt:lpstr>sohne</vt:lpstr>
      <vt:lpstr>Spartan</vt:lpstr>
      <vt:lpstr>Verdana</vt:lpstr>
      <vt:lpstr>Office Theme</vt:lpstr>
      <vt:lpstr>Streaming Data Analytics</vt:lpstr>
      <vt:lpstr>Discussion</vt:lpstr>
      <vt:lpstr>Discussion</vt:lpstr>
      <vt:lpstr>Discussion</vt:lpstr>
      <vt:lpstr>Discussion</vt:lpstr>
      <vt:lpstr>Model Answer:</vt:lpstr>
      <vt:lpstr>Model Answer:</vt:lpstr>
      <vt:lpstr>Links</vt:lpstr>
      <vt:lpstr>IP3</vt:lpstr>
      <vt:lpstr>The project deliverables include the following:</vt:lpstr>
      <vt:lpstr>Live Chat Extra Credit Summary</vt:lpstr>
      <vt:lpstr>Objective</vt:lpstr>
      <vt:lpstr>What is Analytics? </vt:lpstr>
      <vt:lpstr>What is Analytics? </vt:lpstr>
      <vt:lpstr>What is Analytics? </vt:lpstr>
      <vt:lpstr>Related Terms </vt:lpstr>
      <vt:lpstr>Data Science vs. Big Data vs. Data Analytics </vt:lpstr>
      <vt:lpstr>What Is Data Science? </vt:lpstr>
      <vt:lpstr>What Is Data Science? </vt:lpstr>
      <vt:lpstr>What is Data Analytics? </vt:lpstr>
      <vt:lpstr>What is Data Analytics? </vt:lpstr>
      <vt:lpstr>Skills Required to Become a Data Scientist </vt:lpstr>
      <vt:lpstr>Skills Required to Become a Data Scientist </vt:lpstr>
      <vt:lpstr>Skills Required to Become a Data Analyst </vt:lpstr>
      <vt:lpstr>Models and data – Machine learning</vt:lpstr>
      <vt:lpstr>Models and data – Machine learning</vt:lpstr>
      <vt:lpstr>Learning Machine Learning</vt:lpstr>
      <vt:lpstr>Training and validation sets</vt:lpstr>
      <vt:lpstr>Training and validation sets</vt:lpstr>
      <vt:lpstr>Training and validation sets</vt:lpstr>
      <vt:lpstr>Cross-validation</vt:lpstr>
      <vt:lpstr>PowerPoint Presentation</vt:lpstr>
      <vt:lpstr>Models</vt:lpstr>
      <vt:lpstr>Machine learning (ML)</vt:lpstr>
      <vt:lpstr>How to interpret a Machine Learning model </vt:lpstr>
      <vt:lpstr>How to interpret a Machine Learning model </vt:lpstr>
      <vt:lpstr>How to interpret a Machine Learning model </vt:lpstr>
      <vt:lpstr>Interpreting the Results of a Machine Learning Algorithm </vt:lpstr>
      <vt:lpstr>Construct a machine learning algorithm</vt:lpstr>
      <vt:lpstr>PowerPoint Presentation</vt:lpstr>
      <vt:lpstr>Construct a machine learning algorithm</vt:lpstr>
      <vt:lpstr>Exploratory Data Analysis </vt:lpstr>
      <vt:lpstr>Three major EDA approaches that I normally use includes:</vt:lpstr>
      <vt:lpstr>How to do the IP</vt:lpstr>
      <vt:lpstr>How to do the 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Alex Yousefi</cp:lastModifiedBy>
  <cp:revision>1</cp:revision>
  <dcterms:created xsi:type="dcterms:W3CDTF">2021-08-16T19:18:57Z</dcterms:created>
  <dcterms:modified xsi:type="dcterms:W3CDTF">2024-09-18T17:35:06Z</dcterms:modified>
</cp:coreProperties>
</file>