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8" r:id="rId6"/>
    <p:sldId id="267" r:id="rId7"/>
    <p:sldId id="266" r:id="rId8"/>
    <p:sldId id="265" r:id="rId9"/>
    <p:sldId id="264" r:id="rId10"/>
    <p:sldId id="278" r:id="rId11"/>
    <p:sldId id="284" r:id="rId12"/>
    <p:sldId id="283" r:id="rId13"/>
    <p:sldId id="282" r:id="rId14"/>
    <p:sldId id="281" r:id="rId15"/>
    <p:sldId id="280" r:id="rId16"/>
    <p:sldId id="279" r:id="rId17"/>
    <p:sldId id="263" r:id="rId18"/>
    <p:sldId id="262" r:id="rId19"/>
    <p:sldId id="261" r:id="rId20"/>
    <p:sldId id="260" r:id="rId21"/>
    <p:sldId id="259" r:id="rId22"/>
    <p:sldId id="274" r:id="rId23"/>
    <p:sldId id="273" r:id="rId24"/>
    <p:sldId id="272" r:id="rId25"/>
    <p:sldId id="271" r:id="rId26"/>
    <p:sldId id="270" r:id="rId27"/>
    <p:sldId id="275" r:id="rId28"/>
    <p:sldId id="276" r:id="rId29"/>
    <p:sldId id="27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Yousefi" userId="5b0366e0c9a89451" providerId="LiveId" clId="{3E771F3A-AB63-4A47-9FED-D2B274C30A74}"/>
    <pc:docChg chg="undo custSel addSld delSld modSld sldOrd">
      <pc:chgData name="Alex Yousefi" userId="5b0366e0c9a89451" providerId="LiveId" clId="{3E771F3A-AB63-4A47-9FED-D2B274C30A74}" dt="2023-08-31T23:42:14.028" v="117" actId="2696"/>
      <pc:docMkLst>
        <pc:docMk/>
      </pc:docMkLst>
      <pc:sldChg chg="addSp modSp mod ord">
        <pc:chgData name="Alex Yousefi" userId="5b0366e0c9a89451" providerId="LiveId" clId="{3E771F3A-AB63-4A47-9FED-D2B274C30A74}" dt="2023-08-29T12:25:43.530" v="86"/>
        <pc:sldMkLst>
          <pc:docMk/>
          <pc:sldMk cId="3092796895" sldId="276"/>
        </pc:sldMkLst>
        <pc:graphicFrameChg chg="add modGraphic">
          <ac:chgData name="Alex Yousefi" userId="5b0366e0c9a89451" providerId="LiveId" clId="{3E771F3A-AB63-4A47-9FED-D2B274C30A74}" dt="2023-08-29T12:25:38.869" v="82" actId="27309"/>
          <ac:graphicFrameMkLst>
            <pc:docMk/>
            <pc:sldMk cId="3092796895" sldId="276"/>
            <ac:graphicFrameMk id="5" creationId="{2FA5EEF1-5935-2E1D-F5E4-A7B8569E19B8}"/>
          </ac:graphicFrameMkLst>
        </pc:graphicFrameChg>
      </pc:sldChg>
      <pc:sldChg chg="addSp modSp new mod setBg">
        <pc:chgData name="Alex Yousefi" userId="5b0366e0c9a89451" providerId="LiveId" clId="{3E771F3A-AB63-4A47-9FED-D2B274C30A74}" dt="2023-08-31T23:41:11.559" v="106" actId="26606"/>
        <pc:sldMkLst>
          <pc:docMk/>
          <pc:sldMk cId="2419133457" sldId="278"/>
        </pc:sldMkLst>
        <pc:spChg chg="mod">
          <ac:chgData name="Alex Yousefi" userId="5b0366e0c9a89451" providerId="LiveId" clId="{3E771F3A-AB63-4A47-9FED-D2B274C30A74}" dt="2023-08-31T23:41:11.559" v="106" actId="26606"/>
          <ac:spMkLst>
            <pc:docMk/>
            <pc:sldMk cId="2419133457" sldId="278"/>
            <ac:spMk id="2" creationId="{1D6F4D27-2513-4A5C-FF73-1E51FABE7EE6}"/>
          </ac:spMkLst>
        </pc:spChg>
        <pc:spChg chg="mod">
          <ac:chgData name="Alex Yousefi" userId="5b0366e0c9a89451" providerId="LiveId" clId="{3E771F3A-AB63-4A47-9FED-D2B274C30A74}" dt="2023-08-31T23:41:11.559" v="106" actId="26606"/>
          <ac:spMkLst>
            <pc:docMk/>
            <pc:sldMk cId="2419133457" sldId="278"/>
            <ac:spMk id="3" creationId="{9D410B20-3A8A-2762-05BE-B72F6774319B}"/>
          </ac:spMkLst>
        </pc:spChg>
        <pc:spChg chg="add">
          <ac:chgData name="Alex Yousefi" userId="5b0366e0c9a89451" providerId="LiveId" clId="{3E771F3A-AB63-4A47-9FED-D2B274C30A74}" dt="2023-08-31T23:41:11.559" v="106" actId="26606"/>
          <ac:spMkLst>
            <pc:docMk/>
            <pc:sldMk cId="2419133457" sldId="278"/>
            <ac:spMk id="9" creationId="{F13C74B1-5B17-4795-BED0-7140497B445A}"/>
          </ac:spMkLst>
        </pc:spChg>
        <pc:spChg chg="add">
          <ac:chgData name="Alex Yousefi" userId="5b0366e0c9a89451" providerId="LiveId" clId="{3E771F3A-AB63-4A47-9FED-D2B274C30A74}" dt="2023-08-31T23:41:11.559" v="106" actId="26606"/>
          <ac:spMkLst>
            <pc:docMk/>
            <pc:sldMk cId="2419133457" sldId="278"/>
            <ac:spMk id="11" creationId="{D4974D33-8DC5-464E-8C6D-BE58F0669C17}"/>
          </ac:spMkLst>
        </pc:spChg>
        <pc:picChg chg="add">
          <ac:chgData name="Alex Yousefi" userId="5b0366e0c9a89451" providerId="LiveId" clId="{3E771F3A-AB63-4A47-9FED-D2B274C30A74}" dt="2023-08-31T23:41:11.559" v="106" actId="26606"/>
          <ac:picMkLst>
            <pc:docMk/>
            <pc:sldMk cId="2419133457" sldId="278"/>
            <ac:picMk id="5" creationId="{D6717681-FA0F-B6A1-58E6-2BB0B812F9BA}"/>
          </ac:picMkLst>
        </pc:picChg>
      </pc:sldChg>
      <pc:sldChg chg="addSp delSp modSp new mod setBg">
        <pc:chgData name="Alex Yousefi" userId="5b0366e0c9a89451" providerId="LiveId" clId="{3E771F3A-AB63-4A47-9FED-D2B274C30A74}" dt="2023-08-31T23:42:02.543" v="116" actId="26606"/>
        <pc:sldMkLst>
          <pc:docMk/>
          <pc:sldMk cId="3250519205" sldId="279"/>
        </pc:sldMkLst>
        <pc:spChg chg="mod">
          <ac:chgData name="Alex Yousefi" userId="5b0366e0c9a89451" providerId="LiveId" clId="{3E771F3A-AB63-4A47-9FED-D2B274C30A74}" dt="2023-08-31T23:42:02.543" v="116" actId="26606"/>
          <ac:spMkLst>
            <pc:docMk/>
            <pc:sldMk cId="3250519205" sldId="279"/>
            <ac:spMk id="2" creationId="{912447EE-F733-85EA-9EB0-A9477B9EBFA4}"/>
          </ac:spMkLst>
        </pc:spChg>
        <pc:spChg chg="add del mod">
          <ac:chgData name="Alex Yousefi" userId="5b0366e0c9a89451" providerId="LiveId" clId="{3E771F3A-AB63-4A47-9FED-D2B274C30A74}" dt="2023-08-31T23:42:02.543" v="116" actId="26606"/>
          <ac:spMkLst>
            <pc:docMk/>
            <pc:sldMk cId="3250519205" sldId="279"/>
            <ac:spMk id="3" creationId="{2394F13F-1431-BE88-E684-81E04D20F7A7}"/>
          </ac:spMkLst>
        </pc:spChg>
        <pc:spChg chg="add del mod">
          <ac:chgData name="Alex Yousefi" userId="5b0366e0c9a89451" providerId="LiveId" clId="{3E771F3A-AB63-4A47-9FED-D2B274C30A74}" dt="2023-08-31T23:37:58.162" v="95"/>
          <ac:spMkLst>
            <pc:docMk/>
            <pc:sldMk cId="3250519205" sldId="279"/>
            <ac:spMk id="4" creationId="{19BE309D-21A9-BC79-F900-AEF8BD657103}"/>
          </ac:spMkLst>
        </pc:spChg>
        <pc:spChg chg="add">
          <ac:chgData name="Alex Yousefi" userId="5b0366e0c9a89451" providerId="LiveId" clId="{3E771F3A-AB63-4A47-9FED-D2B274C30A74}" dt="2023-08-31T23:42:02.543" v="116" actId="26606"/>
          <ac:spMkLst>
            <pc:docMk/>
            <pc:sldMk cId="3250519205" sldId="279"/>
            <ac:spMk id="9" creationId="{9F7D5CDA-D291-4307-BF55-1381FED29634}"/>
          </ac:spMkLst>
        </pc:spChg>
        <pc:picChg chg="add">
          <ac:chgData name="Alex Yousefi" userId="5b0366e0c9a89451" providerId="LiveId" clId="{3E771F3A-AB63-4A47-9FED-D2B274C30A74}" dt="2023-08-31T23:42:02.543" v="116" actId="26606"/>
          <ac:picMkLst>
            <pc:docMk/>
            <pc:sldMk cId="3250519205" sldId="279"/>
            <ac:picMk id="5" creationId="{352A19D2-4B43-98E7-1AFD-456C28EC18E7}"/>
          </ac:picMkLst>
        </pc:picChg>
      </pc:sldChg>
      <pc:sldChg chg="addSp delSp modSp new mod setBg">
        <pc:chgData name="Alex Yousefi" userId="5b0366e0c9a89451" providerId="LiveId" clId="{3E771F3A-AB63-4A47-9FED-D2B274C30A74}" dt="2023-08-31T23:41:55.707" v="115" actId="26606"/>
        <pc:sldMkLst>
          <pc:docMk/>
          <pc:sldMk cId="1873061802" sldId="280"/>
        </pc:sldMkLst>
        <pc:spChg chg="mod">
          <ac:chgData name="Alex Yousefi" userId="5b0366e0c9a89451" providerId="LiveId" clId="{3E771F3A-AB63-4A47-9FED-D2B274C30A74}" dt="2023-08-31T23:41:55.707" v="115" actId="26606"/>
          <ac:spMkLst>
            <pc:docMk/>
            <pc:sldMk cId="1873061802" sldId="280"/>
            <ac:spMk id="2" creationId="{98C31B7F-68A5-AD9A-2E4A-B6F889DBD583}"/>
          </ac:spMkLst>
        </pc:spChg>
        <pc:spChg chg="mod">
          <ac:chgData name="Alex Yousefi" userId="5b0366e0c9a89451" providerId="LiveId" clId="{3E771F3A-AB63-4A47-9FED-D2B274C30A74}" dt="2023-08-31T23:41:55.707" v="115" actId="26606"/>
          <ac:spMkLst>
            <pc:docMk/>
            <pc:sldMk cId="1873061802" sldId="280"/>
            <ac:spMk id="3" creationId="{63E49D29-3839-2C40-BB1D-9EE31B340B0D}"/>
          </ac:spMkLst>
        </pc:spChg>
        <pc:spChg chg="add del">
          <ac:chgData name="Alex Yousefi" userId="5b0366e0c9a89451" providerId="LiveId" clId="{3E771F3A-AB63-4A47-9FED-D2B274C30A74}" dt="2023-08-31T23:41:55.697" v="114" actId="26606"/>
          <ac:spMkLst>
            <pc:docMk/>
            <pc:sldMk cId="1873061802" sldId="280"/>
            <ac:spMk id="9" creationId="{F13C74B1-5B17-4795-BED0-7140497B445A}"/>
          </ac:spMkLst>
        </pc:spChg>
        <pc:spChg chg="add del">
          <ac:chgData name="Alex Yousefi" userId="5b0366e0c9a89451" providerId="LiveId" clId="{3E771F3A-AB63-4A47-9FED-D2B274C30A74}" dt="2023-08-31T23:41:55.697" v="114" actId="26606"/>
          <ac:spMkLst>
            <pc:docMk/>
            <pc:sldMk cId="1873061802" sldId="280"/>
            <ac:spMk id="11" creationId="{D4974D33-8DC5-464E-8C6D-BE58F0669C17}"/>
          </ac:spMkLst>
        </pc:spChg>
        <pc:picChg chg="add del">
          <ac:chgData name="Alex Yousefi" userId="5b0366e0c9a89451" providerId="LiveId" clId="{3E771F3A-AB63-4A47-9FED-D2B274C30A74}" dt="2023-08-31T23:41:55.697" v="114" actId="26606"/>
          <ac:picMkLst>
            <pc:docMk/>
            <pc:sldMk cId="1873061802" sldId="280"/>
            <ac:picMk id="5" creationId="{C5DFD954-AF39-2892-C4A9-61D544F90C1F}"/>
          </ac:picMkLst>
        </pc:picChg>
        <pc:picChg chg="add">
          <ac:chgData name="Alex Yousefi" userId="5b0366e0c9a89451" providerId="LiveId" clId="{3E771F3A-AB63-4A47-9FED-D2B274C30A74}" dt="2023-08-31T23:41:55.707" v="115" actId="26606"/>
          <ac:picMkLst>
            <pc:docMk/>
            <pc:sldMk cId="1873061802" sldId="280"/>
            <ac:picMk id="14" creationId="{B2827EA5-7EAE-AD5F-C6CA-BE075AE3A2DE}"/>
          </ac:picMkLst>
        </pc:picChg>
        <pc:cxnChg chg="add">
          <ac:chgData name="Alex Yousefi" userId="5b0366e0c9a89451" providerId="LiveId" clId="{3E771F3A-AB63-4A47-9FED-D2B274C30A74}" dt="2023-08-31T23:41:55.707" v="115" actId="26606"/>
          <ac:cxnSpMkLst>
            <pc:docMk/>
            <pc:sldMk cId="1873061802" sldId="280"/>
            <ac:cxnSpMk id="13" creationId="{1503BFE4-729B-D9D0-C17B-501E6AF1127A}"/>
          </ac:cxnSpMkLst>
        </pc:cxnChg>
      </pc:sldChg>
      <pc:sldChg chg="addSp modSp new mod setBg">
        <pc:chgData name="Alex Yousefi" userId="5b0366e0c9a89451" providerId="LiveId" clId="{3E771F3A-AB63-4A47-9FED-D2B274C30A74}" dt="2023-08-31T23:41:49.345" v="112" actId="26606"/>
        <pc:sldMkLst>
          <pc:docMk/>
          <pc:sldMk cId="597314150" sldId="281"/>
        </pc:sldMkLst>
        <pc:spChg chg="mod">
          <ac:chgData name="Alex Yousefi" userId="5b0366e0c9a89451" providerId="LiveId" clId="{3E771F3A-AB63-4A47-9FED-D2B274C30A74}" dt="2023-08-31T23:41:49.345" v="112" actId="26606"/>
          <ac:spMkLst>
            <pc:docMk/>
            <pc:sldMk cId="597314150" sldId="281"/>
            <ac:spMk id="2" creationId="{1DEC8D99-F761-661C-2825-285AB12D778B}"/>
          </ac:spMkLst>
        </pc:spChg>
        <pc:spChg chg="mod">
          <ac:chgData name="Alex Yousefi" userId="5b0366e0c9a89451" providerId="LiveId" clId="{3E771F3A-AB63-4A47-9FED-D2B274C30A74}" dt="2023-08-31T23:41:49.345" v="112" actId="26606"/>
          <ac:spMkLst>
            <pc:docMk/>
            <pc:sldMk cId="597314150" sldId="281"/>
            <ac:spMk id="3" creationId="{B11F0DAC-4EDE-B8ED-A31C-49E1E44A61CB}"/>
          </ac:spMkLst>
        </pc:spChg>
        <pc:spChg chg="add">
          <ac:chgData name="Alex Yousefi" userId="5b0366e0c9a89451" providerId="LiveId" clId="{3E771F3A-AB63-4A47-9FED-D2B274C30A74}" dt="2023-08-31T23:41:49.345" v="112" actId="26606"/>
          <ac:spMkLst>
            <pc:docMk/>
            <pc:sldMk cId="597314150" sldId="281"/>
            <ac:spMk id="9" creationId="{F13C74B1-5B17-4795-BED0-7140497B445A}"/>
          </ac:spMkLst>
        </pc:spChg>
        <pc:spChg chg="add">
          <ac:chgData name="Alex Yousefi" userId="5b0366e0c9a89451" providerId="LiveId" clId="{3E771F3A-AB63-4A47-9FED-D2B274C30A74}" dt="2023-08-31T23:41:49.345" v="112" actId="26606"/>
          <ac:spMkLst>
            <pc:docMk/>
            <pc:sldMk cId="597314150" sldId="281"/>
            <ac:spMk id="11" creationId="{D4974D33-8DC5-464E-8C6D-BE58F0669C17}"/>
          </ac:spMkLst>
        </pc:spChg>
        <pc:picChg chg="add">
          <ac:chgData name="Alex Yousefi" userId="5b0366e0c9a89451" providerId="LiveId" clId="{3E771F3A-AB63-4A47-9FED-D2B274C30A74}" dt="2023-08-31T23:41:49.345" v="112" actId="26606"/>
          <ac:picMkLst>
            <pc:docMk/>
            <pc:sldMk cId="597314150" sldId="281"/>
            <ac:picMk id="5" creationId="{4CC78216-EB64-9CE0-6801-5EB83E2930CF}"/>
          </ac:picMkLst>
        </pc:picChg>
      </pc:sldChg>
      <pc:sldChg chg="addSp modSp new mod setBg">
        <pc:chgData name="Alex Yousefi" userId="5b0366e0c9a89451" providerId="LiveId" clId="{3E771F3A-AB63-4A47-9FED-D2B274C30A74}" dt="2023-08-31T23:41:45.458" v="111" actId="26606"/>
        <pc:sldMkLst>
          <pc:docMk/>
          <pc:sldMk cId="2150504117" sldId="282"/>
        </pc:sldMkLst>
        <pc:spChg chg="mod">
          <ac:chgData name="Alex Yousefi" userId="5b0366e0c9a89451" providerId="LiveId" clId="{3E771F3A-AB63-4A47-9FED-D2B274C30A74}" dt="2023-08-31T23:41:45.458" v="111" actId="26606"/>
          <ac:spMkLst>
            <pc:docMk/>
            <pc:sldMk cId="2150504117" sldId="282"/>
            <ac:spMk id="2" creationId="{37E86AC1-615F-0018-949A-939219867B6C}"/>
          </ac:spMkLst>
        </pc:spChg>
        <pc:spChg chg="mod">
          <ac:chgData name="Alex Yousefi" userId="5b0366e0c9a89451" providerId="LiveId" clId="{3E771F3A-AB63-4A47-9FED-D2B274C30A74}" dt="2023-08-31T23:41:45.458" v="111" actId="26606"/>
          <ac:spMkLst>
            <pc:docMk/>
            <pc:sldMk cId="2150504117" sldId="282"/>
            <ac:spMk id="3" creationId="{C48280C4-96A1-E23D-57E1-3F92756C4500}"/>
          </ac:spMkLst>
        </pc:spChg>
        <pc:spChg chg="add">
          <ac:chgData name="Alex Yousefi" userId="5b0366e0c9a89451" providerId="LiveId" clId="{3E771F3A-AB63-4A47-9FED-D2B274C30A74}" dt="2023-08-31T23:41:45.458" v="111" actId="26606"/>
          <ac:spMkLst>
            <pc:docMk/>
            <pc:sldMk cId="2150504117" sldId="282"/>
            <ac:spMk id="9" creationId="{F13C74B1-5B17-4795-BED0-7140497B445A}"/>
          </ac:spMkLst>
        </pc:spChg>
        <pc:spChg chg="add">
          <ac:chgData name="Alex Yousefi" userId="5b0366e0c9a89451" providerId="LiveId" clId="{3E771F3A-AB63-4A47-9FED-D2B274C30A74}" dt="2023-08-31T23:41:45.458" v="111" actId="26606"/>
          <ac:spMkLst>
            <pc:docMk/>
            <pc:sldMk cId="2150504117" sldId="282"/>
            <ac:spMk id="11" creationId="{D4974D33-8DC5-464E-8C6D-BE58F0669C17}"/>
          </ac:spMkLst>
        </pc:spChg>
        <pc:picChg chg="add">
          <ac:chgData name="Alex Yousefi" userId="5b0366e0c9a89451" providerId="LiveId" clId="{3E771F3A-AB63-4A47-9FED-D2B274C30A74}" dt="2023-08-31T23:41:45.458" v="111" actId="26606"/>
          <ac:picMkLst>
            <pc:docMk/>
            <pc:sldMk cId="2150504117" sldId="282"/>
            <ac:picMk id="5" creationId="{8B4803FD-7F52-43E8-62C2-BF71C10FDD74}"/>
          </ac:picMkLst>
        </pc:picChg>
      </pc:sldChg>
      <pc:sldChg chg="addSp modSp new mod setBg">
        <pc:chgData name="Alex Yousefi" userId="5b0366e0c9a89451" providerId="LiveId" clId="{3E771F3A-AB63-4A47-9FED-D2B274C30A74}" dt="2023-08-31T23:41:37.865" v="110" actId="27636"/>
        <pc:sldMkLst>
          <pc:docMk/>
          <pc:sldMk cId="298136391" sldId="283"/>
        </pc:sldMkLst>
        <pc:spChg chg="mod">
          <ac:chgData name="Alex Yousefi" userId="5b0366e0c9a89451" providerId="LiveId" clId="{3E771F3A-AB63-4A47-9FED-D2B274C30A74}" dt="2023-08-31T23:41:37.865" v="110" actId="27636"/>
          <ac:spMkLst>
            <pc:docMk/>
            <pc:sldMk cId="298136391" sldId="283"/>
            <ac:spMk id="2" creationId="{EB3BED5B-BF47-3820-1D06-8BBF63688396}"/>
          </ac:spMkLst>
        </pc:spChg>
        <pc:spChg chg="mod">
          <ac:chgData name="Alex Yousefi" userId="5b0366e0c9a89451" providerId="LiveId" clId="{3E771F3A-AB63-4A47-9FED-D2B274C30A74}" dt="2023-08-31T23:41:21.841" v="108" actId="26606"/>
          <ac:spMkLst>
            <pc:docMk/>
            <pc:sldMk cId="298136391" sldId="283"/>
            <ac:spMk id="3" creationId="{725967F4-E284-48F9-397A-BCE003DAB4D1}"/>
          </ac:spMkLst>
        </pc:spChg>
        <pc:spChg chg="add">
          <ac:chgData name="Alex Yousefi" userId="5b0366e0c9a89451" providerId="LiveId" clId="{3E771F3A-AB63-4A47-9FED-D2B274C30A74}" dt="2023-08-31T23:41:21.841" v="108" actId="26606"/>
          <ac:spMkLst>
            <pc:docMk/>
            <pc:sldMk cId="298136391" sldId="283"/>
            <ac:spMk id="9" creationId="{F13C74B1-5B17-4795-BED0-7140497B445A}"/>
          </ac:spMkLst>
        </pc:spChg>
        <pc:spChg chg="add">
          <ac:chgData name="Alex Yousefi" userId="5b0366e0c9a89451" providerId="LiveId" clId="{3E771F3A-AB63-4A47-9FED-D2B274C30A74}" dt="2023-08-31T23:41:21.841" v="108" actId="26606"/>
          <ac:spMkLst>
            <pc:docMk/>
            <pc:sldMk cId="298136391" sldId="283"/>
            <ac:spMk id="11" creationId="{D4974D33-8DC5-464E-8C6D-BE58F0669C17}"/>
          </ac:spMkLst>
        </pc:spChg>
        <pc:picChg chg="add">
          <ac:chgData name="Alex Yousefi" userId="5b0366e0c9a89451" providerId="LiveId" clId="{3E771F3A-AB63-4A47-9FED-D2B274C30A74}" dt="2023-08-31T23:41:21.841" v="108" actId="26606"/>
          <ac:picMkLst>
            <pc:docMk/>
            <pc:sldMk cId="298136391" sldId="283"/>
            <ac:picMk id="5" creationId="{A135AC75-9719-C733-FADB-98D27EAAB160}"/>
          </ac:picMkLst>
        </pc:picChg>
      </pc:sldChg>
      <pc:sldChg chg="addSp modSp new mod setBg">
        <pc:chgData name="Alex Yousefi" userId="5b0366e0c9a89451" providerId="LiveId" clId="{3E771F3A-AB63-4A47-9FED-D2B274C30A74}" dt="2023-08-31T23:41:17.217" v="107" actId="26606"/>
        <pc:sldMkLst>
          <pc:docMk/>
          <pc:sldMk cId="4192991685" sldId="284"/>
        </pc:sldMkLst>
        <pc:spChg chg="mod">
          <ac:chgData name="Alex Yousefi" userId="5b0366e0c9a89451" providerId="LiveId" clId="{3E771F3A-AB63-4A47-9FED-D2B274C30A74}" dt="2023-08-31T23:41:17.217" v="107" actId="26606"/>
          <ac:spMkLst>
            <pc:docMk/>
            <pc:sldMk cId="4192991685" sldId="284"/>
            <ac:spMk id="2" creationId="{A4A8FF9C-16E0-8838-08DF-1C5E6EBB56B5}"/>
          </ac:spMkLst>
        </pc:spChg>
        <pc:spChg chg="mod">
          <ac:chgData name="Alex Yousefi" userId="5b0366e0c9a89451" providerId="LiveId" clId="{3E771F3A-AB63-4A47-9FED-D2B274C30A74}" dt="2023-08-31T23:41:17.217" v="107" actId="26606"/>
          <ac:spMkLst>
            <pc:docMk/>
            <pc:sldMk cId="4192991685" sldId="284"/>
            <ac:spMk id="3" creationId="{75022FA0-98A4-9CD3-239A-59E7DFE24B75}"/>
          </ac:spMkLst>
        </pc:spChg>
        <pc:spChg chg="add">
          <ac:chgData name="Alex Yousefi" userId="5b0366e0c9a89451" providerId="LiveId" clId="{3E771F3A-AB63-4A47-9FED-D2B274C30A74}" dt="2023-08-31T23:41:17.217" v="107" actId="26606"/>
          <ac:spMkLst>
            <pc:docMk/>
            <pc:sldMk cId="4192991685" sldId="284"/>
            <ac:spMk id="9" creationId="{F13C74B1-5B17-4795-BED0-7140497B445A}"/>
          </ac:spMkLst>
        </pc:spChg>
        <pc:spChg chg="add">
          <ac:chgData name="Alex Yousefi" userId="5b0366e0c9a89451" providerId="LiveId" clId="{3E771F3A-AB63-4A47-9FED-D2B274C30A74}" dt="2023-08-31T23:41:17.217" v="107" actId="26606"/>
          <ac:spMkLst>
            <pc:docMk/>
            <pc:sldMk cId="4192991685" sldId="284"/>
            <ac:spMk id="11" creationId="{D4974D33-8DC5-464E-8C6D-BE58F0669C17}"/>
          </ac:spMkLst>
        </pc:spChg>
        <pc:picChg chg="add">
          <ac:chgData name="Alex Yousefi" userId="5b0366e0c9a89451" providerId="LiveId" clId="{3E771F3A-AB63-4A47-9FED-D2B274C30A74}" dt="2023-08-31T23:41:17.217" v="107" actId="26606"/>
          <ac:picMkLst>
            <pc:docMk/>
            <pc:sldMk cId="4192991685" sldId="284"/>
            <ac:picMk id="5" creationId="{62782A67-900C-A41E-E049-9C0B95DDC910}"/>
          </ac:picMkLst>
        </pc:picChg>
      </pc:sldChg>
      <pc:sldChg chg="new del">
        <pc:chgData name="Alex Yousefi" userId="5b0366e0c9a89451" providerId="LiveId" clId="{3E771F3A-AB63-4A47-9FED-D2B274C30A74}" dt="2023-08-31T23:42:14.028" v="117" actId="2696"/>
        <pc:sldMkLst>
          <pc:docMk/>
          <pc:sldMk cId="3216798455" sldId="285"/>
        </pc:sldMkLst>
      </pc:sldChg>
      <pc:sldChg chg="new del">
        <pc:chgData name="Alex Yousefi" userId="5b0366e0c9a89451" providerId="LiveId" clId="{3E771F3A-AB63-4A47-9FED-D2B274C30A74}" dt="2023-08-31T23:42:14.028" v="117" actId="2696"/>
        <pc:sldMkLst>
          <pc:docMk/>
          <pc:sldMk cId="1477045337" sldId="286"/>
        </pc:sldMkLst>
      </pc:sldChg>
      <pc:sldChg chg="new del">
        <pc:chgData name="Alex Yousefi" userId="5b0366e0c9a89451" providerId="LiveId" clId="{3E771F3A-AB63-4A47-9FED-D2B274C30A74}" dt="2023-08-31T23:42:14.028" v="117" actId="2696"/>
        <pc:sldMkLst>
          <pc:docMk/>
          <pc:sldMk cId="3828397208" sldId="287"/>
        </pc:sldMkLst>
      </pc:sldChg>
    </pc:docChg>
  </pc:docChgLst>
  <pc:docChgLst>
    <pc:chgData name="Alex" userId="5b0366e0c9a89451" providerId="LiveId" clId="{7913D9D5-C649-4AE0-BB5F-0C1E7454FB8A}"/>
    <pc:docChg chg="modSld">
      <pc:chgData name="Alex" userId="5b0366e0c9a89451" providerId="LiveId" clId="{7913D9D5-C649-4AE0-BB5F-0C1E7454FB8A}" dt="2021-08-31T20:22:45.327" v="3" actId="13926"/>
      <pc:docMkLst>
        <pc:docMk/>
      </pc:docMkLst>
      <pc:sldChg chg="modSp mod">
        <pc:chgData name="Alex" userId="5b0366e0c9a89451" providerId="LiveId" clId="{7913D9D5-C649-4AE0-BB5F-0C1E7454FB8A}" dt="2021-08-31T20:06:29.154" v="2" actId="13926"/>
        <pc:sldMkLst>
          <pc:docMk/>
          <pc:sldMk cId="1345653191" sldId="265"/>
        </pc:sldMkLst>
        <pc:spChg chg="mod">
          <ac:chgData name="Alex" userId="5b0366e0c9a89451" providerId="LiveId" clId="{7913D9D5-C649-4AE0-BB5F-0C1E7454FB8A}" dt="2021-08-31T20:06:29.154" v="2" actId="13926"/>
          <ac:spMkLst>
            <pc:docMk/>
            <pc:sldMk cId="1345653191" sldId="265"/>
            <ac:spMk id="3" creationId="{5E4C28F1-491F-4BA3-A702-C51A261A8BF2}"/>
          </ac:spMkLst>
        </pc:spChg>
      </pc:sldChg>
      <pc:sldChg chg="modSp mod">
        <pc:chgData name="Alex" userId="5b0366e0c9a89451" providerId="LiveId" clId="{7913D9D5-C649-4AE0-BB5F-0C1E7454FB8A}" dt="2021-08-31T20:22:45.327" v="3" actId="13926"/>
        <pc:sldMkLst>
          <pc:docMk/>
          <pc:sldMk cId="2078718030" sldId="267"/>
        </pc:sldMkLst>
        <pc:spChg chg="mod">
          <ac:chgData name="Alex" userId="5b0366e0c9a89451" providerId="LiveId" clId="{7913D9D5-C649-4AE0-BB5F-0C1E7454FB8A}" dt="2021-08-31T20:22:45.327" v="3" actId="13926"/>
          <ac:spMkLst>
            <pc:docMk/>
            <pc:sldMk cId="2078718030" sldId="267"/>
            <ac:spMk id="3" creationId="{FE74E4E1-E1D9-46FB-84F9-0164898DC445}"/>
          </ac:spMkLst>
        </pc:spChg>
      </pc:sldChg>
    </pc:docChg>
  </pc:docChgLst>
  <pc:docChgLst>
    <pc:chgData name="Alex Yousefi" userId="5b0366e0c9a89451" providerId="LiveId" clId="{04474058-6FF9-406E-9323-3ECC97D177E6}"/>
    <pc:docChg chg="custSel modSld">
      <pc:chgData name="Alex Yousefi" userId="5b0366e0c9a89451" providerId="LiveId" clId="{04474058-6FF9-406E-9323-3ECC97D177E6}" dt="2024-05-28T17:08:34.350" v="2" actId="20577"/>
      <pc:docMkLst>
        <pc:docMk/>
      </pc:docMkLst>
      <pc:sldChg chg="modSp mod">
        <pc:chgData name="Alex Yousefi" userId="5b0366e0c9a89451" providerId="LiveId" clId="{04474058-6FF9-406E-9323-3ECC97D177E6}" dt="2024-05-28T17:08:34.350" v="2" actId="20577"/>
        <pc:sldMkLst>
          <pc:docMk/>
          <pc:sldMk cId="1873061802" sldId="280"/>
        </pc:sldMkLst>
        <pc:spChg chg="mod">
          <ac:chgData name="Alex Yousefi" userId="5b0366e0c9a89451" providerId="LiveId" clId="{04474058-6FF9-406E-9323-3ECC97D177E6}" dt="2024-05-28T17:08:34.350" v="2" actId="20577"/>
          <ac:spMkLst>
            <pc:docMk/>
            <pc:sldMk cId="1873061802" sldId="280"/>
            <ac:spMk id="3" creationId="{63E49D29-3839-2C40-BB1D-9EE31B340B0D}"/>
          </ac:spMkLst>
        </pc:spChg>
      </pc:sldChg>
      <pc:sldChg chg="modSp mod">
        <pc:chgData name="Alex Yousefi" userId="5b0366e0c9a89451" providerId="LiveId" clId="{04474058-6FF9-406E-9323-3ECC97D177E6}" dt="2024-05-28T17:06:02.408" v="1" actId="27636"/>
        <pc:sldMkLst>
          <pc:docMk/>
          <pc:sldMk cId="2150504117" sldId="282"/>
        </pc:sldMkLst>
        <pc:spChg chg="mod">
          <ac:chgData name="Alex Yousefi" userId="5b0366e0c9a89451" providerId="LiveId" clId="{04474058-6FF9-406E-9323-3ECC97D177E6}" dt="2024-05-28T17:06:02.408" v="1" actId="27636"/>
          <ac:spMkLst>
            <pc:docMk/>
            <pc:sldMk cId="2150504117" sldId="282"/>
            <ac:spMk id="3" creationId="{C48280C4-96A1-E23D-57E1-3F92756C4500}"/>
          </ac:spMkLst>
        </pc:spChg>
      </pc:sldChg>
    </pc:docChg>
  </pc:docChgLst>
  <pc:docChgLst>
    <pc:chgData name="Alex Yousefi" userId="5b0366e0c9a89451" providerId="LiveId" clId="{6F4B9CDE-5DF6-44A5-B97C-BFDC5B40F7A7}"/>
    <pc:docChg chg="modSld">
      <pc:chgData name="Alex Yousefi" userId="5b0366e0c9a89451" providerId="LiveId" clId="{6F4B9CDE-5DF6-44A5-B97C-BFDC5B40F7A7}" dt="2023-05-01T14:37:10.217" v="11" actId="20577"/>
      <pc:docMkLst>
        <pc:docMk/>
      </pc:docMkLst>
      <pc:sldChg chg="modSp mod">
        <pc:chgData name="Alex Yousefi" userId="5b0366e0c9a89451" providerId="LiveId" clId="{6F4B9CDE-5DF6-44A5-B97C-BFDC5B40F7A7}" dt="2023-05-01T14:37:10.217" v="11" actId="20577"/>
        <pc:sldMkLst>
          <pc:docMk/>
          <pc:sldMk cId="3272960531" sldId="256"/>
        </pc:sldMkLst>
        <pc:spChg chg="mod">
          <ac:chgData name="Alex Yousefi" userId="5b0366e0c9a89451" providerId="LiveId" clId="{6F4B9CDE-5DF6-44A5-B97C-BFDC5B40F7A7}" dt="2023-05-01T14:37:10.217" v="11" actId="20577"/>
          <ac:spMkLst>
            <pc:docMk/>
            <pc:sldMk cId="3272960531" sldId="256"/>
            <ac:spMk id="3" creationId="{4C82BD91-C869-4F5E-9B1C-C5CCAD6CFB19}"/>
          </ac:spMkLst>
        </pc:spChg>
      </pc:sldChg>
    </pc:docChg>
  </pc:docChgLst>
  <pc:docChgLst>
    <pc:chgData name="Alex Yousefi" userId="5b0366e0c9a89451" providerId="LiveId" clId="{B00313DD-FDEA-469D-8454-0BCB0C67E04D}"/>
    <pc:docChg chg="modSld">
      <pc:chgData name="Alex Yousefi" userId="5b0366e0c9a89451" providerId="LiveId" clId="{B00313DD-FDEA-469D-8454-0BCB0C67E04D}" dt="2023-02-14T19:16:50.868" v="70" actId="20577"/>
      <pc:docMkLst>
        <pc:docMk/>
      </pc:docMkLst>
      <pc:sldChg chg="modSp mod">
        <pc:chgData name="Alex Yousefi" userId="5b0366e0c9a89451" providerId="LiveId" clId="{B00313DD-FDEA-469D-8454-0BCB0C67E04D}" dt="2023-02-14T19:16:50.868" v="70" actId="20577"/>
        <pc:sldMkLst>
          <pc:docMk/>
          <pc:sldMk cId="2078718030" sldId="267"/>
        </pc:sldMkLst>
        <pc:spChg chg="mod">
          <ac:chgData name="Alex Yousefi" userId="5b0366e0c9a89451" providerId="LiveId" clId="{B00313DD-FDEA-469D-8454-0BCB0C67E04D}" dt="2023-02-14T19:16:50.868" v="70" actId="20577"/>
          <ac:spMkLst>
            <pc:docMk/>
            <pc:sldMk cId="2078718030" sldId="267"/>
            <ac:spMk id="3" creationId="{FE74E4E1-E1D9-46FB-84F9-0164898DC445}"/>
          </ac:spMkLst>
        </pc:spChg>
      </pc:sldChg>
      <pc:sldChg chg="modSp mod">
        <pc:chgData name="Alex Yousefi" userId="5b0366e0c9a89451" providerId="LiveId" clId="{B00313DD-FDEA-469D-8454-0BCB0C67E04D}" dt="2023-02-14T19:15:11.434" v="61" actId="20577"/>
        <pc:sldMkLst>
          <pc:docMk/>
          <pc:sldMk cId="4040942662" sldId="268"/>
        </pc:sldMkLst>
        <pc:spChg chg="mod">
          <ac:chgData name="Alex Yousefi" userId="5b0366e0c9a89451" providerId="LiveId" clId="{B00313DD-FDEA-469D-8454-0BCB0C67E04D}" dt="2023-02-14T19:15:11.434" v="61" actId="20577"/>
          <ac:spMkLst>
            <pc:docMk/>
            <pc:sldMk cId="4040942662" sldId="268"/>
            <ac:spMk id="3" creationId="{6EC7F621-389C-4ECC-8AB2-9E99596CAF48}"/>
          </ac:spMkLst>
        </pc:spChg>
      </pc:sldChg>
    </pc:docChg>
  </pc:docChgLst>
  <pc:docChgLst>
    <pc:chgData name="Alex Yousefi" userId="5b0366e0c9a89451" providerId="LiveId" clId="{6F51A109-FA1D-4256-B483-AD696F937809}"/>
    <pc:docChg chg="custSel modSld">
      <pc:chgData name="Alex Yousefi" userId="5b0366e0c9a89451" providerId="LiveId" clId="{6F51A109-FA1D-4256-B483-AD696F937809}" dt="2024-03-06T18:26:56.291" v="0" actId="313"/>
      <pc:docMkLst>
        <pc:docMk/>
      </pc:docMkLst>
      <pc:sldChg chg="modSp mod">
        <pc:chgData name="Alex Yousefi" userId="5b0366e0c9a89451" providerId="LiveId" clId="{6F51A109-FA1D-4256-B483-AD696F937809}" dt="2024-03-06T18:26:56.291" v="0" actId="313"/>
        <pc:sldMkLst>
          <pc:docMk/>
          <pc:sldMk cId="2974312573" sldId="272"/>
        </pc:sldMkLst>
        <pc:spChg chg="mod">
          <ac:chgData name="Alex Yousefi" userId="5b0366e0c9a89451" providerId="LiveId" clId="{6F51A109-FA1D-4256-B483-AD696F937809}" dt="2024-03-06T18:26:56.291" v="0" actId="313"/>
          <ac:spMkLst>
            <pc:docMk/>
            <pc:sldMk cId="2974312573" sldId="272"/>
            <ac:spMk id="2" creationId="{23BF0517-F236-442E-B9B4-FB3B6B107936}"/>
          </ac:spMkLst>
        </pc:spChg>
      </pc:sldChg>
    </pc:docChg>
  </pc:docChgLst>
  <pc:docChgLst>
    <pc:chgData name="Alex Yousefi" userId="5b0366e0c9a89451" providerId="LiveId" clId="{F03839EB-01FA-43EA-8594-D8D5DEEF14F6}"/>
    <pc:docChg chg="custSel modSld">
      <pc:chgData name="Alex Yousefi" userId="5b0366e0c9a89451" providerId="LiveId" clId="{F03839EB-01FA-43EA-8594-D8D5DEEF14F6}" dt="2022-10-18T18:14:23.193" v="20" actId="255"/>
      <pc:docMkLst>
        <pc:docMk/>
      </pc:docMkLst>
      <pc:sldChg chg="modSp mod">
        <pc:chgData name="Alex Yousefi" userId="5b0366e0c9a89451" providerId="LiveId" clId="{F03839EB-01FA-43EA-8594-D8D5DEEF14F6}" dt="2022-10-18T18:08:42.409" v="5" actId="20577"/>
        <pc:sldMkLst>
          <pc:docMk/>
          <pc:sldMk cId="1159387776" sldId="262"/>
        </pc:sldMkLst>
        <pc:spChg chg="mod">
          <ac:chgData name="Alex Yousefi" userId="5b0366e0c9a89451" providerId="LiveId" clId="{F03839EB-01FA-43EA-8594-D8D5DEEF14F6}" dt="2022-10-18T18:08:42.409" v="5" actId="20577"/>
          <ac:spMkLst>
            <pc:docMk/>
            <pc:sldMk cId="1159387776" sldId="262"/>
            <ac:spMk id="3" creationId="{B821EDC0-C141-4C7E-A2AD-CB3F75060C23}"/>
          </ac:spMkLst>
        </pc:spChg>
      </pc:sldChg>
      <pc:sldChg chg="modSp mod">
        <pc:chgData name="Alex Yousefi" userId="5b0366e0c9a89451" providerId="LiveId" clId="{F03839EB-01FA-43EA-8594-D8D5DEEF14F6}" dt="2022-10-18T18:01:41" v="1" actId="20577"/>
        <pc:sldMkLst>
          <pc:docMk/>
          <pc:sldMk cId="4040942662" sldId="268"/>
        </pc:sldMkLst>
        <pc:spChg chg="mod">
          <ac:chgData name="Alex Yousefi" userId="5b0366e0c9a89451" providerId="LiveId" clId="{F03839EB-01FA-43EA-8594-D8D5DEEF14F6}" dt="2022-10-18T18:01:41" v="1" actId="20577"/>
          <ac:spMkLst>
            <pc:docMk/>
            <pc:sldMk cId="4040942662" sldId="268"/>
            <ac:spMk id="3" creationId="{6EC7F621-389C-4ECC-8AB2-9E99596CAF48}"/>
          </ac:spMkLst>
        </pc:spChg>
      </pc:sldChg>
      <pc:sldChg chg="modSp mod">
        <pc:chgData name="Alex Yousefi" userId="5b0366e0c9a89451" providerId="LiveId" clId="{F03839EB-01FA-43EA-8594-D8D5DEEF14F6}" dt="2022-10-18T18:12:20.352" v="7" actId="13926"/>
        <pc:sldMkLst>
          <pc:docMk/>
          <pc:sldMk cId="2974312573" sldId="272"/>
        </pc:sldMkLst>
        <pc:spChg chg="mod">
          <ac:chgData name="Alex Yousefi" userId="5b0366e0c9a89451" providerId="LiveId" clId="{F03839EB-01FA-43EA-8594-D8D5DEEF14F6}" dt="2022-10-18T18:12:20.352" v="7" actId="13926"/>
          <ac:spMkLst>
            <pc:docMk/>
            <pc:sldMk cId="2974312573" sldId="272"/>
            <ac:spMk id="3" creationId="{004F51AD-51F4-4B35-AE2E-165F3F66164F}"/>
          </ac:spMkLst>
        </pc:spChg>
      </pc:sldChg>
      <pc:sldChg chg="modSp mod">
        <pc:chgData name="Alex Yousefi" userId="5b0366e0c9a89451" providerId="LiveId" clId="{F03839EB-01FA-43EA-8594-D8D5DEEF14F6}" dt="2022-10-18T18:12:11.885" v="6" actId="13926"/>
        <pc:sldMkLst>
          <pc:docMk/>
          <pc:sldMk cId="1710407675" sldId="273"/>
        </pc:sldMkLst>
        <pc:spChg chg="mod">
          <ac:chgData name="Alex Yousefi" userId="5b0366e0c9a89451" providerId="LiveId" clId="{F03839EB-01FA-43EA-8594-D8D5DEEF14F6}" dt="2022-10-18T18:12:11.885" v="6" actId="13926"/>
          <ac:spMkLst>
            <pc:docMk/>
            <pc:sldMk cId="1710407675" sldId="273"/>
            <ac:spMk id="3" creationId="{1FA45582-0842-4130-9366-5AC5AF0C010C}"/>
          </ac:spMkLst>
        </pc:spChg>
      </pc:sldChg>
      <pc:sldChg chg="modSp mod">
        <pc:chgData name="Alex Yousefi" userId="5b0366e0c9a89451" providerId="LiveId" clId="{F03839EB-01FA-43EA-8594-D8D5DEEF14F6}" dt="2022-10-18T18:13:56.223" v="16" actId="20577"/>
        <pc:sldMkLst>
          <pc:docMk/>
          <pc:sldMk cId="4002243048" sldId="275"/>
        </pc:sldMkLst>
        <pc:spChg chg="mod">
          <ac:chgData name="Alex Yousefi" userId="5b0366e0c9a89451" providerId="LiveId" clId="{F03839EB-01FA-43EA-8594-D8D5DEEF14F6}" dt="2022-10-18T18:13:56.223" v="16" actId="20577"/>
          <ac:spMkLst>
            <pc:docMk/>
            <pc:sldMk cId="4002243048" sldId="275"/>
            <ac:spMk id="2" creationId="{2D982658-D24B-430C-B2CC-9AB645DE18FA}"/>
          </ac:spMkLst>
        </pc:spChg>
        <pc:spChg chg="mod">
          <ac:chgData name="Alex Yousefi" userId="5b0366e0c9a89451" providerId="LiveId" clId="{F03839EB-01FA-43EA-8594-D8D5DEEF14F6}" dt="2022-10-18T18:13:19.075" v="8" actId="13926"/>
          <ac:spMkLst>
            <pc:docMk/>
            <pc:sldMk cId="4002243048" sldId="275"/>
            <ac:spMk id="3" creationId="{59559577-C1E3-4E07-AE9C-420D45E6107F}"/>
          </ac:spMkLst>
        </pc:spChg>
      </pc:sldChg>
      <pc:sldChg chg="modSp mod">
        <pc:chgData name="Alex Yousefi" userId="5b0366e0c9a89451" providerId="LiveId" clId="{F03839EB-01FA-43EA-8594-D8D5DEEF14F6}" dt="2022-10-18T18:14:23.193" v="20" actId="255"/>
        <pc:sldMkLst>
          <pc:docMk/>
          <pc:sldMk cId="3092796895" sldId="276"/>
        </pc:sldMkLst>
        <pc:spChg chg="mod">
          <ac:chgData name="Alex Yousefi" userId="5b0366e0c9a89451" providerId="LiveId" clId="{F03839EB-01FA-43EA-8594-D8D5DEEF14F6}" dt="2022-10-18T18:14:23.193" v="20" actId="255"/>
          <ac:spMkLst>
            <pc:docMk/>
            <pc:sldMk cId="3092796895" sldId="276"/>
            <ac:spMk id="2" creationId="{2CA8B73C-9821-42B2-8380-29ECBF41B5A7}"/>
          </ac:spMkLst>
        </pc:spChg>
        <pc:spChg chg="mod">
          <ac:chgData name="Alex Yousefi" userId="5b0366e0c9a89451" providerId="LiveId" clId="{F03839EB-01FA-43EA-8594-D8D5DEEF14F6}" dt="2022-10-18T18:13:48.448" v="10" actId="13926"/>
          <ac:spMkLst>
            <pc:docMk/>
            <pc:sldMk cId="3092796895" sldId="276"/>
            <ac:spMk id="3" creationId="{DDED4FE9-9B5A-435E-8719-CCD71C42A17D}"/>
          </ac:spMkLst>
        </pc:spChg>
      </pc:sldChg>
      <pc:sldChg chg="modSp mod">
        <pc:chgData name="Alex Yousefi" userId="5b0366e0c9a89451" providerId="LiveId" clId="{F03839EB-01FA-43EA-8594-D8D5DEEF14F6}" dt="2022-10-18T18:14:04.871" v="18" actId="27636"/>
        <pc:sldMkLst>
          <pc:docMk/>
          <pc:sldMk cId="3275276094" sldId="277"/>
        </pc:sldMkLst>
        <pc:spChg chg="mod">
          <ac:chgData name="Alex Yousefi" userId="5b0366e0c9a89451" providerId="LiveId" clId="{F03839EB-01FA-43EA-8594-D8D5DEEF14F6}" dt="2022-10-18T18:14:04.871" v="18" actId="27636"/>
          <ac:spMkLst>
            <pc:docMk/>
            <pc:sldMk cId="3275276094" sldId="277"/>
            <ac:spMk id="2" creationId="{D6D01B5D-40DF-491B-971E-615B1A3F1798}"/>
          </ac:spMkLst>
        </pc:spChg>
        <pc:spChg chg="mod">
          <ac:chgData name="Alex Yousefi" userId="5b0366e0c9a89451" providerId="LiveId" clId="{F03839EB-01FA-43EA-8594-D8D5DEEF14F6}" dt="2022-10-18T18:13:42.216" v="9" actId="13926"/>
          <ac:spMkLst>
            <pc:docMk/>
            <pc:sldMk cId="3275276094" sldId="277"/>
            <ac:spMk id="3" creationId="{95A45FFF-46D3-48C0-B9FB-EE4AB5BF138D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E3C0DF-2195-4FDA-A772-DD37C04A170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DE567BF-AE93-4288-B638-C4414622D239}">
      <dgm:prSet/>
      <dgm:spPr/>
      <dgm:t>
        <a:bodyPr/>
        <a:lstStyle/>
        <a:p>
          <a:r>
            <a:rPr lang="en-US" b="1" i="0"/>
            <a:t>Analyze the delivery of streaming data to other applications and visualization tools.</a:t>
          </a:r>
          <a:endParaRPr lang="en-US"/>
        </a:p>
      </dgm:t>
    </dgm:pt>
    <dgm:pt modelId="{1B116EF7-0B58-42D3-A16B-C706795CD91F}" type="parTrans" cxnId="{3321FEED-2DAE-4DE6-982C-F8414E3B7D68}">
      <dgm:prSet/>
      <dgm:spPr/>
      <dgm:t>
        <a:bodyPr/>
        <a:lstStyle/>
        <a:p>
          <a:endParaRPr lang="en-US"/>
        </a:p>
      </dgm:t>
    </dgm:pt>
    <dgm:pt modelId="{24878E79-E512-4B6A-8F33-E57CF2DF20BB}" type="sibTrans" cxnId="{3321FEED-2DAE-4DE6-982C-F8414E3B7D68}">
      <dgm:prSet/>
      <dgm:spPr/>
      <dgm:t>
        <a:bodyPr/>
        <a:lstStyle/>
        <a:p>
          <a:endParaRPr lang="en-US"/>
        </a:p>
      </dgm:t>
    </dgm:pt>
    <dgm:pt modelId="{9A079973-378D-4733-A163-9737D6F7BAC1}">
      <dgm:prSet/>
      <dgm:spPr/>
      <dgm:t>
        <a:bodyPr/>
        <a:lstStyle/>
        <a:p>
          <a:r>
            <a:rPr lang="en-US" b="1" i="0"/>
            <a:t>Demonstrate an understanding of streaming data analytics principles while examining case studies and learning about applicable tools to reinforce the concepts.</a:t>
          </a:r>
          <a:endParaRPr lang="en-US"/>
        </a:p>
      </dgm:t>
    </dgm:pt>
    <dgm:pt modelId="{35993733-9A2E-4385-A4F3-57AD0113B0D6}" type="parTrans" cxnId="{2AEBC4C7-5293-42B4-8483-AEBA2BF062ED}">
      <dgm:prSet/>
      <dgm:spPr/>
      <dgm:t>
        <a:bodyPr/>
        <a:lstStyle/>
        <a:p>
          <a:endParaRPr lang="en-US"/>
        </a:p>
      </dgm:t>
    </dgm:pt>
    <dgm:pt modelId="{31915A2F-6328-4859-BF40-BEC087DAFED8}" type="sibTrans" cxnId="{2AEBC4C7-5293-42B4-8483-AEBA2BF062ED}">
      <dgm:prSet/>
      <dgm:spPr/>
      <dgm:t>
        <a:bodyPr/>
        <a:lstStyle/>
        <a:p>
          <a:endParaRPr lang="en-US"/>
        </a:p>
      </dgm:t>
    </dgm:pt>
    <dgm:pt modelId="{242BCAF2-209E-4F88-874B-C74B8A8FAE86}">
      <dgm:prSet/>
      <dgm:spPr/>
      <dgm:t>
        <a:bodyPr/>
        <a:lstStyle/>
        <a:p>
          <a:r>
            <a:rPr lang="en-US" b="1" i="0"/>
            <a:t>Recognize different types of big data and streaming data sources and how to use them in strategic and operational decisions.</a:t>
          </a:r>
          <a:endParaRPr lang="en-US"/>
        </a:p>
      </dgm:t>
    </dgm:pt>
    <dgm:pt modelId="{64C8A830-13C5-4C67-8A19-370077783234}" type="parTrans" cxnId="{4D040875-ABED-4D6C-A931-79BA2FC3D96E}">
      <dgm:prSet/>
      <dgm:spPr/>
      <dgm:t>
        <a:bodyPr/>
        <a:lstStyle/>
        <a:p>
          <a:endParaRPr lang="en-US"/>
        </a:p>
      </dgm:t>
    </dgm:pt>
    <dgm:pt modelId="{C8B1ED2A-C1F0-4E8F-AE4B-570B3541269E}" type="sibTrans" cxnId="{4D040875-ABED-4D6C-A931-79BA2FC3D96E}">
      <dgm:prSet/>
      <dgm:spPr/>
      <dgm:t>
        <a:bodyPr/>
        <a:lstStyle/>
        <a:p>
          <a:endParaRPr lang="en-US"/>
        </a:p>
      </dgm:t>
    </dgm:pt>
    <dgm:pt modelId="{82705CF8-ADA0-4225-81FB-86CB70015971}" type="pres">
      <dgm:prSet presAssocID="{2FE3C0DF-2195-4FDA-A772-DD37C04A170F}" presName="root" presStyleCnt="0">
        <dgm:presLayoutVars>
          <dgm:dir/>
          <dgm:resizeHandles val="exact"/>
        </dgm:presLayoutVars>
      </dgm:prSet>
      <dgm:spPr/>
    </dgm:pt>
    <dgm:pt modelId="{6CBBF638-EE63-4BBB-8470-B7C870C79FAF}" type="pres">
      <dgm:prSet presAssocID="{ADE567BF-AE93-4288-B638-C4414622D239}" presName="compNode" presStyleCnt="0"/>
      <dgm:spPr/>
    </dgm:pt>
    <dgm:pt modelId="{D8FBF006-E741-4CAB-B9B5-F1484F274736}" type="pres">
      <dgm:prSet presAssocID="{ADE567BF-AE93-4288-B638-C4414622D239}" presName="bgRect" presStyleLbl="bgShp" presStyleIdx="0" presStyleCnt="3"/>
      <dgm:spPr/>
    </dgm:pt>
    <dgm:pt modelId="{487EF455-18A5-4347-B0D7-C38CC5E78FF0}" type="pres">
      <dgm:prSet presAssocID="{ADE567BF-AE93-4288-B638-C4414622D23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E622D5D9-7CDE-443A-A3B1-C7686BD085E5}" type="pres">
      <dgm:prSet presAssocID="{ADE567BF-AE93-4288-B638-C4414622D239}" presName="spaceRect" presStyleCnt="0"/>
      <dgm:spPr/>
    </dgm:pt>
    <dgm:pt modelId="{95480D57-7979-45AC-B052-574B0D9ED177}" type="pres">
      <dgm:prSet presAssocID="{ADE567BF-AE93-4288-B638-C4414622D239}" presName="parTx" presStyleLbl="revTx" presStyleIdx="0" presStyleCnt="3">
        <dgm:presLayoutVars>
          <dgm:chMax val="0"/>
          <dgm:chPref val="0"/>
        </dgm:presLayoutVars>
      </dgm:prSet>
      <dgm:spPr/>
    </dgm:pt>
    <dgm:pt modelId="{A2B8E8B3-313D-4D19-A558-47A7ACBC0C61}" type="pres">
      <dgm:prSet presAssocID="{24878E79-E512-4B6A-8F33-E57CF2DF20BB}" presName="sibTrans" presStyleCnt="0"/>
      <dgm:spPr/>
    </dgm:pt>
    <dgm:pt modelId="{FFEFE376-704D-4DF4-A37E-1333F630BE38}" type="pres">
      <dgm:prSet presAssocID="{9A079973-378D-4733-A163-9737D6F7BAC1}" presName="compNode" presStyleCnt="0"/>
      <dgm:spPr/>
    </dgm:pt>
    <dgm:pt modelId="{7CD039BF-9154-4EF0-B9D5-517C2B48253E}" type="pres">
      <dgm:prSet presAssocID="{9A079973-378D-4733-A163-9737D6F7BAC1}" presName="bgRect" presStyleLbl="bgShp" presStyleIdx="1" presStyleCnt="3"/>
      <dgm:spPr/>
    </dgm:pt>
    <dgm:pt modelId="{07C99822-3D17-4C2F-B89B-2045BC206EEF}" type="pres">
      <dgm:prSet presAssocID="{9A079973-378D-4733-A163-9737D6F7BAC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B071343-B06B-4C5B-9BCC-047AC4411D2D}" type="pres">
      <dgm:prSet presAssocID="{9A079973-378D-4733-A163-9737D6F7BAC1}" presName="spaceRect" presStyleCnt="0"/>
      <dgm:spPr/>
    </dgm:pt>
    <dgm:pt modelId="{3AA4DA93-C6F4-4B2B-A21B-B69AC56F49E4}" type="pres">
      <dgm:prSet presAssocID="{9A079973-378D-4733-A163-9737D6F7BAC1}" presName="parTx" presStyleLbl="revTx" presStyleIdx="1" presStyleCnt="3">
        <dgm:presLayoutVars>
          <dgm:chMax val="0"/>
          <dgm:chPref val="0"/>
        </dgm:presLayoutVars>
      </dgm:prSet>
      <dgm:spPr/>
    </dgm:pt>
    <dgm:pt modelId="{AE3F7F57-E064-448F-8BE3-80402604D5F1}" type="pres">
      <dgm:prSet presAssocID="{31915A2F-6328-4859-BF40-BEC087DAFED8}" presName="sibTrans" presStyleCnt="0"/>
      <dgm:spPr/>
    </dgm:pt>
    <dgm:pt modelId="{B87E9AFF-3984-4B70-89DE-730C7E5B6251}" type="pres">
      <dgm:prSet presAssocID="{242BCAF2-209E-4F88-874B-C74B8A8FAE86}" presName="compNode" presStyleCnt="0"/>
      <dgm:spPr/>
    </dgm:pt>
    <dgm:pt modelId="{07CD0D52-EE29-459C-8A9F-1E3B36B1237C}" type="pres">
      <dgm:prSet presAssocID="{242BCAF2-209E-4F88-874B-C74B8A8FAE86}" presName="bgRect" presStyleLbl="bgShp" presStyleIdx="2" presStyleCnt="3"/>
      <dgm:spPr/>
    </dgm:pt>
    <dgm:pt modelId="{758797D8-2EEB-4FF9-A4CF-3736CE1CED61}" type="pres">
      <dgm:prSet presAssocID="{242BCAF2-209E-4F88-874B-C74B8A8FAE8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3536501-F38E-4A37-A689-BBA9868B6D26}" type="pres">
      <dgm:prSet presAssocID="{242BCAF2-209E-4F88-874B-C74B8A8FAE86}" presName="spaceRect" presStyleCnt="0"/>
      <dgm:spPr/>
    </dgm:pt>
    <dgm:pt modelId="{C12D31DC-90D3-4A31-9A77-E9ACBA98AE2E}" type="pres">
      <dgm:prSet presAssocID="{242BCAF2-209E-4F88-874B-C74B8A8FAE8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B132C21-80BE-43DD-AEB7-91C4FD4BBC4C}" type="presOf" srcId="{2FE3C0DF-2195-4FDA-A772-DD37C04A170F}" destId="{82705CF8-ADA0-4225-81FB-86CB70015971}" srcOrd="0" destOrd="0" presId="urn:microsoft.com/office/officeart/2018/2/layout/IconVerticalSolidList"/>
    <dgm:cxn modelId="{D2EBDD35-7E2E-433C-B500-07497F5E0022}" type="presOf" srcId="{9A079973-378D-4733-A163-9737D6F7BAC1}" destId="{3AA4DA93-C6F4-4B2B-A21B-B69AC56F49E4}" srcOrd="0" destOrd="0" presId="urn:microsoft.com/office/officeart/2018/2/layout/IconVerticalSolidList"/>
    <dgm:cxn modelId="{4D040875-ABED-4D6C-A931-79BA2FC3D96E}" srcId="{2FE3C0DF-2195-4FDA-A772-DD37C04A170F}" destId="{242BCAF2-209E-4F88-874B-C74B8A8FAE86}" srcOrd="2" destOrd="0" parTransId="{64C8A830-13C5-4C67-8A19-370077783234}" sibTransId="{C8B1ED2A-C1F0-4E8F-AE4B-570B3541269E}"/>
    <dgm:cxn modelId="{2724C356-E145-47B2-B6A5-C1D24F6DAFE6}" type="presOf" srcId="{242BCAF2-209E-4F88-874B-C74B8A8FAE86}" destId="{C12D31DC-90D3-4A31-9A77-E9ACBA98AE2E}" srcOrd="0" destOrd="0" presId="urn:microsoft.com/office/officeart/2018/2/layout/IconVerticalSolidList"/>
    <dgm:cxn modelId="{13135F9A-BC28-4B75-BADD-AC366A074C46}" type="presOf" srcId="{ADE567BF-AE93-4288-B638-C4414622D239}" destId="{95480D57-7979-45AC-B052-574B0D9ED177}" srcOrd="0" destOrd="0" presId="urn:microsoft.com/office/officeart/2018/2/layout/IconVerticalSolidList"/>
    <dgm:cxn modelId="{2AEBC4C7-5293-42B4-8483-AEBA2BF062ED}" srcId="{2FE3C0DF-2195-4FDA-A772-DD37C04A170F}" destId="{9A079973-378D-4733-A163-9737D6F7BAC1}" srcOrd="1" destOrd="0" parTransId="{35993733-9A2E-4385-A4F3-57AD0113B0D6}" sibTransId="{31915A2F-6328-4859-BF40-BEC087DAFED8}"/>
    <dgm:cxn modelId="{3321FEED-2DAE-4DE6-982C-F8414E3B7D68}" srcId="{2FE3C0DF-2195-4FDA-A772-DD37C04A170F}" destId="{ADE567BF-AE93-4288-B638-C4414622D239}" srcOrd="0" destOrd="0" parTransId="{1B116EF7-0B58-42D3-A16B-C706795CD91F}" sibTransId="{24878E79-E512-4B6A-8F33-E57CF2DF20BB}"/>
    <dgm:cxn modelId="{211F123F-FBF6-4ED1-BC6A-D22A7639DDE8}" type="presParOf" srcId="{82705CF8-ADA0-4225-81FB-86CB70015971}" destId="{6CBBF638-EE63-4BBB-8470-B7C870C79FAF}" srcOrd="0" destOrd="0" presId="urn:microsoft.com/office/officeart/2018/2/layout/IconVerticalSolidList"/>
    <dgm:cxn modelId="{5331B6CD-F3E4-4F77-A3F7-4FE0494331EE}" type="presParOf" srcId="{6CBBF638-EE63-4BBB-8470-B7C870C79FAF}" destId="{D8FBF006-E741-4CAB-B9B5-F1484F274736}" srcOrd="0" destOrd="0" presId="urn:microsoft.com/office/officeart/2018/2/layout/IconVerticalSolidList"/>
    <dgm:cxn modelId="{9CA7DF87-1B18-4C69-A796-A37B3A52AC30}" type="presParOf" srcId="{6CBBF638-EE63-4BBB-8470-B7C870C79FAF}" destId="{487EF455-18A5-4347-B0D7-C38CC5E78FF0}" srcOrd="1" destOrd="0" presId="urn:microsoft.com/office/officeart/2018/2/layout/IconVerticalSolidList"/>
    <dgm:cxn modelId="{D946B9DD-3A55-48B9-A197-7F2488C63660}" type="presParOf" srcId="{6CBBF638-EE63-4BBB-8470-B7C870C79FAF}" destId="{E622D5D9-7CDE-443A-A3B1-C7686BD085E5}" srcOrd="2" destOrd="0" presId="urn:microsoft.com/office/officeart/2018/2/layout/IconVerticalSolidList"/>
    <dgm:cxn modelId="{9D98996E-DC2A-4DF2-B041-EB22075ACC0F}" type="presParOf" srcId="{6CBBF638-EE63-4BBB-8470-B7C870C79FAF}" destId="{95480D57-7979-45AC-B052-574B0D9ED177}" srcOrd="3" destOrd="0" presId="urn:microsoft.com/office/officeart/2018/2/layout/IconVerticalSolidList"/>
    <dgm:cxn modelId="{B071ACF4-8F2C-4732-945E-7561A85EFBBC}" type="presParOf" srcId="{82705CF8-ADA0-4225-81FB-86CB70015971}" destId="{A2B8E8B3-313D-4D19-A558-47A7ACBC0C61}" srcOrd="1" destOrd="0" presId="urn:microsoft.com/office/officeart/2018/2/layout/IconVerticalSolidList"/>
    <dgm:cxn modelId="{BF03240E-2F37-42C4-A4FD-682D34AADB25}" type="presParOf" srcId="{82705CF8-ADA0-4225-81FB-86CB70015971}" destId="{FFEFE376-704D-4DF4-A37E-1333F630BE38}" srcOrd="2" destOrd="0" presId="urn:microsoft.com/office/officeart/2018/2/layout/IconVerticalSolidList"/>
    <dgm:cxn modelId="{13F697AE-1BF1-4434-8188-DCE1480A7C28}" type="presParOf" srcId="{FFEFE376-704D-4DF4-A37E-1333F630BE38}" destId="{7CD039BF-9154-4EF0-B9D5-517C2B48253E}" srcOrd="0" destOrd="0" presId="urn:microsoft.com/office/officeart/2018/2/layout/IconVerticalSolidList"/>
    <dgm:cxn modelId="{DB501F56-83A6-4F25-81A1-F76544404348}" type="presParOf" srcId="{FFEFE376-704D-4DF4-A37E-1333F630BE38}" destId="{07C99822-3D17-4C2F-B89B-2045BC206EEF}" srcOrd="1" destOrd="0" presId="urn:microsoft.com/office/officeart/2018/2/layout/IconVerticalSolidList"/>
    <dgm:cxn modelId="{AE494D0F-F99B-4806-85C9-A1838D58F836}" type="presParOf" srcId="{FFEFE376-704D-4DF4-A37E-1333F630BE38}" destId="{2B071343-B06B-4C5B-9BCC-047AC4411D2D}" srcOrd="2" destOrd="0" presId="urn:microsoft.com/office/officeart/2018/2/layout/IconVerticalSolidList"/>
    <dgm:cxn modelId="{E3326613-5070-4CF4-8808-2354C68DB99D}" type="presParOf" srcId="{FFEFE376-704D-4DF4-A37E-1333F630BE38}" destId="{3AA4DA93-C6F4-4B2B-A21B-B69AC56F49E4}" srcOrd="3" destOrd="0" presId="urn:microsoft.com/office/officeart/2018/2/layout/IconVerticalSolidList"/>
    <dgm:cxn modelId="{0963FBA3-E22E-48B0-A666-4EE1D1E1D625}" type="presParOf" srcId="{82705CF8-ADA0-4225-81FB-86CB70015971}" destId="{AE3F7F57-E064-448F-8BE3-80402604D5F1}" srcOrd="3" destOrd="0" presId="urn:microsoft.com/office/officeart/2018/2/layout/IconVerticalSolidList"/>
    <dgm:cxn modelId="{6C7A295D-5F93-44D7-89CB-31A1FFB735A4}" type="presParOf" srcId="{82705CF8-ADA0-4225-81FB-86CB70015971}" destId="{B87E9AFF-3984-4B70-89DE-730C7E5B6251}" srcOrd="4" destOrd="0" presId="urn:microsoft.com/office/officeart/2018/2/layout/IconVerticalSolidList"/>
    <dgm:cxn modelId="{EF5C1CD2-20B6-407C-96A6-ED5BD79C6562}" type="presParOf" srcId="{B87E9AFF-3984-4B70-89DE-730C7E5B6251}" destId="{07CD0D52-EE29-459C-8A9F-1E3B36B1237C}" srcOrd="0" destOrd="0" presId="urn:microsoft.com/office/officeart/2018/2/layout/IconVerticalSolidList"/>
    <dgm:cxn modelId="{404B923C-4E40-46BC-8E2C-0AB48C1C8E2D}" type="presParOf" srcId="{B87E9AFF-3984-4B70-89DE-730C7E5B6251}" destId="{758797D8-2EEB-4FF9-A4CF-3736CE1CED61}" srcOrd="1" destOrd="0" presId="urn:microsoft.com/office/officeart/2018/2/layout/IconVerticalSolidList"/>
    <dgm:cxn modelId="{C410E94E-C0AD-4862-995F-DE183B05A921}" type="presParOf" srcId="{B87E9AFF-3984-4B70-89DE-730C7E5B6251}" destId="{23536501-F38E-4A37-A689-BBA9868B6D26}" srcOrd="2" destOrd="0" presId="urn:microsoft.com/office/officeart/2018/2/layout/IconVerticalSolidList"/>
    <dgm:cxn modelId="{7E31C526-E6C0-4EE0-BF09-644CA13E68E0}" type="presParOf" srcId="{B87E9AFF-3984-4B70-89DE-730C7E5B6251}" destId="{C12D31DC-90D3-4A31-9A77-E9ACBA98AE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28418E-9B80-42B8-9245-29EB1329DEB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300BF0E-71C9-4666-82BB-270B05C9370E}">
      <dgm:prSet/>
      <dgm:spPr/>
      <dgm:t>
        <a:bodyPr/>
        <a:lstStyle/>
        <a:p>
          <a:r>
            <a:rPr lang="en-US" b="1" i="0"/>
            <a:t>Unit 5 - Discussion Board (75 points)</a:t>
          </a:r>
          <a:endParaRPr lang="en-US"/>
        </a:p>
      </dgm:t>
    </dgm:pt>
    <dgm:pt modelId="{BD97CA6C-2E7A-4978-A7DB-D2560DD532CE}" type="parTrans" cxnId="{A710329F-FDED-4388-BA45-42ACF6442C03}">
      <dgm:prSet/>
      <dgm:spPr/>
      <dgm:t>
        <a:bodyPr/>
        <a:lstStyle/>
        <a:p>
          <a:endParaRPr lang="en-US"/>
        </a:p>
      </dgm:t>
    </dgm:pt>
    <dgm:pt modelId="{981BFCC3-A8D3-4030-83CA-96D755491791}" type="sibTrans" cxnId="{A710329F-FDED-4388-BA45-42ACF6442C03}">
      <dgm:prSet/>
      <dgm:spPr/>
      <dgm:t>
        <a:bodyPr/>
        <a:lstStyle/>
        <a:p>
          <a:endParaRPr lang="en-US"/>
        </a:p>
      </dgm:t>
    </dgm:pt>
    <dgm:pt modelId="{9B2DCDFC-7881-4E43-ACAA-D63C15B30893}">
      <dgm:prSet/>
      <dgm:spPr/>
      <dgm:t>
        <a:bodyPr/>
        <a:lstStyle/>
        <a:p>
          <a:r>
            <a:rPr lang="en-US" b="1" i="0"/>
            <a:t>Unit 5 - Individual Project (125 points)</a:t>
          </a:r>
          <a:endParaRPr lang="en-US"/>
        </a:p>
      </dgm:t>
    </dgm:pt>
    <dgm:pt modelId="{2A07A42B-F820-4116-BBE1-8856300D00A6}" type="parTrans" cxnId="{565E58A8-E5B3-4C2D-B397-9446CC87FA31}">
      <dgm:prSet/>
      <dgm:spPr/>
      <dgm:t>
        <a:bodyPr/>
        <a:lstStyle/>
        <a:p>
          <a:endParaRPr lang="en-US"/>
        </a:p>
      </dgm:t>
    </dgm:pt>
    <dgm:pt modelId="{5246C30B-CC52-4EA5-9758-64B4DAE960B2}" type="sibTrans" cxnId="{565E58A8-E5B3-4C2D-B397-9446CC87FA31}">
      <dgm:prSet/>
      <dgm:spPr/>
      <dgm:t>
        <a:bodyPr/>
        <a:lstStyle/>
        <a:p>
          <a:endParaRPr lang="en-US"/>
        </a:p>
      </dgm:t>
    </dgm:pt>
    <dgm:pt modelId="{B01021F6-C3D2-43D1-B274-2FFC761D6645}">
      <dgm:prSet/>
      <dgm:spPr/>
      <dgm:t>
        <a:bodyPr/>
        <a:lstStyle/>
        <a:p>
          <a:r>
            <a:rPr lang="en-US" b="1" i="0"/>
            <a:t>Unit 5 - Live Chat Extra Credit Summary (15 points)</a:t>
          </a:r>
          <a:endParaRPr lang="en-US"/>
        </a:p>
      </dgm:t>
    </dgm:pt>
    <dgm:pt modelId="{A8526B16-7308-4D7A-A961-2F4889D5FBFF}" type="parTrans" cxnId="{0FE3B406-8925-47F0-BB5F-9F9B627BB89E}">
      <dgm:prSet/>
      <dgm:spPr/>
      <dgm:t>
        <a:bodyPr/>
        <a:lstStyle/>
        <a:p>
          <a:endParaRPr lang="en-US"/>
        </a:p>
      </dgm:t>
    </dgm:pt>
    <dgm:pt modelId="{074D2FF3-CB3B-4D0E-B6CF-5C5D9ECC6623}" type="sibTrans" cxnId="{0FE3B406-8925-47F0-BB5F-9F9B627BB89E}">
      <dgm:prSet/>
      <dgm:spPr/>
      <dgm:t>
        <a:bodyPr/>
        <a:lstStyle/>
        <a:p>
          <a:endParaRPr lang="en-US"/>
        </a:p>
      </dgm:t>
    </dgm:pt>
    <dgm:pt modelId="{A561B4B1-74C2-4CAE-A577-259BCD13C9C0}" type="pres">
      <dgm:prSet presAssocID="{4128418E-9B80-42B8-9245-29EB1329DEB9}" presName="linear" presStyleCnt="0">
        <dgm:presLayoutVars>
          <dgm:animLvl val="lvl"/>
          <dgm:resizeHandles val="exact"/>
        </dgm:presLayoutVars>
      </dgm:prSet>
      <dgm:spPr/>
    </dgm:pt>
    <dgm:pt modelId="{50F042C5-0148-4B7A-849B-0036A6216015}" type="pres">
      <dgm:prSet presAssocID="{5300BF0E-71C9-4666-82BB-270B05C9370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FC7B3A5-6F3A-45FE-86E1-4BF7B0939087}" type="pres">
      <dgm:prSet presAssocID="{981BFCC3-A8D3-4030-83CA-96D755491791}" presName="spacer" presStyleCnt="0"/>
      <dgm:spPr/>
    </dgm:pt>
    <dgm:pt modelId="{2463E134-5D44-4AFF-95BC-554CB86330EF}" type="pres">
      <dgm:prSet presAssocID="{9B2DCDFC-7881-4E43-ACAA-D63C15B3089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C3F19FC-DD55-417A-AF38-FA6D5C238271}" type="pres">
      <dgm:prSet presAssocID="{5246C30B-CC52-4EA5-9758-64B4DAE960B2}" presName="spacer" presStyleCnt="0"/>
      <dgm:spPr/>
    </dgm:pt>
    <dgm:pt modelId="{520DCA62-7D27-40E8-82FC-299E061B2B24}" type="pres">
      <dgm:prSet presAssocID="{B01021F6-C3D2-43D1-B274-2FFC761D664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FE3B406-8925-47F0-BB5F-9F9B627BB89E}" srcId="{4128418E-9B80-42B8-9245-29EB1329DEB9}" destId="{B01021F6-C3D2-43D1-B274-2FFC761D6645}" srcOrd="2" destOrd="0" parTransId="{A8526B16-7308-4D7A-A961-2F4889D5FBFF}" sibTransId="{074D2FF3-CB3B-4D0E-B6CF-5C5D9ECC6623}"/>
    <dgm:cxn modelId="{B92D3D6C-498F-4C38-964B-CF99F4A609F2}" type="presOf" srcId="{9B2DCDFC-7881-4E43-ACAA-D63C15B30893}" destId="{2463E134-5D44-4AFF-95BC-554CB86330EF}" srcOrd="0" destOrd="0" presId="urn:microsoft.com/office/officeart/2005/8/layout/vList2"/>
    <dgm:cxn modelId="{8E087192-4C68-420A-9C6A-2446CF4310C9}" type="presOf" srcId="{5300BF0E-71C9-4666-82BB-270B05C9370E}" destId="{50F042C5-0148-4B7A-849B-0036A6216015}" srcOrd="0" destOrd="0" presId="urn:microsoft.com/office/officeart/2005/8/layout/vList2"/>
    <dgm:cxn modelId="{A710329F-FDED-4388-BA45-42ACF6442C03}" srcId="{4128418E-9B80-42B8-9245-29EB1329DEB9}" destId="{5300BF0E-71C9-4666-82BB-270B05C9370E}" srcOrd="0" destOrd="0" parTransId="{BD97CA6C-2E7A-4978-A7DB-D2560DD532CE}" sibTransId="{981BFCC3-A8D3-4030-83CA-96D755491791}"/>
    <dgm:cxn modelId="{B9FA84A4-D94A-4CE6-9AF9-A92997C0D533}" type="presOf" srcId="{B01021F6-C3D2-43D1-B274-2FFC761D6645}" destId="{520DCA62-7D27-40E8-82FC-299E061B2B24}" srcOrd="0" destOrd="0" presId="urn:microsoft.com/office/officeart/2005/8/layout/vList2"/>
    <dgm:cxn modelId="{565E58A8-E5B3-4C2D-B397-9446CC87FA31}" srcId="{4128418E-9B80-42B8-9245-29EB1329DEB9}" destId="{9B2DCDFC-7881-4E43-ACAA-D63C15B30893}" srcOrd="1" destOrd="0" parTransId="{2A07A42B-F820-4116-BBE1-8856300D00A6}" sibTransId="{5246C30B-CC52-4EA5-9758-64B4DAE960B2}"/>
    <dgm:cxn modelId="{B92EB7E4-69BD-46A0-9B02-3B3C7F33F4E6}" type="presOf" srcId="{4128418E-9B80-42B8-9245-29EB1329DEB9}" destId="{A561B4B1-74C2-4CAE-A577-259BCD13C9C0}" srcOrd="0" destOrd="0" presId="urn:microsoft.com/office/officeart/2005/8/layout/vList2"/>
    <dgm:cxn modelId="{E42CEC9C-550C-4B12-A189-47153B898654}" type="presParOf" srcId="{A561B4B1-74C2-4CAE-A577-259BCD13C9C0}" destId="{50F042C5-0148-4B7A-849B-0036A6216015}" srcOrd="0" destOrd="0" presId="urn:microsoft.com/office/officeart/2005/8/layout/vList2"/>
    <dgm:cxn modelId="{286E5932-C644-4B6D-AA62-FEDAEFEBCB6B}" type="presParOf" srcId="{A561B4B1-74C2-4CAE-A577-259BCD13C9C0}" destId="{2FC7B3A5-6F3A-45FE-86E1-4BF7B0939087}" srcOrd="1" destOrd="0" presId="urn:microsoft.com/office/officeart/2005/8/layout/vList2"/>
    <dgm:cxn modelId="{55EAC37E-312D-46F9-9F5E-C48283EB1EA5}" type="presParOf" srcId="{A561B4B1-74C2-4CAE-A577-259BCD13C9C0}" destId="{2463E134-5D44-4AFF-95BC-554CB86330EF}" srcOrd="2" destOrd="0" presId="urn:microsoft.com/office/officeart/2005/8/layout/vList2"/>
    <dgm:cxn modelId="{974DD48A-4174-4236-8AF7-33B7223231CD}" type="presParOf" srcId="{A561B4B1-74C2-4CAE-A577-259BCD13C9C0}" destId="{4C3F19FC-DD55-417A-AF38-FA6D5C238271}" srcOrd="3" destOrd="0" presId="urn:microsoft.com/office/officeart/2005/8/layout/vList2"/>
    <dgm:cxn modelId="{1000A15C-2F1A-4B6D-B15E-C6B8C8704FEA}" type="presParOf" srcId="{A561B4B1-74C2-4CAE-A577-259BCD13C9C0}" destId="{520DCA62-7D27-40E8-82FC-299E061B2B2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600F86-7FF9-4256-BD78-F11E61444A1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45775AE-1713-415B-94DB-92C484F82B7A}">
      <dgm:prSet/>
      <dgm:spPr/>
      <dgm:t>
        <a:bodyPr/>
        <a:lstStyle/>
        <a:p>
          <a:r>
            <a:rPr lang="en-US" b="1" i="0"/>
            <a:t>Review and reflect on the knowledge you have gained from this course. Based on your review and reflection, write at least 300-500 words on the following:</a:t>
          </a:r>
          <a:endParaRPr lang="en-US"/>
        </a:p>
      </dgm:t>
    </dgm:pt>
    <dgm:pt modelId="{DA39EC25-B85F-4866-BADD-3AD93D6BD668}" type="parTrans" cxnId="{82F200FC-30A0-4E75-BF29-63F4F7F7F9A3}">
      <dgm:prSet/>
      <dgm:spPr/>
      <dgm:t>
        <a:bodyPr/>
        <a:lstStyle/>
        <a:p>
          <a:endParaRPr lang="en-US"/>
        </a:p>
      </dgm:t>
    </dgm:pt>
    <dgm:pt modelId="{E50EA035-270F-461B-A95E-7F2E9FBA0842}" type="sibTrans" cxnId="{82F200FC-30A0-4E75-BF29-63F4F7F7F9A3}">
      <dgm:prSet/>
      <dgm:spPr/>
      <dgm:t>
        <a:bodyPr/>
        <a:lstStyle/>
        <a:p>
          <a:endParaRPr lang="en-US"/>
        </a:p>
      </dgm:t>
    </dgm:pt>
    <dgm:pt modelId="{1097E8C3-3B07-44AF-AE27-FC7E2ECE501A}">
      <dgm:prSet/>
      <dgm:spPr/>
      <dgm:t>
        <a:bodyPr/>
        <a:lstStyle/>
        <a:p>
          <a:r>
            <a:rPr lang="en-US" b="1" i="0"/>
            <a:t>What were the most compelling topics learned in this course?</a:t>
          </a:r>
          <a:endParaRPr lang="en-US"/>
        </a:p>
      </dgm:t>
    </dgm:pt>
    <dgm:pt modelId="{C1A3ADB4-02E5-4C89-B74D-F2C0893C84E2}" type="parTrans" cxnId="{6BD720B4-299C-4D16-857B-F3322DA80A9E}">
      <dgm:prSet/>
      <dgm:spPr/>
      <dgm:t>
        <a:bodyPr/>
        <a:lstStyle/>
        <a:p>
          <a:endParaRPr lang="en-US"/>
        </a:p>
      </dgm:t>
    </dgm:pt>
    <dgm:pt modelId="{DEE799C6-1FD2-4A98-A77A-5D872EF5F706}" type="sibTrans" cxnId="{6BD720B4-299C-4D16-857B-F3322DA80A9E}">
      <dgm:prSet/>
      <dgm:spPr/>
      <dgm:t>
        <a:bodyPr/>
        <a:lstStyle/>
        <a:p>
          <a:endParaRPr lang="en-US"/>
        </a:p>
      </dgm:t>
    </dgm:pt>
    <dgm:pt modelId="{0391426B-DD83-4A68-961F-254F10A871D0}">
      <dgm:prSet/>
      <dgm:spPr/>
      <dgm:t>
        <a:bodyPr/>
        <a:lstStyle/>
        <a:p>
          <a:r>
            <a:rPr lang="en-US" b="1" i="0"/>
            <a:t>How did participating in discussions help your understanding of the subject matter? Is anything still unclear that could be clarified?</a:t>
          </a:r>
          <a:endParaRPr lang="en-US"/>
        </a:p>
      </dgm:t>
    </dgm:pt>
    <dgm:pt modelId="{DC3B5A3A-D28E-4384-A770-FCEEDE708920}" type="parTrans" cxnId="{FF7FFA27-6BD0-4527-BD3F-4C4F3FA93A8F}">
      <dgm:prSet/>
      <dgm:spPr/>
      <dgm:t>
        <a:bodyPr/>
        <a:lstStyle/>
        <a:p>
          <a:endParaRPr lang="en-US"/>
        </a:p>
      </dgm:t>
    </dgm:pt>
    <dgm:pt modelId="{31A68871-7B9F-45F6-8D59-4CC56C74D6A2}" type="sibTrans" cxnId="{FF7FFA27-6BD0-4527-BD3F-4C4F3FA93A8F}">
      <dgm:prSet/>
      <dgm:spPr/>
      <dgm:t>
        <a:bodyPr/>
        <a:lstStyle/>
        <a:p>
          <a:endParaRPr lang="en-US"/>
        </a:p>
      </dgm:t>
    </dgm:pt>
    <dgm:pt modelId="{9058E59C-28C5-484E-9BC1-116A744169D4}" type="pres">
      <dgm:prSet presAssocID="{51600F86-7FF9-4256-BD78-F11E61444A12}" presName="linear" presStyleCnt="0">
        <dgm:presLayoutVars>
          <dgm:animLvl val="lvl"/>
          <dgm:resizeHandles val="exact"/>
        </dgm:presLayoutVars>
      </dgm:prSet>
      <dgm:spPr/>
    </dgm:pt>
    <dgm:pt modelId="{B2F9ED7D-602C-4E82-99C6-9AA807DE6CAA}" type="pres">
      <dgm:prSet presAssocID="{545775AE-1713-415B-94DB-92C484F82B7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A5D450A-0E75-4ED1-9534-C5FA1672585E}" type="pres">
      <dgm:prSet presAssocID="{E50EA035-270F-461B-A95E-7F2E9FBA0842}" presName="spacer" presStyleCnt="0"/>
      <dgm:spPr/>
    </dgm:pt>
    <dgm:pt modelId="{DA370122-8C8C-483C-AC93-A994DE519955}" type="pres">
      <dgm:prSet presAssocID="{1097E8C3-3B07-44AF-AE27-FC7E2ECE501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64DE931-0FF1-4412-87BC-081382E383AD}" type="pres">
      <dgm:prSet presAssocID="{DEE799C6-1FD2-4A98-A77A-5D872EF5F706}" presName="spacer" presStyleCnt="0"/>
      <dgm:spPr/>
    </dgm:pt>
    <dgm:pt modelId="{206E2BFA-99AF-499E-89E6-1CC34AA10030}" type="pres">
      <dgm:prSet presAssocID="{0391426B-DD83-4A68-961F-254F10A871D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F7FFA27-6BD0-4527-BD3F-4C4F3FA93A8F}" srcId="{51600F86-7FF9-4256-BD78-F11E61444A12}" destId="{0391426B-DD83-4A68-961F-254F10A871D0}" srcOrd="2" destOrd="0" parTransId="{DC3B5A3A-D28E-4384-A770-FCEEDE708920}" sibTransId="{31A68871-7B9F-45F6-8D59-4CC56C74D6A2}"/>
    <dgm:cxn modelId="{2B9F2140-EDB1-4F5D-9544-B585B55AC357}" type="presOf" srcId="{545775AE-1713-415B-94DB-92C484F82B7A}" destId="{B2F9ED7D-602C-4E82-99C6-9AA807DE6CAA}" srcOrd="0" destOrd="0" presId="urn:microsoft.com/office/officeart/2005/8/layout/vList2"/>
    <dgm:cxn modelId="{1FF4DC43-4F35-4394-89D6-B4859C9E7114}" type="presOf" srcId="{51600F86-7FF9-4256-BD78-F11E61444A12}" destId="{9058E59C-28C5-484E-9BC1-116A744169D4}" srcOrd="0" destOrd="0" presId="urn:microsoft.com/office/officeart/2005/8/layout/vList2"/>
    <dgm:cxn modelId="{B961B954-420D-45C7-939E-7B78F8E48848}" type="presOf" srcId="{1097E8C3-3B07-44AF-AE27-FC7E2ECE501A}" destId="{DA370122-8C8C-483C-AC93-A994DE519955}" srcOrd="0" destOrd="0" presId="urn:microsoft.com/office/officeart/2005/8/layout/vList2"/>
    <dgm:cxn modelId="{6BD720B4-299C-4D16-857B-F3322DA80A9E}" srcId="{51600F86-7FF9-4256-BD78-F11E61444A12}" destId="{1097E8C3-3B07-44AF-AE27-FC7E2ECE501A}" srcOrd="1" destOrd="0" parTransId="{C1A3ADB4-02E5-4C89-B74D-F2C0893C84E2}" sibTransId="{DEE799C6-1FD2-4A98-A77A-5D872EF5F706}"/>
    <dgm:cxn modelId="{420187F8-1385-459C-A3C7-7DE74029BCE4}" type="presOf" srcId="{0391426B-DD83-4A68-961F-254F10A871D0}" destId="{206E2BFA-99AF-499E-89E6-1CC34AA10030}" srcOrd="0" destOrd="0" presId="urn:microsoft.com/office/officeart/2005/8/layout/vList2"/>
    <dgm:cxn modelId="{82F200FC-30A0-4E75-BF29-63F4F7F7F9A3}" srcId="{51600F86-7FF9-4256-BD78-F11E61444A12}" destId="{545775AE-1713-415B-94DB-92C484F82B7A}" srcOrd="0" destOrd="0" parTransId="{DA39EC25-B85F-4866-BADD-3AD93D6BD668}" sibTransId="{E50EA035-270F-461B-A95E-7F2E9FBA0842}"/>
    <dgm:cxn modelId="{92EAFF90-39D2-42B5-A12A-19863F569CDB}" type="presParOf" srcId="{9058E59C-28C5-484E-9BC1-116A744169D4}" destId="{B2F9ED7D-602C-4E82-99C6-9AA807DE6CAA}" srcOrd="0" destOrd="0" presId="urn:microsoft.com/office/officeart/2005/8/layout/vList2"/>
    <dgm:cxn modelId="{732A61C5-80FC-4740-980B-1AF647821CFF}" type="presParOf" srcId="{9058E59C-28C5-484E-9BC1-116A744169D4}" destId="{AA5D450A-0E75-4ED1-9534-C5FA1672585E}" srcOrd="1" destOrd="0" presId="urn:microsoft.com/office/officeart/2005/8/layout/vList2"/>
    <dgm:cxn modelId="{B1D609DD-A073-4B4D-B7EA-A06C25780C91}" type="presParOf" srcId="{9058E59C-28C5-484E-9BC1-116A744169D4}" destId="{DA370122-8C8C-483C-AC93-A994DE519955}" srcOrd="2" destOrd="0" presId="urn:microsoft.com/office/officeart/2005/8/layout/vList2"/>
    <dgm:cxn modelId="{263C34DA-4717-4AC6-AC2A-B447BCEA9336}" type="presParOf" srcId="{9058E59C-28C5-484E-9BC1-116A744169D4}" destId="{F64DE931-0FF1-4412-87BC-081382E383AD}" srcOrd="3" destOrd="0" presId="urn:microsoft.com/office/officeart/2005/8/layout/vList2"/>
    <dgm:cxn modelId="{EEA8BCB0-2778-4D03-8DBD-4B550090C542}" type="presParOf" srcId="{9058E59C-28C5-484E-9BC1-116A744169D4}" destId="{206E2BFA-99AF-499E-89E6-1CC34AA1003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FBF006-E741-4CAB-B9B5-F1484F274736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7EF455-18A5-4347-B0D7-C38CC5E78FF0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480D57-7979-45AC-B052-574B0D9ED177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/>
            <a:t>Analyze the delivery of streaming data to other applications and visualization tools.</a:t>
          </a:r>
          <a:endParaRPr lang="en-US" sz="2300" kern="1200"/>
        </a:p>
      </dsp:txBody>
      <dsp:txXfrm>
        <a:off x="1437631" y="531"/>
        <a:ext cx="9077968" cy="1244702"/>
      </dsp:txXfrm>
    </dsp:sp>
    <dsp:sp modelId="{7CD039BF-9154-4EF0-B9D5-517C2B48253E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C99822-3D17-4C2F-B89B-2045BC206EEF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4DA93-C6F4-4B2B-A21B-B69AC56F49E4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/>
            <a:t>Demonstrate an understanding of streaming data analytics principles while examining case studies and learning about applicable tools to reinforce the concepts.</a:t>
          </a:r>
          <a:endParaRPr lang="en-US" sz="2300" kern="1200"/>
        </a:p>
      </dsp:txBody>
      <dsp:txXfrm>
        <a:off x="1437631" y="1556410"/>
        <a:ext cx="9077968" cy="1244702"/>
      </dsp:txXfrm>
    </dsp:sp>
    <dsp:sp modelId="{07CD0D52-EE29-459C-8A9F-1E3B36B1237C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8797D8-2EEB-4FF9-A4CF-3736CE1CED61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D31DC-90D3-4A31-9A77-E9ACBA98AE2E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/>
            <a:t>Recognize different types of big data and streaming data sources and how to use them in strategic and operational decisions.</a:t>
          </a:r>
          <a:endParaRPr lang="en-US" sz="2300" kern="1200"/>
        </a:p>
      </dsp:txBody>
      <dsp:txXfrm>
        <a:off x="1437631" y="3112289"/>
        <a:ext cx="9077968" cy="1244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042C5-0148-4B7A-849B-0036A6216015}">
      <dsp:nvSpPr>
        <dsp:cNvPr id="0" name=""/>
        <dsp:cNvSpPr/>
      </dsp:nvSpPr>
      <dsp:spPr>
        <a:xfrm>
          <a:off x="0" y="48667"/>
          <a:ext cx="4828172" cy="17901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/>
            <a:t>Unit 5 - Discussion Board (75 points)</a:t>
          </a:r>
          <a:endParaRPr lang="en-US" sz="3200" kern="1200"/>
        </a:p>
      </dsp:txBody>
      <dsp:txXfrm>
        <a:off x="87385" y="136052"/>
        <a:ext cx="4653402" cy="1615330"/>
      </dsp:txXfrm>
    </dsp:sp>
    <dsp:sp modelId="{2463E134-5D44-4AFF-95BC-554CB86330EF}">
      <dsp:nvSpPr>
        <dsp:cNvPr id="0" name=""/>
        <dsp:cNvSpPr/>
      </dsp:nvSpPr>
      <dsp:spPr>
        <a:xfrm>
          <a:off x="0" y="1930927"/>
          <a:ext cx="4828172" cy="179010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/>
            <a:t>Unit 5 - Individual Project (125 points)</a:t>
          </a:r>
          <a:endParaRPr lang="en-US" sz="3200" kern="1200"/>
        </a:p>
      </dsp:txBody>
      <dsp:txXfrm>
        <a:off x="87385" y="2018312"/>
        <a:ext cx="4653402" cy="1615330"/>
      </dsp:txXfrm>
    </dsp:sp>
    <dsp:sp modelId="{520DCA62-7D27-40E8-82FC-299E061B2B24}">
      <dsp:nvSpPr>
        <dsp:cNvPr id="0" name=""/>
        <dsp:cNvSpPr/>
      </dsp:nvSpPr>
      <dsp:spPr>
        <a:xfrm>
          <a:off x="0" y="3813187"/>
          <a:ext cx="4828172" cy="17901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/>
            <a:t>Unit 5 - Live Chat Extra Credit Summary (15 points)</a:t>
          </a:r>
          <a:endParaRPr lang="en-US" sz="3200" kern="1200"/>
        </a:p>
      </dsp:txBody>
      <dsp:txXfrm>
        <a:off x="87385" y="3900572"/>
        <a:ext cx="4653402" cy="16153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9ED7D-602C-4E82-99C6-9AA807DE6CAA}">
      <dsp:nvSpPr>
        <dsp:cNvPr id="0" name=""/>
        <dsp:cNvSpPr/>
      </dsp:nvSpPr>
      <dsp:spPr>
        <a:xfrm>
          <a:off x="0" y="223838"/>
          <a:ext cx="5257800" cy="16415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/>
            <a:t>Review and reflect on the knowledge you have gained from this course. Based on your review and reflection, write at least 300-500 words on the following:</a:t>
          </a:r>
          <a:endParaRPr lang="en-US" sz="2300" kern="1200"/>
        </a:p>
      </dsp:txBody>
      <dsp:txXfrm>
        <a:off x="80132" y="303970"/>
        <a:ext cx="5097536" cy="1481245"/>
      </dsp:txXfrm>
    </dsp:sp>
    <dsp:sp modelId="{DA370122-8C8C-483C-AC93-A994DE519955}">
      <dsp:nvSpPr>
        <dsp:cNvPr id="0" name=""/>
        <dsp:cNvSpPr/>
      </dsp:nvSpPr>
      <dsp:spPr>
        <a:xfrm>
          <a:off x="0" y="1931589"/>
          <a:ext cx="5257800" cy="1641509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/>
            <a:t>What were the most compelling topics learned in this course?</a:t>
          </a:r>
          <a:endParaRPr lang="en-US" sz="2300" kern="1200"/>
        </a:p>
      </dsp:txBody>
      <dsp:txXfrm>
        <a:off x="80132" y="2011721"/>
        <a:ext cx="5097536" cy="1481245"/>
      </dsp:txXfrm>
    </dsp:sp>
    <dsp:sp modelId="{206E2BFA-99AF-499E-89E6-1CC34AA10030}">
      <dsp:nvSpPr>
        <dsp:cNvPr id="0" name=""/>
        <dsp:cNvSpPr/>
      </dsp:nvSpPr>
      <dsp:spPr>
        <a:xfrm>
          <a:off x="0" y="3639339"/>
          <a:ext cx="5257800" cy="164150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/>
            <a:t>How did participating in discussions help your understanding of the subject matter? Is anything still unclear that could be clarified?</a:t>
          </a:r>
          <a:endParaRPr lang="en-US" sz="2300" kern="1200"/>
        </a:p>
      </dsp:txBody>
      <dsp:txXfrm>
        <a:off x="80132" y="3719471"/>
        <a:ext cx="5097536" cy="1481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1386C-A9D3-4700-8B92-11B2BDAF9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19927-1379-4D8F-98BF-E4BF29F8B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84348-F06B-4837-BA46-FFAFFAF77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F3CD-E538-439C-B909-00B9F877C49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9B046-EB9B-4471-92B5-2A1EFC3B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525A0-8EDE-48EE-89A6-37EB07D2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9083-CFF3-4A74-80CC-2189B446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4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25F2A-EB34-4C83-9555-6416E5EED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EEEC3-CA38-422C-A04E-8C0F11246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3FD78-8CF3-4BAF-B6A3-09E33E746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F3CD-E538-439C-B909-00B9F877C49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F89E6-355D-4310-B476-A1CA89A6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632D4-2FE9-4091-A06A-DCD66238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9083-CFF3-4A74-80CC-2189B446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0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822A39-49B4-4BF8-9DEB-5440CCFAC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D72BE-A690-4EF4-9F6A-9FA15468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D0D5D-5AA9-4B83-A9DC-939626556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F3CD-E538-439C-B909-00B9F877C49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F3772-3F5D-4FCF-A92A-AD6CBDFB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7236A-707F-4FF8-BC18-C4501D88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9083-CFF3-4A74-80CC-2189B446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0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7D721-7390-448A-8C52-B6E50719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897AD-2BB1-4823-938D-67D5AE28C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1E503-0505-4A58-AF5B-AFEE7D26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F3CD-E538-439C-B909-00B9F877C49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69F08-A737-4549-80FF-68BAD308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8C9D2-F1A9-4382-9DAD-DB2549D5C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9083-CFF3-4A74-80CC-2189B446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4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9BED-D2A8-4655-B06E-54A717807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E11B1-3699-4FEA-81CA-560744D19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2A62A-EE3F-4FAF-A4E5-FCC87A431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F3CD-E538-439C-B909-00B9F877C49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760C8-0DBF-45CE-B631-C3073CB9F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09415-8D7B-4BDF-852B-2E94A2525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9083-CFF3-4A74-80CC-2189B446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77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023CC-5D8A-451E-9114-71CAE0B3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F63C0-0B88-4C79-AB85-38A5FC599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2A7AC-7846-4E91-8531-95DA3CD7B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E4517-D3DD-479D-A060-8DD179B09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F3CD-E538-439C-B909-00B9F877C49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DB3BC-28FB-47D3-99E7-6602C297B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4DBB4-29E4-4875-89AF-D693489F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9083-CFF3-4A74-80CC-2189B446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8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29A4-C975-4A34-B2AA-385E8691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7F907-DAC1-477A-8105-595E97C69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C3205-09B4-485A-8EB5-BFAE69126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87DBD-79D4-42FE-BF52-E41F9AB39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F0AEF1-3294-4564-9D16-8138213F1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420341-23BC-4272-8592-0E0BA5694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F3CD-E538-439C-B909-00B9F877C49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160289-3CF2-4B30-8E3B-4C048115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5EC269-EAB3-4FA4-96D3-4A0B48BC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9083-CFF3-4A74-80CC-2189B446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2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20FD-EC2D-4771-9CBA-342E977C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09770-0FC9-4205-BB38-0A1C06195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F3CD-E538-439C-B909-00B9F877C49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A0DCB-8371-449D-9A99-62AEE9FF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E9F1C-CD34-4B0E-AB10-852C3335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9083-CFF3-4A74-80CC-2189B446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3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222141-2CC7-44B3-AFE2-9D404C32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F3CD-E538-439C-B909-00B9F877C49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FCDD94-463D-4ADA-AD6E-A5E1DAA7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A2600-FA7D-4C91-A4A0-26355D9CE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9083-CFF3-4A74-80CC-2189B446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2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59C94-D6AC-488A-986C-2E5723120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E997-36CF-4292-AAFF-740B491F1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83CCE-434B-4297-9176-135651779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E4A95-A41A-4A0B-AEBA-BCF5B60B5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F3CD-E538-439C-B909-00B9F877C49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E551B-080A-4628-A1EF-3BD65448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94192-5516-472E-B138-1F5F50A82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9083-CFF3-4A74-80CC-2189B446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2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859F-7CED-4CEB-952C-6AE42B43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9B1F0-67C2-4C41-B712-11E7B7DFE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75995-00EB-47A0-8F08-7FC88B210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CE8C5-4A72-442C-98B7-71760769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F3CD-E538-439C-B909-00B9F877C49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9E46D-648D-4299-8CF3-65C73DD3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DBDFB-7C0E-4812-8745-5B04884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9083-CFF3-4A74-80CC-2189B446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3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AA11E6-9772-484F-9852-4B10CBCFE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04D43-03EB-4C88-9FD0-597FD44E9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B9DE7-4BBD-4527-9B6D-2A2424D3E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6F3CD-E538-439C-B909-00B9F877C49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D7B99-4B3C-4442-9FD7-AB7CB0D16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E4234-D8DF-4E51-B741-B71620A73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19083-CFF3-4A74-80CC-2189B446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4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scikit-learn.org/stable/modules/generated/sklearn.linear_model.LogisticRegression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ubnub.com/developers/realtime-data-streams/financial-securities-market-order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ubnub.com/developers/realtime-data-streams/financial-securities-market-order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2BD91-C869-4F5E-9B1C-C5CCAD6CF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80808"/>
                </a:solidFill>
              </a:rPr>
              <a:t>Unit 5</a:t>
            </a:r>
          </a:p>
          <a:p>
            <a:r>
              <a:rPr lang="en-US" sz="2000" b="1" dirty="0">
                <a:solidFill>
                  <a:srgbClr val="080808"/>
                </a:solidFill>
              </a:rPr>
              <a:t>Dr. </a:t>
            </a:r>
            <a:r>
              <a:rPr lang="en-US" sz="2000" b="1">
                <a:solidFill>
                  <a:srgbClr val="080808"/>
                </a:solidFill>
              </a:rPr>
              <a:t>Yousefi</a:t>
            </a:r>
            <a:endParaRPr lang="en-US" sz="2000" b="1" dirty="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7F8B2-BE57-48BE-AA76-E81D24E0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080808"/>
                </a:solidFill>
              </a:rPr>
              <a:t>Streaming Data Applications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60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F4D27-2513-4A5C-FF73-1E51FABE7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 b="1" dirty="0"/>
              <a:t>How to Make Predictions with scikit-learn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10B20-3A8A-2762-05BE-B72F6774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fontAlgn="base">
              <a:buFont typeface="+mj-lt"/>
              <a:buAutoNum type="arabicPeriod"/>
            </a:pPr>
            <a:r>
              <a:rPr lang="en-US" sz="2200" b="0" i="0">
                <a:effectLst/>
                <a:latin typeface="Helvetica Neue"/>
              </a:rPr>
              <a:t>First, Finalize Your Model</a:t>
            </a:r>
          </a:p>
          <a:p>
            <a:pPr fontAlgn="base">
              <a:buFont typeface="+mj-lt"/>
              <a:buAutoNum type="arabicPeriod"/>
            </a:pPr>
            <a:r>
              <a:rPr lang="en-US" sz="2200" b="0" i="0">
                <a:effectLst/>
                <a:latin typeface="Helvetica Neue"/>
              </a:rPr>
              <a:t>How to Predict With Classification Models</a:t>
            </a:r>
          </a:p>
          <a:p>
            <a:pPr fontAlgn="base">
              <a:buFont typeface="+mj-lt"/>
              <a:buAutoNum type="arabicPeriod"/>
            </a:pPr>
            <a:r>
              <a:rPr lang="en-US" sz="2200" b="0" i="0">
                <a:effectLst/>
                <a:latin typeface="Helvetica Neue"/>
              </a:rPr>
              <a:t>How to Predict With Regression Models</a:t>
            </a:r>
          </a:p>
          <a:p>
            <a:endParaRPr lang="en-US" sz="2200"/>
          </a:p>
        </p:txBody>
      </p:sp>
      <p:pic>
        <p:nvPicPr>
          <p:cNvPr id="5" name="Picture 4" descr="Models if molecules in science classroom">
            <a:extLst>
              <a:ext uri="{FF2B5EF4-FFF2-40B4-BE49-F238E27FC236}">
                <a16:creationId xmlns:a16="http://schemas.microsoft.com/office/drawing/2014/main" id="{D6717681-FA0F-B6A1-58E6-2BB0B812F9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27" r="13220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19133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8FF9C-16E0-8838-08DF-1C5E6EBB5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 b="1">
                <a:effectLst/>
                <a:latin typeface="Helvetica Neue"/>
              </a:rPr>
              <a:t>First Finalize Your Model</a:t>
            </a:r>
            <a:br>
              <a:rPr lang="en-US" sz="4200" b="1">
                <a:effectLst/>
                <a:latin typeface="Helvetica Neue"/>
              </a:rPr>
            </a:br>
            <a:endParaRPr lang="en-US" sz="42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22FA0-98A4-9CD3-239A-59E7DFE24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fontAlgn="base"/>
            <a:r>
              <a:rPr lang="en-US" sz="2200" b="0">
                <a:effectLst/>
                <a:latin typeface="Helvetica Neue"/>
              </a:rPr>
              <a:t>Before you can make predictions, you must train a final model.</a:t>
            </a:r>
          </a:p>
          <a:p>
            <a:pPr fontAlgn="base"/>
            <a:r>
              <a:rPr lang="en-US" sz="2200" b="0">
                <a:effectLst/>
                <a:latin typeface="Helvetica Neue"/>
              </a:rPr>
              <a:t>You may have trained models using k-fold cross-validation or train/test splits of your data. This was done in order to give you an estimate of the skill of the model on out-of-sample data, e.g. new data.</a:t>
            </a:r>
          </a:p>
          <a:p>
            <a:endParaRPr lang="en-US" sz="2200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62782A67-900C-A41E-E049-9C0B95DDC9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1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92991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BED5B-BF47-3820-1D06-8BBF63688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 fontScale="90000"/>
          </a:bodyPr>
          <a:lstStyle/>
          <a:p>
            <a:r>
              <a:rPr lang="en-US" sz="5400" b="1" dirty="0"/>
              <a:t>How to Make Predictions with scikit-learn</a:t>
            </a:r>
            <a:endParaRPr lang="en-US" sz="5400" dirty="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67F4-E284-48F9-397A-BCE003DAB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fontAlgn="base"/>
            <a:r>
              <a:rPr lang="en-US" sz="2200" b="0">
                <a:effectLst/>
                <a:latin typeface="Helvetica Neue"/>
              </a:rPr>
              <a:t>These models have served their purpose and can now be discarded.</a:t>
            </a:r>
          </a:p>
          <a:p>
            <a:pPr fontAlgn="base"/>
            <a:r>
              <a:rPr lang="en-US" sz="2200" b="0">
                <a:effectLst/>
                <a:latin typeface="Helvetica Neue"/>
              </a:rPr>
              <a:t>You now must train a final model on all of your available data.</a:t>
            </a:r>
          </a:p>
          <a:p>
            <a:pPr fontAlgn="base"/>
            <a:r>
              <a:rPr lang="en-US" sz="2200" b="0">
                <a:effectLst/>
                <a:latin typeface="Helvetica Neue"/>
              </a:rPr>
              <a:t>You can learn more about how to train a final model here:</a:t>
            </a:r>
          </a:p>
          <a:p>
            <a:endParaRPr lang="en-US" sz="2200"/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A135AC75-9719-C733-FADB-98D27EAAB1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2" r="2098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8136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86AC1-615F-0018-949A-939219867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 fontAlgn="base"/>
            <a:r>
              <a:rPr lang="en-US" sz="3400" b="1">
                <a:effectLst/>
                <a:latin typeface="Helvetica Neue"/>
              </a:rPr>
              <a:t>How to Predict With Classification Models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280C4-96A1-E23D-57E1-3F92756C4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2200" b="0" dirty="0">
                <a:effectLst/>
                <a:latin typeface="Helvetica Neue"/>
              </a:rPr>
              <a:t>Classification problems are those where the model learns a mapping between input features and an output feature that is a label, such as “</a:t>
            </a:r>
            <a:r>
              <a:rPr lang="en-US" sz="2200" b="0" i="1" dirty="0">
                <a:effectLst/>
                <a:latin typeface="Helvetica Neue"/>
              </a:rPr>
              <a:t>spam</a:t>
            </a:r>
            <a:r>
              <a:rPr lang="en-US" sz="2200" b="0" dirty="0">
                <a:effectLst/>
                <a:latin typeface="Helvetica Neue"/>
              </a:rPr>
              <a:t>” and “</a:t>
            </a:r>
            <a:r>
              <a:rPr lang="en-US" sz="2200" b="0" i="1" dirty="0">
                <a:effectLst/>
                <a:latin typeface="Helvetica Neue"/>
              </a:rPr>
              <a:t>not spam</a:t>
            </a:r>
            <a:r>
              <a:rPr lang="en-US" sz="2200" b="0" dirty="0">
                <a:effectLst/>
                <a:latin typeface="Helvetica Neue"/>
              </a:rPr>
              <a:t>.”</a:t>
            </a:r>
          </a:p>
          <a:p>
            <a:pPr fontAlgn="base"/>
            <a:r>
              <a:rPr lang="en-US" sz="2200" b="0" dirty="0">
                <a:effectLst/>
                <a:latin typeface="Helvetica Neue"/>
              </a:rPr>
              <a:t>Below is a sample code of a finalized </a:t>
            </a:r>
            <a:r>
              <a:rPr lang="en-US" sz="2200" b="0" u="none" strike="noStrike" dirty="0" err="1">
                <a:effectLst/>
                <a:latin typeface="Helvetica Neue"/>
                <a:hlinkClick r:id="rId2"/>
              </a:rPr>
              <a:t>LogisticRegression</a:t>
            </a:r>
            <a:r>
              <a:rPr lang="en-US" sz="2200" b="0" dirty="0">
                <a:effectLst/>
                <a:latin typeface="Helvetica Neue"/>
              </a:rPr>
              <a:t> </a:t>
            </a:r>
          </a:p>
          <a:p>
            <a:pPr fontAlgn="base"/>
            <a:r>
              <a:rPr lang="en-US" sz="2200" b="0" dirty="0">
                <a:effectLst/>
                <a:latin typeface="Helvetica Neue"/>
              </a:rPr>
              <a:t>model for a simple binary classification problem.</a:t>
            </a:r>
          </a:p>
          <a:p>
            <a:endParaRPr lang="en-US" sz="2200" dirty="0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8B4803FD-7F52-43E8-62C2-BF71C10FDD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31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50504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C8D99-F761-661C-2825-285AB12D7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3400" b="1">
                <a:effectLst/>
                <a:latin typeface="Helvetica Neue"/>
              </a:rPr>
              <a:t>How to Predict With Classification Models</a:t>
            </a:r>
            <a:endParaRPr lang="en-US" sz="3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F0DAC-4EDE-B8ED-A31C-49E1E44A6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200" b="0" i="1">
                <a:effectLst/>
                <a:latin typeface="Helvetica Neue"/>
              </a:rPr>
              <a:t>How do I predict with cross-validation?</a:t>
            </a:r>
            <a:endParaRPr lang="en-US" sz="2200" b="0" i="0">
              <a:effectLst/>
              <a:latin typeface="Helvetica Neue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200" b="0" i="1">
                <a:effectLst/>
                <a:latin typeface="Helvetica Neue"/>
              </a:rPr>
              <a:t>Which model do I choose from cross-validation?</a:t>
            </a:r>
            <a:endParaRPr lang="en-US" sz="2200" b="0" i="0">
              <a:effectLst/>
              <a:latin typeface="Helvetica Neue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200" b="0" i="1">
                <a:effectLst/>
                <a:latin typeface="Helvetica Neue"/>
              </a:rPr>
              <a:t>Do I use the model after preparing it on the training dataset?</a:t>
            </a:r>
            <a:endParaRPr lang="en-US" sz="2200" b="0" i="0">
              <a:effectLst/>
              <a:latin typeface="Helvetica Neue"/>
            </a:endParaRPr>
          </a:p>
          <a:p>
            <a:endParaRPr lang="en-US" sz="2200"/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4CC78216-EB64-9CE0-6801-5EB83E2930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2" r="2098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97314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1B7F-68A5-AD9A-2E4A-B6F889DBD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en-US" sz="1800" b="1"/>
              <a:t>sklearn.model_selection.cross_val_predict</a:t>
            </a:r>
          </a:p>
        </p:txBody>
      </p:sp>
      <p:cxnSp>
        <p:nvCxnSpPr>
          <p:cNvPr id="13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49D29-3839-2C40-BB1D-9EE31B340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>
            <a:normAutofit/>
          </a:bodyPr>
          <a:lstStyle/>
          <a:p>
            <a:r>
              <a:rPr lang="en-US" sz="2000" b="0" i="0" dirty="0" err="1">
                <a:effectLst/>
                <a:latin typeface="Courier New" panose="02070309020205020404" pitchFamily="49" charset="0"/>
              </a:rPr>
              <a:t>sklearn.model_selection.</a:t>
            </a:r>
            <a:r>
              <a:rPr lang="en-US" sz="2000" b="1" i="0" dirty="0" err="1">
                <a:effectLst/>
                <a:latin typeface="Courier New" panose="02070309020205020404" pitchFamily="49" charset="0"/>
              </a:rPr>
              <a:t>cross_val_predict</a:t>
            </a:r>
            <a:r>
              <a:rPr lang="en-US" sz="2000" b="0" i="0">
                <a:effectLst/>
                <a:latin typeface="-apple-system"/>
              </a:rPr>
              <a:t>(</a:t>
            </a:r>
            <a:r>
              <a:rPr lang="en-US" sz="2000" b="0" i="1">
                <a:effectLst/>
                <a:latin typeface="-apple-system"/>
              </a:rPr>
              <a:t>estimator</a:t>
            </a:r>
            <a:r>
              <a:rPr lang="en-US" sz="2000" b="0" i="0">
                <a:effectLst/>
                <a:latin typeface="-apple-system"/>
              </a:rPr>
              <a:t>, </a:t>
            </a:r>
            <a:r>
              <a:rPr lang="en-US" sz="2000" b="0" i="1">
                <a:effectLst/>
                <a:latin typeface="-apple-system"/>
              </a:rPr>
              <a:t>X</a:t>
            </a:r>
            <a:r>
              <a:rPr lang="en-US" sz="2000" b="0" i="0">
                <a:effectLst/>
                <a:latin typeface="-apple-system"/>
              </a:rPr>
              <a:t>, </a:t>
            </a:r>
            <a:r>
              <a:rPr lang="en-US" sz="2000" b="0" i="1">
                <a:effectLst/>
                <a:latin typeface="-apple-system"/>
              </a:rPr>
              <a:t>y=None</a:t>
            </a:r>
            <a:r>
              <a:rPr lang="en-US" sz="2000" b="0" i="0">
                <a:effectLst/>
                <a:latin typeface="-apple-system"/>
              </a:rPr>
              <a:t>, </a:t>
            </a:r>
            <a:r>
              <a:rPr lang="en-US" sz="2000" b="0" i="1">
                <a:effectLst/>
                <a:latin typeface="-apple-system"/>
              </a:rPr>
              <a:t>*</a:t>
            </a:r>
            <a:r>
              <a:rPr lang="en-US" sz="2000" b="0" i="0">
                <a:effectLst/>
                <a:latin typeface="-apple-system"/>
              </a:rPr>
              <a:t>, </a:t>
            </a:r>
            <a:r>
              <a:rPr lang="en-US" sz="2000" b="0" i="1">
                <a:effectLst/>
                <a:latin typeface="-apple-system"/>
              </a:rPr>
              <a:t>groups=None</a:t>
            </a:r>
            <a:r>
              <a:rPr lang="en-US" sz="2000" b="0" i="0">
                <a:effectLst/>
                <a:latin typeface="-apple-system"/>
              </a:rPr>
              <a:t>, </a:t>
            </a:r>
          </a:p>
          <a:p>
            <a:r>
              <a:rPr lang="en-US" sz="2000" b="0" i="1">
                <a:effectLst/>
                <a:latin typeface="-apple-system"/>
              </a:rPr>
              <a:t>cv=None</a:t>
            </a:r>
            <a:r>
              <a:rPr lang="en-US" sz="2000" b="0" i="0">
                <a:effectLst/>
                <a:latin typeface="-apple-system"/>
              </a:rPr>
              <a:t>, </a:t>
            </a:r>
            <a:r>
              <a:rPr lang="en-US" sz="2000" b="0" i="1" dirty="0" err="1">
                <a:effectLst/>
                <a:latin typeface="-apple-system"/>
              </a:rPr>
              <a:t>n_jobs</a:t>
            </a:r>
            <a:r>
              <a:rPr lang="en-US" sz="2000" b="0" i="1" dirty="0">
                <a:effectLst/>
                <a:latin typeface="-apple-system"/>
              </a:rPr>
              <a:t>=None</a:t>
            </a:r>
            <a:r>
              <a:rPr lang="en-US" sz="2000" b="0" i="0" dirty="0">
                <a:effectLst/>
                <a:latin typeface="-apple-system"/>
              </a:rPr>
              <a:t>, </a:t>
            </a:r>
            <a:r>
              <a:rPr lang="en-US" sz="2000" b="0" i="1" dirty="0">
                <a:effectLst/>
                <a:latin typeface="-apple-system"/>
              </a:rPr>
              <a:t>verbose=0</a:t>
            </a:r>
            <a:r>
              <a:rPr lang="en-US" sz="2000" b="0" i="0" dirty="0">
                <a:effectLst/>
                <a:latin typeface="-apple-system"/>
              </a:rPr>
              <a:t>, </a:t>
            </a:r>
            <a:r>
              <a:rPr lang="en-US" sz="2000" b="0" i="1" dirty="0" err="1">
                <a:effectLst/>
                <a:latin typeface="-apple-system"/>
              </a:rPr>
              <a:t>fit_params</a:t>
            </a:r>
            <a:r>
              <a:rPr lang="en-US" sz="2000" b="0" i="1" dirty="0">
                <a:effectLst/>
                <a:latin typeface="-apple-system"/>
              </a:rPr>
              <a:t>=None</a:t>
            </a:r>
            <a:r>
              <a:rPr lang="en-US" sz="2000" b="0" i="0" dirty="0">
                <a:effectLst/>
                <a:latin typeface="-apple-system"/>
              </a:rPr>
              <a:t>, </a:t>
            </a:r>
            <a:r>
              <a:rPr lang="en-US" sz="2000" b="0" i="1" dirty="0" err="1">
                <a:effectLst/>
                <a:latin typeface="-apple-system"/>
              </a:rPr>
              <a:t>pre_dispatch</a:t>
            </a:r>
            <a:r>
              <a:rPr lang="en-US" sz="2000" b="0" i="1" dirty="0">
                <a:effectLst/>
                <a:latin typeface="-apple-system"/>
              </a:rPr>
              <a:t>='2*</a:t>
            </a:r>
            <a:r>
              <a:rPr lang="en-US" sz="2000" b="0" i="1" dirty="0" err="1">
                <a:effectLst/>
                <a:latin typeface="-apple-system"/>
              </a:rPr>
              <a:t>n_jobs</a:t>
            </a:r>
            <a:r>
              <a:rPr lang="en-US" sz="2000" b="0" i="1" dirty="0">
                <a:effectLst/>
                <a:latin typeface="-apple-system"/>
              </a:rPr>
              <a:t>'</a:t>
            </a:r>
            <a:r>
              <a:rPr lang="en-US" sz="2000" b="0" i="0" dirty="0">
                <a:effectLst/>
                <a:latin typeface="-apple-system"/>
              </a:rPr>
              <a:t>, </a:t>
            </a:r>
            <a:r>
              <a:rPr lang="en-US" sz="2000" b="0" i="1" dirty="0">
                <a:effectLst/>
                <a:latin typeface="-apple-system"/>
              </a:rPr>
              <a:t>method='predict'</a:t>
            </a:r>
            <a:r>
              <a:rPr lang="en-US" sz="2000" b="0" i="0" dirty="0">
                <a:effectLst/>
                <a:latin typeface="-apple-system"/>
              </a:rPr>
              <a:t>)</a:t>
            </a:r>
            <a:endParaRPr lang="en-US" sz="2000" dirty="0"/>
          </a:p>
        </p:txBody>
      </p:sp>
      <p:pic>
        <p:nvPicPr>
          <p:cNvPr id="14" name="Picture 4" descr="Metal tic-tac-toe game pieces">
            <a:extLst>
              <a:ext uri="{FF2B5EF4-FFF2-40B4-BE49-F238E27FC236}">
                <a16:creationId xmlns:a16="http://schemas.microsoft.com/office/drawing/2014/main" id="{B2827EA5-7EAE-AD5F-C6CA-BE075AE3A2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65" r="21002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61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447EE-F733-85EA-9EB0-A9477B9EB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b="1"/>
              <a:t>Examples</a:t>
            </a:r>
            <a:br>
              <a:rPr lang="en-US" sz="4000"/>
            </a:b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4F13F-1431-BE88-E684-81E04D20F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endParaRPr lang="en-US" sz="2000"/>
          </a:p>
          <a:p>
            <a:r>
              <a:rPr lang="en-US" sz="2000"/>
              <a:t>&gt;&gt;&gt; from sklearn import datasets, linear_model</a:t>
            </a:r>
          </a:p>
          <a:p>
            <a:r>
              <a:rPr lang="en-US" sz="2000"/>
              <a:t>&gt;&gt;&gt; from sklearn.model_selection import cross_val_predict</a:t>
            </a:r>
          </a:p>
          <a:p>
            <a:r>
              <a:rPr lang="en-US" sz="2000"/>
              <a:t>&gt;&gt;&gt; diabetes = datasets.load_diabetes()</a:t>
            </a:r>
          </a:p>
          <a:p>
            <a:r>
              <a:rPr lang="en-US" sz="2000"/>
              <a:t>&gt;&gt;&gt; X = diabetes.data[:150]</a:t>
            </a:r>
          </a:p>
          <a:p>
            <a:r>
              <a:rPr lang="en-US" sz="2000"/>
              <a:t>&gt;&gt;&gt; y = diabetes.target[:150]</a:t>
            </a:r>
          </a:p>
          <a:p>
            <a:r>
              <a:rPr lang="en-US" sz="2000"/>
              <a:t>&gt;&gt;&gt; lasso = linear_model.Lasso()</a:t>
            </a:r>
          </a:p>
          <a:p>
            <a:r>
              <a:rPr lang="en-US" sz="2000"/>
              <a:t>&gt;&gt;&gt; y_pred = cross_val_predict(lasso, X, y, cv=3)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2A19D2-4B43-98E7-1AFD-456C28EC18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54" r="45363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0519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4905-087B-4538-BF3D-A9BC4BF9C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700" b="1" dirty="0"/>
              <a:t>Starting With a Simple Example</a:t>
            </a:r>
            <a:r>
              <a:rPr lang="en-US" sz="3700" dirty="0"/>
              <a:t>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4C211-49D4-4F0E-8D41-4B5EC5B34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b="1" dirty="0"/>
              <a:t>For Example, you have data on cake sizes and their costs :</a:t>
            </a:r>
          </a:p>
          <a:p>
            <a:endParaRPr lang="en-US" sz="2000" b="1" dirty="0"/>
          </a:p>
          <a:p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BBE95-77F8-4F8A-972F-A47F43392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2064852"/>
            <a:ext cx="6019331" cy="272504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03959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1CC29-B42C-4ED0-B7C7-9A8C5AA61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100" b="1">
                <a:solidFill>
                  <a:srgbClr val="FFFFFF"/>
                </a:solidFill>
              </a:rPr>
              <a:t>We can easily predict the price of a “cake” given the diameter :</a:t>
            </a:r>
            <a:br>
              <a:rPr lang="en-US" sz="4100" b="1">
                <a:solidFill>
                  <a:srgbClr val="FFFFFF"/>
                </a:solidFill>
              </a:rPr>
            </a:br>
            <a:br>
              <a:rPr lang="en-US" sz="4100" b="1">
                <a:solidFill>
                  <a:srgbClr val="FFFFFF"/>
                </a:solidFill>
              </a:rPr>
            </a:br>
            <a:endParaRPr lang="en-US" sz="4100" b="1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1EDC0-C141-4C7E-A2AD-CB3F75060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# program to predict the price of cake using a linear regression technique</a:t>
            </a:r>
          </a:p>
          <a:p>
            <a:r>
              <a:rPr lang="en-US" sz="2000" dirty="0">
                <a:highlight>
                  <a:srgbClr val="FFFF00"/>
                </a:highlight>
              </a:rPr>
              <a:t>from </a:t>
            </a:r>
            <a:r>
              <a:rPr lang="en-US" sz="2000" dirty="0" err="1">
                <a:highlight>
                  <a:srgbClr val="FFFF00"/>
                </a:highlight>
              </a:rPr>
              <a:t>sklearn.linear_model</a:t>
            </a:r>
            <a:r>
              <a:rPr lang="en-US" sz="2000" dirty="0">
                <a:highlight>
                  <a:srgbClr val="FFFF00"/>
                </a:highlight>
              </a:rPr>
              <a:t> import </a:t>
            </a:r>
            <a:r>
              <a:rPr lang="en-US" sz="2000" dirty="0" err="1">
                <a:highlight>
                  <a:srgbClr val="FFFF00"/>
                </a:highlight>
              </a:rPr>
              <a:t>LinearRegression</a:t>
            </a:r>
            <a:endParaRPr lang="en-US" sz="2000" dirty="0">
              <a:highlight>
                <a:srgbClr val="FFFF00"/>
              </a:highlight>
            </a:endParaRPr>
          </a:p>
          <a:p>
            <a:r>
              <a:rPr lang="en-US" sz="2000" dirty="0">
                <a:highlight>
                  <a:srgbClr val="FFFF00"/>
                </a:highlight>
              </a:rPr>
              <a:t>import </a:t>
            </a:r>
            <a:r>
              <a:rPr lang="en-US" sz="2000" dirty="0" err="1">
                <a:highlight>
                  <a:srgbClr val="FFFF00"/>
                </a:highlight>
              </a:rPr>
              <a:t>numpy</a:t>
            </a:r>
            <a:r>
              <a:rPr lang="en-US" sz="2000" dirty="0">
                <a:highlight>
                  <a:srgbClr val="FFFF00"/>
                </a:highlight>
              </a:rPr>
              <a:t> as np</a:t>
            </a:r>
          </a:p>
          <a:p>
            <a:r>
              <a:rPr lang="en-US" sz="2000" dirty="0">
                <a:highlight>
                  <a:srgbClr val="FFFF00"/>
                </a:highlight>
              </a:rPr>
              <a:t># Step 1: Training data</a:t>
            </a:r>
          </a:p>
          <a:p>
            <a:r>
              <a:rPr lang="en-US" sz="2000" dirty="0">
                <a:highlight>
                  <a:srgbClr val="FFFF00"/>
                </a:highlight>
              </a:rPr>
              <a:t>x=[[6],[8],[10],[14],[18]] # cake size (diameter) in inches</a:t>
            </a:r>
          </a:p>
          <a:p>
            <a:r>
              <a:rPr lang="en-US" sz="2000" dirty="0">
                <a:highlight>
                  <a:srgbClr val="FFFF00"/>
                </a:highlight>
              </a:rPr>
              <a:t>y=[[7],[9],[13],[17.5],[18]] # cake price in dollars</a:t>
            </a:r>
          </a:p>
          <a:p>
            <a:r>
              <a:rPr lang="en-US" sz="2000" dirty="0">
                <a:highlight>
                  <a:srgbClr val="FFFF00"/>
                </a:highlight>
              </a:rPr>
              <a:t># step 2: Create and fit the model</a:t>
            </a:r>
          </a:p>
          <a:p>
            <a:r>
              <a:rPr lang="en-US" sz="2000" dirty="0">
                <a:highlight>
                  <a:srgbClr val="FFFF00"/>
                </a:highlight>
              </a:rPr>
              <a:t>model = </a:t>
            </a:r>
            <a:r>
              <a:rPr lang="en-US" sz="2000" dirty="0" err="1">
                <a:highlight>
                  <a:srgbClr val="FFFF00"/>
                </a:highlight>
              </a:rPr>
              <a:t>LinearRegression</a:t>
            </a:r>
            <a:r>
              <a:rPr lang="en-US" sz="2000" dirty="0">
                <a:highlight>
                  <a:srgbClr val="FFFF00"/>
                </a:highlight>
              </a:rPr>
              <a:t>()</a:t>
            </a:r>
          </a:p>
          <a:p>
            <a:r>
              <a:rPr lang="en-US" sz="2000" dirty="0" err="1">
                <a:highlight>
                  <a:srgbClr val="FFFF00"/>
                </a:highlight>
              </a:rPr>
              <a:t>model.fit</a:t>
            </a:r>
            <a:r>
              <a:rPr lang="en-US" sz="2000" dirty="0">
                <a:highlight>
                  <a:srgbClr val="FFFF00"/>
                </a:highlight>
              </a:rPr>
              <a:t>(</a:t>
            </a:r>
            <a:r>
              <a:rPr lang="en-US" sz="2000" dirty="0" err="1">
                <a:highlight>
                  <a:srgbClr val="FFFF00"/>
                </a:highlight>
              </a:rPr>
              <a:t>x,y</a:t>
            </a:r>
            <a:r>
              <a:rPr lang="en-US" sz="2000" dirty="0">
                <a:highlight>
                  <a:srgbClr val="FFFF00"/>
                </a:highlight>
              </a:rPr>
              <a:t>)</a:t>
            </a:r>
          </a:p>
          <a:p>
            <a:r>
              <a:rPr lang="en-US" sz="2000" dirty="0">
                <a:highlight>
                  <a:srgbClr val="FFFF00"/>
                </a:highlight>
              </a:rPr>
              <a:t>size=int(input('Enter the size of the cake: '))</a:t>
            </a:r>
          </a:p>
          <a:p>
            <a:r>
              <a:rPr lang="en-US" sz="2000" dirty="0">
                <a:highlight>
                  <a:srgbClr val="FFFF00"/>
                </a:highlight>
              </a:rPr>
              <a:t>#step 3: make a prediction</a:t>
            </a:r>
          </a:p>
          <a:p>
            <a:r>
              <a:rPr lang="en-US" sz="2000" dirty="0">
                <a:highlight>
                  <a:srgbClr val="FFFF00"/>
                </a:highlight>
              </a:rPr>
              <a:t>print(</a:t>
            </a:r>
            <a:r>
              <a:rPr lang="en-US" sz="2000" dirty="0" err="1">
                <a:highlight>
                  <a:srgbClr val="FFFF00"/>
                </a:highlight>
              </a:rPr>
              <a:t>f'The</a:t>
            </a:r>
            <a:r>
              <a:rPr lang="en-US" sz="2000" dirty="0">
                <a:highlight>
                  <a:srgbClr val="FFFF00"/>
                </a:highlight>
              </a:rPr>
              <a:t> price of a {size}" cake would be ${</a:t>
            </a:r>
            <a:r>
              <a:rPr lang="en-US" sz="2000" dirty="0" err="1">
                <a:highlight>
                  <a:srgbClr val="FFFF00"/>
                </a:highlight>
              </a:rPr>
              <a:t>model.predict</a:t>
            </a:r>
            <a:r>
              <a:rPr lang="en-US" sz="2000" dirty="0">
                <a:highlight>
                  <a:srgbClr val="FFFF00"/>
                </a:highlight>
              </a:rPr>
              <a:t>(</a:t>
            </a:r>
            <a:r>
              <a:rPr lang="en-US" sz="2000" dirty="0" err="1">
                <a:highlight>
                  <a:srgbClr val="FFFF00"/>
                </a:highlight>
              </a:rPr>
              <a:t>np.array</a:t>
            </a:r>
            <a:r>
              <a:rPr lang="en-US" sz="2000" dirty="0">
                <a:highlight>
                  <a:srgbClr val="FFFF00"/>
                </a:highlight>
              </a:rPr>
              <a:t>([size]).reshape(1,-1))[0][0]:.02f}')</a:t>
            </a:r>
          </a:p>
        </p:txBody>
      </p:sp>
    </p:spTree>
    <p:extLst>
      <p:ext uri="{BB962C8B-B14F-4D97-AF65-F5344CB8AC3E}">
        <p14:creationId xmlns:p14="http://schemas.microsoft.com/office/powerpoint/2010/main" val="1159387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F8B8F-51CC-47BB-AFF3-2B720A846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100" b="1" dirty="0"/>
              <a:t>To Evaluate the model and find the fitness of the model</a:t>
            </a:r>
            <a:r>
              <a:rPr lang="en-US" sz="31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6A673-C34A-43F2-ABED-DC3AD12CE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b="1" dirty="0"/>
              <a:t>To find out, that how good the prediction is,</a:t>
            </a:r>
          </a:p>
          <a:p>
            <a:r>
              <a:rPr lang="en-US" sz="2000" b="1" dirty="0"/>
              <a:t>you use the following test data set </a:t>
            </a:r>
          </a:p>
          <a:p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E2CF3-115D-4DCA-8971-8F572613A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2056578"/>
            <a:ext cx="6019331" cy="274159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5818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91A82-DAB8-49D3-8F1E-FE03C11B6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b="1" dirty="0"/>
              <a:t>Objectives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6C274C-1EF7-4599-843C-97116C87B5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188157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0635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6226D-D410-4E89-89E9-13DAB4295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And use the following code :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F3AF4-A0FE-469A-9BE8-27C87E722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600"/>
              <a:t>## r-square using scikit learn</a:t>
            </a:r>
          </a:p>
          <a:p>
            <a:r>
              <a:rPr lang="en-US" sz="2600" err="1"/>
              <a:t>x_test</a:t>
            </a:r>
            <a:r>
              <a:rPr lang="en-US" sz="2600"/>
              <a:t>=[8,9,11,16,12] # test</a:t>
            </a:r>
          </a:p>
          <a:p>
            <a:r>
              <a:rPr lang="en-US" sz="2600" err="1"/>
              <a:t>y_test</a:t>
            </a:r>
            <a:r>
              <a:rPr lang="en-US" sz="2600"/>
              <a:t>=[11,8.5,15,18,11] # test</a:t>
            </a:r>
          </a:p>
          <a:p>
            <a:r>
              <a:rPr lang="en-US" sz="2600"/>
              <a:t>x=[[6],[8],[10],[14],[18]] # cake size (diameter) in inches</a:t>
            </a:r>
          </a:p>
          <a:p>
            <a:r>
              <a:rPr lang="en-US" sz="2600"/>
              <a:t>y=[[7],[9],[13],[17.5],[18]] # cake price in dollars</a:t>
            </a:r>
          </a:p>
          <a:p>
            <a:r>
              <a:rPr lang="en-US" sz="2600"/>
              <a:t>model= </a:t>
            </a:r>
            <a:r>
              <a:rPr lang="en-US" sz="2600" err="1"/>
              <a:t>LinearRegression</a:t>
            </a:r>
            <a:r>
              <a:rPr lang="en-US" sz="2600"/>
              <a:t>()</a:t>
            </a:r>
          </a:p>
          <a:p>
            <a:r>
              <a:rPr lang="en-US" sz="2600" err="1"/>
              <a:t>model.fit</a:t>
            </a:r>
            <a:r>
              <a:rPr lang="en-US" sz="2600"/>
              <a:t>(</a:t>
            </a:r>
            <a:r>
              <a:rPr lang="en-US" sz="2600" err="1"/>
              <a:t>x,y</a:t>
            </a:r>
            <a:r>
              <a:rPr lang="en-US" sz="2600"/>
              <a:t>)</a:t>
            </a:r>
          </a:p>
          <a:p>
            <a:r>
              <a:rPr lang="en-US" sz="2600" err="1"/>
              <a:t>r_square_value</a:t>
            </a:r>
            <a:r>
              <a:rPr lang="en-US" sz="2600"/>
              <a:t>=</a:t>
            </a:r>
            <a:r>
              <a:rPr lang="en-US" sz="2600" err="1"/>
              <a:t>model.score</a:t>
            </a:r>
            <a:r>
              <a:rPr lang="en-US" sz="2600"/>
              <a:t>(</a:t>
            </a:r>
            <a:r>
              <a:rPr lang="en-US" sz="2600" err="1"/>
              <a:t>np.array</a:t>
            </a:r>
            <a:r>
              <a:rPr lang="en-US" sz="2600"/>
              <a:t>(</a:t>
            </a:r>
            <a:r>
              <a:rPr lang="en-US" sz="2600" err="1"/>
              <a:t>x_test</a:t>
            </a:r>
            <a:r>
              <a:rPr lang="en-US" sz="2600"/>
              <a:t>).reshape(-1,1),</a:t>
            </a:r>
            <a:r>
              <a:rPr lang="en-US" sz="2600" err="1"/>
              <a:t>np.array</a:t>
            </a:r>
            <a:r>
              <a:rPr lang="en-US" sz="2600"/>
              <a:t>(</a:t>
            </a:r>
            <a:r>
              <a:rPr lang="en-US" sz="2600" err="1"/>
              <a:t>y_test</a:t>
            </a:r>
            <a:r>
              <a:rPr lang="en-US" sz="2600"/>
              <a:t>).reshape(-1,1))</a:t>
            </a:r>
          </a:p>
          <a:p>
            <a:r>
              <a:rPr lang="en-US" sz="2600"/>
              <a:t>print(</a:t>
            </a:r>
            <a:r>
              <a:rPr lang="en-US" sz="2600" err="1"/>
              <a:t>f'r</a:t>
            </a:r>
            <a:r>
              <a:rPr lang="en-US" sz="2600"/>
              <a:t>-square value from Linear Regression: {</a:t>
            </a:r>
            <a:r>
              <a:rPr lang="en-US" sz="2600" err="1"/>
              <a:t>r_square_value</a:t>
            </a:r>
            <a:r>
              <a:rPr lang="en-US" sz="2600"/>
              <a:t>}')</a:t>
            </a:r>
          </a:p>
          <a:p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2428467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E1AB5-1D61-45B8-9B64-9EFD9F675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And the output is:</a:t>
            </a:r>
          </a:p>
        </p:txBody>
      </p:sp>
      <p:pic>
        <p:nvPicPr>
          <p:cNvPr id="1026" name="Picture 2" descr="r-square using scikit learn">
            <a:extLst>
              <a:ext uri="{FF2B5EF4-FFF2-40B4-BE49-F238E27FC236}">
                <a16:creationId xmlns:a16="http://schemas.microsoft.com/office/drawing/2014/main" id="{9E0BB38E-DC21-4F7D-AF49-D869C5846B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299" y="2552700"/>
            <a:ext cx="9439275" cy="161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676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BF43-612A-4D4D-9575-5C7C1D2C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4100" b="1" dirty="0"/>
              <a:t>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6F12F-BE41-4658-8BA1-914C85017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b="1" dirty="0"/>
              <a:t>But suppose the cake price depends on the size of the toppings as well as the size of the cake! Then you will have to use: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1D14B8-2436-4627-B2E0-6CEB00C00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2426663"/>
            <a:ext cx="6019331" cy="20014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87123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B01C2D-FA7F-46B4-A51B-3AF68DB56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700" b="1">
                <a:solidFill>
                  <a:srgbClr val="FFFFFF"/>
                </a:solidFill>
              </a:rPr>
              <a:t>And Use the following code to plot a graph against the training data set:</a:t>
            </a:r>
            <a:br>
              <a:rPr lang="en-US" sz="3700" b="1">
                <a:solidFill>
                  <a:srgbClr val="FFFFFF"/>
                </a:solidFill>
              </a:rPr>
            </a:br>
            <a:br>
              <a:rPr lang="en-US" sz="3700" b="1">
                <a:solidFill>
                  <a:srgbClr val="FFFFFF"/>
                </a:solidFill>
              </a:rPr>
            </a:br>
            <a:endParaRPr lang="en-US" sz="3700" b="1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45582-0842-4130-9366-5AC5AF0C0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600" b="1" i="0" dirty="0">
                <a:effectLst/>
                <a:highlight>
                  <a:srgbClr val="FFFF00"/>
                </a:highlight>
                <a:latin typeface="inherit"/>
              </a:rPr>
              <a:t>import</a:t>
            </a:r>
            <a:r>
              <a:rPr lang="en-US" sz="2600" b="0" i="0" dirty="0">
                <a:effectLst/>
                <a:highlight>
                  <a:srgbClr val="FFFF00"/>
                </a:highlight>
                <a:latin typeface="inherit"/>
              </a:rPr>
              <a:t> </a:t>
            </a:r>
            <a:r>
              <a:rPr lang="en-US" sz="2600" b="0" i="0" dirty="0" err="1">
                <a:effectLst/>
                <a:highlight>
                  <a:srgbClr val="FFFF00"/>
                </a:highlight>
                <a:latin typeface="inherit"/>
              </a:rPr>
              <a:t>matplotlib.pyplot</a:t>
            </a:r>
            <a:r>
              <a:rPr lang="en-US" sz="2600" b="0" i="0" dirty="0">
                <a:effectLst/>
                <a:highlight>
                  <a:srgbClr val="FFFF00"/>
                </a:highlight>
                <a:latin typeface="inherit"/>
              </a:rPr>
              <a:t> </a:t>
            </a:r>
            <a:r>
              <a:rPr lang="en-US" sz="2600" b="1" i="0" dirty="0">
                <a:effectLst/>
                <a:highlight>
                  <a:srgbClr val="FFFF00"/>
                </a:highlight>
                <a:latin typeface="inherit"/>
              </a:rPr>
              <a:t>as</a:t>
            </a:r>
            <a:r>
              <a:rPr lang="en-US" sz="2600" b="0" i="0" dirty="0">
                <a:effectLst/>
                <a:highlight>
                  <a:srgbClr val="FFFF00"/>
                </a:highlight>
                <a:latin typeface="inherit"/>
              </a:rPr>
              <a:t> </a:t>
            </a:r>
            <a:r>
              <a:rPr lang="en-US" sz="2600" b="0" i="0" dirty="0" err="1">
                <a:effectLst/>
                <a:highlight>
                  <a:srgbClr val="FFFF00"/>
                </a:highlight>
                <a:latin typeface="inherit"/>
              </a:rPr>
              <a:t>plt</a:t>
            </a:r>
            <a:endParaRPr lang="en-US" sz="2600" b="0" i="0" dirty="0">
              <a:effectLst/>
              <a:highlight>
                <a:srgbClr val="FFFF00"/>
              </a:highlight>
              <a:latin typeface="Inconsolata"/>
            </a:endParaRPr>
          </a:p>
          <a:p>
            <a:r>
              <a:rPr lang="en-US" sz="2600" b="1" i="0" dirty="0">
                <a:effectLst/>
                <a:highlight>
                  <a:srgbClr val="FFFF00"/>
                </a:highlight>
                <a:latin typeface="inherit"/>
              </a:rPr>
              <a:t>from </a:t>
            </a:r>
            <a:r>
              <a:rPr lang="en-US" sz="2600" b="0" i="1" dirty="0" err="1">
                <a:effectLst/>
                <a:highlight>
                  <a:srgbClr val="FFFF00"/>
                </a:highlight>
                <a:latin typeface="inherit"/>
              </a:rPr>
              <a:t>sklearn.linear_model</a:t>
            </a:r>
            <a:r>
              <a:rPr lang="en-US" sz="2600" b="1" i="0" dirty="0">
                <a:effectLst/>
                <a:highlight>
                  <a:srgbClr val="FFFF00"/>
                </a:highlight>
                <a:latin typeface="inherit"/>
              </a:rPr>
              <a:t> import</a:t>
            </a:r>
            <a:r>
              <a:rPr lang="en-US" sz="2600" b="0" i="0" dirty="0">
                <a:effectLst/>
                <a:highlight>
                  <a:srgbClr val="FFFF00"/>
                </a:highlight>
                <a:latin typeface="inherit"/>
              </a:rPr>
              <a:t> </a:t>
            </a:r>
            <a:r>
              <a:rPr lang="en-US" sz="2600" b="0" i="0" dirty="0" err="1">
                <a:effectLst/>
                <a:highlight>
                  <a:srgbClr val="FFFF00"/>
                </a:highlight>
                <a:latin typeface="inherit"/>
              </a:rPr>
              <a:t>LinearRegression</a:t>
            </a:r>
            <a:endParaRPr lang="en-US" sz="2600" b="0" i="0" dirty="0">
              <a:effectLst/>
              <a:highlight>
                <a:srgbClr val="FFFF00"/>
              </a:highlight>
              <a:latin typeface="Inconsolata"/>
            </a:endParaRPr>
          </a:p>
          <a:p>
            <a:r>
              <a:rPr lang="en-US" sz="2600" b="0" i="0" dirty="0">
                <a:effectLst/>
                <a:highlight>
                  <a:srgbClr val="FFFF00"/>
                </a:highlight>
                <a:latin typeface="inherit"/>
              </a:rPr>
              <a:t>x1=</a:t>
            </a:r>
            <a:r>
              <a:rPr lang="en-US" sz="2600" b="1" i="0" dirty="0">
                <a:effectLst/>
                <a:highlight>
                  <a:srgbClr val="FFFF00"/>
                </a:highlight>
                <a:latin typeface="inherit"/>
              </a:rPr>
              <a:t>[[</a:t>
            </a:r>
            <a:r>
              <a:rPr lang="en-US" sz="2600" b="0" i="0" dirty="0">
                <a:effectLst/>
                <a:highlight>
                  <a:srgbClr val="FFFF00"/>
                </a:highlight>
                <a:latin typeface="inherit"/>
              </a:rPr>
              <a:t>6,2</a:t>
            </a:r>
            <a:r>
              <a:rPr lang="en-US" sz="2600" b="1" i="0" dirty="0">
                <a:effectLst/>
                <a:highlight>
                  <a:srgbClr val="FFFF00"/>
                </a:highlight>
                <a:latin typeface="inherit"/>
              </a:rPr>
              <a:t>]</a:t>
            </a:r>
            <a:r>
              <a:rPr lang="en-US" sz="2600" b="0" i="0" dirty="0">
                <a:effectLst/>
                <a:highlight>
                  <a:srgbClr val="FFFF00"/>
                </a:highlight>
                <a:latin typeface="inherit"/>
              </a:rPr>
              <a:t>,</a:t>
            </a:r>
            <a:r>
              <a:rPr lang="en-US" sz="2600" b="1" i="0" dirty="0">
                <a:effectLst/>
                <a:highlight>
                  <a:srgbClr val="FFFF00"/>
                </a:highlight>
                <a:latin typeface="inherit"/>
              </a:rPr>
              <a:t>[</a:t>
            </a:r>
            <a:r>
              <a:rPr lang="en-US" sz="2600" b="0" i="0" dirty="0">
                <a:effectLst/>
                <a:highlight>
                  <a:srgbClr val="FFFF00"/>
                </a:highlight>
                <a:latin typeface="inherit"/>
              </a:rPr>
              <a:t>8,1</a:t>
            </a:r>
            <a:r>
              <a:rPr lang="en-US" sz="2600" b="1" i="0" dirty="0">
                <a:effectLst/>
                <a:highlight>
                  <a:srgbClr val="FFFF00"/>
                </a:highlight>
                <a:latin typeface="inherit"/>
              </a:rPr>
              <a:t>]</a:t>
            </a:r>
            <a:r>
              <a:rPr lang="en-US" sz="2600" b="0" i="0" dirty="0">
                <a:effectLst/>
                <a:highlight>
                  <a:srgbClr val="FFFF00"/>
                </a:highlight>
                <a:latin typeface="inherit"/>
              </a:rPr>
              <a:t>,</a:t>
            </a:r>
            <a:r>
              <a:rPr lang="en-US" sz="2600" b="1" i="0" dirty="0">
                <a:effectLst/>
                <a:highlight>
                  <a:srgbClr val="FFFF00"/>
                </a:highlight>
                <a:latin typeface="inherit"/>
              </a:rPr>
              <a:t>[</a:t>
            </a:r>
            <a:r>
              <a:rPr lang="en-US" sz="2600" b="0" i="0" dirty="0">
                <a:effectLst/>
                <a:highlight>
                  <a:srgbClr val="FFFF00"/>
                </a:highlight>
                <a:latin typeface="inherit"/>
              </a:rPr>
              <a:t>10,0</a:t>
            </a:r>
            <a:r>
              <a:rPr lang="en-US" sz="2600" b="1" i="0" dirty="0">
                <a:effectLst/>
                <a:highlight>
                  <a:srgbClr val="FFFF00"/>
                </a:highlight>
                <a:latin typeface="inherit"/>
              </a:rPr>
              <a:t>]</a:t>
            </a:r>
            <a:r>
              <a:rPr lang="en-US" sz="2600" b="0" i="0" dirty="0">
                <a:effectLst/>
                <a:highlight>
                  <a:srgbClr val="FFFF00"/>
                </a:highlight>
                <a:latin typeface="inherit"/>
              </a:rPr>
              <a:t>,</a:t>
            </a:r>
            <a:r>
              <a:rPr lang="en-US" sz="2600" b="1" i="0" dirty="0">
                <a:effectLst/>
                <a:highlight>
                  <a:srgbClr val="FFFF00"/>
                </a:highlight>
                <a:latin typeface="inherit"/>
              </a:rPr>
              <a:t>[</a:t>
            </a:r>
            <a:r>
              <a:rPr lang="en-US" sz="2600" b="0" i="0" dirty="0">
                <a:effectLst/>
                <a:highlight>
                  <a:srgbClr val="FFFF00"/>
                </a:highlight>
                <a:latin typeface="inherit"/>
              </a:rPr>
              <a:t>14,2</a:t>
            </a:r>
            <a:r>
              <a:rPr lang="en-US" sz="2600" b="1" i="0" dirty="0">
                <a:effectLst/>
                <a:highlight>
                  <a:srgbClr val="FFFF00"/>
                </a:highlight>
                <a:latin typeface="inherit"/>
              </a:rPr>
              <a:t>]</a:t>
            </a:r>
            <a:r>
              <a:rPr lang="en-US" sz="2600" b="0" i="0" dirty="0">
                <a:effectLst/>
                <a:highlight>
                  <a:srgbClr val="FFFF00"/>
                </a:highlight>
                <a:latin typeface="inherit"/>
              </a:rPr>
              <a:t>,</a:t>
            </a:r>
            <a:r>
              <a:rPr lang="en-US" sz="2600" b="1" i="0" dirty="0">
                <a:effectLst/>
                <a:highlight>
                  <a:srgbClr val="FFFF00"/>
                </a:highlight>
                <a:latin typeface="inherit"/>
              </a:rPr>
              <a:t>[</a:t>
            </a:r>
            <a:r>
              <a:rPr lang="en-US" sz="2600" b="0" i="0" dirty="0">
                <a:effectLst/>
                <a:highlight>
                  <a:srgbClr val="FFFF00"/>
                </a:highlight>
                <a:latin typeface="inherit"/>
              </a:rPr>
              <a:t>18,0</a:t>
            </a:r>
            <a:r>
              <a:rPr lang="en-US" sz="2600" b="1" i="0" dirty="0">
                <a:effectLst/>
                <a:highlight>
                  <a:srgbClr val="FFFF00"/>
                </a:highlight>
                <a:latin typeface="inherit"/>
              </a:rPr>
              <a:t>]]</a:t>
            </a:r>
            <a:r>
              <a:rPr lang="en-US" sz="2600" b="0" i="0" dirty="0">
                <a:effectLst/>
                <a:highlight>
                  <a:srgbClr val="FFFF00"/>
                </a:highlight>
                <a:latin typeface="inherit"/>
              </a:rPr>
              <a:t> # cake size (diameter) in inches</a:t>
            </a:r>
            <a:endParaRPr lang="en-US" sz="2600" b="0" i="0" dirty="0">
              <a:effectLst/>
              <a:highlight>
                <a:srgbClr val="FFFF00"/>
              </a:highlight>
              <a:latin typeface="Inconsolata"/>
            </a:endParaRPr>
          </a:p>
          <a:p>
            <a:r>
              <a:rPr lang="en-US" sz="2600" b="0" i="0" dirty="0">
                <a:effectLst/>
                <a:highlight>
                  <a:srgbClr val="FFFF00"/>
                </a:highlight>
                <a:latin typeface="inherit"/>
              </a:rPr>
              <a:t>y=</a:t>
            </a:r>
            <a:r>
              <a:rPr lang="en-US" sz="2600" b="1" i="0" dirty="0">
                <a:effectLst/>
                <a:highlight>
                  <a:srgbClr val="FFFF00"/>
                </a:highlight>
                <a:latin typeface="inherit"/>
              </a:rPr>
              <a:t>[[</a:t>
            </a:r>
            <a:r>
              <a:rPr lang="en-US" sz="2600" b="0" i="0" dirty="0">
                <a:effectLst/>
                <a:highlight>
                  <a:srgbClr val="FFFF00"/>
                </a:highlight>
                <a:latin typeface="inherit"/>
              </a:rPr>
              <a:t>7</a:t>
            </a:r>
            <a:r>
              <a:rPr lang="en-US" sz="2600" b="1" i="0" dirty="0">
                <a:effectLst/>
                <a:highlight>
                  <a:srgbClr val="FFFF00"/>
                </a:highlight>
                <a:latin typeface="inherit"/>
              </a:rPr>
              <a:t>]</a:t>
            </a:r>
            <a:r>
              <a:rPr lang="en-US" sz="2600" b="0" i="0" dirty="0">
                <a:effectLst/>
                <a:highlight>
                  <a:srgbClr val="FFFF00"/>
                </a:highlight>
                <a:latin typeface="inherit"/>
              </a:rPr>
              <a:t>,</a:t>
            </a:r>
            <a:r>
              <a:rPr lang="en-US" sz="2600" b="1" i="0" dirty="0">
                <a:effectLst/>
                <a:highlight>
                  <a:srgbClr val="FFFF00"/>
                </a:highlight>
                <a:latin typeface="inherit"/>
              </a:rPr>
              <a:t>[</a:t>
            </a:r>
            <a:r>
              <a:rPr lang="en-US" sz="2600" b="0" i="0" dirty="0">
                <a:effectLst/>
                <a:highlight>
                  <a:srgbClr val="FFFF00"/>
                </a:highlight>
                <a:latin typeface="inherit"/>
              </a:rPr>
              <a:t>9</a:t>
            </a:r>
            <a:r>
              <a:rPr lang="en-US" sz="2600" b="1" i="0" dirty="0">
                <a:effectLst/>
                <a:highlight>
                  <a:srgbClr val="FFFF00"/>
                </a:highlight>
                <a:latin typeface="inherit"/>
              </a:rPr>
              <a:t>]</a:t>
            </a:r>
            <a:r>
              <a:rPr lang="en-US" sz="2600" b="0" i="0" dirty="0">
                <a:effectLst/>
                <a:highlight>
                  <a:srgbClr val="FFFF00"/>
                </a:highlight>
                <a:latin typeface="inherit"/>
              </a:rPr>
              <a:t>,</a:t>
            </a:r>
            <a:r>
              <a:rPr lang="en-US" sz="2600" b="1" i="0" dirty="0">
                <a:effectLst/>
                <a:highlight>
                  <a:srgbClr val="FFFF00"/>
                </a:highlight>
                <a:latin typeface="inherit"/>
              </a:rPr>
              <a:t>[</a:t>
            </a:r>
            <a:r>
              <a:rPr lang="en-US" sz="2600" b="0" i="0" dirty="0">
                <a:effectLst/>
                <a:highlight>
                  <a:srgbClr val="FFFF00"/>
                </a:highlight>
                <a:latin typeface="inherit"/>
              </a:rPr>
              <a:t>13</a:t>
            </a:r>
            <a:r>
              <a:rPr lang="en-US" sz="2600" b="1" i="0" dirty="0">
                <a:effectLst/>
                <a:highlight>
                  <a:srgbClr val="FFFF00"/>
                </a:highlight>
                <a:latin typeface="inherit"/>
              </a:rPr>
              <a:t>]</a:t>
            </a:r>
            <a:r>
              <a:rPr lang="en-US" sz="2600" b="0" i="0" dirty="0">
                <a:effectLst/>
                <a:highlight>
                  <a:srgbClr val="FFFF00"/>
                </a:highlight>
                <a:latin typeface="inherit"/>
              </a:rPr>
              <a:t>,</a:t>
            </a:r>
            <a:r>
              <a:rPr lang="en-US" sz="2600" b="1" i="0" dirty="0">
                <a:effectLst/>
                <a:highlight>
                  <a:srgbClr val="FFFF00"/>
                </a:highlight>
                <a:latin typeface="inherit"/>
              </a:rPr>
              <a:t>[</a:t>
            </a:r>
            <a:r>
              <a:rPr lang="en-US" sz="2600" b="0" i="0" dirty="0">
                <a:effectLst/>
                <a:highlight>
                  <a:srgbClr val="FFFF00"/>
                </a:highlight>
                <a:latin typeface="inherit"/>
              </a:rPr>
              <a:t>17.5</a:t>
            </a:r>
            <a:r>
              <a:rPr lang="en-US" sz="2600" b="1" i="0" dirty="0">
                <a:effectLst/>
                <a:highlight>
                  <a:srgbClr val="FFFF00"/>
                </a:highlight>
                <a:latin typeface="inherit"/>
              </a:rPr>
              <a:t>]</a:t>
            </a:r>
            <a:r>
              <a:rPr lang="en-US" sz="2600" b="0" i="0" dirty="0">
                <a:effectLst/>
                <a:highlight>
                  <a:srgbClr val="FFFF00"/>
                </a:highlight>
                <a:latin typeface="inherit"/>
              </a:rPr>
              <a:t>,</a:t>
            </a:r>
            <a:r>
              <a:rPr lang="en-US" sz="2600" b="1" i="0" dirty="0">
                <a:effectLst/>
                <a:highlight>
                  <a:srgbClr val="FFFF00"/>
                </a:highlight>
                <a:latin typeface="inherit"/>
              </a:rPr>
              <a:t>[</a:t>
            </a:r>
            <a:r>
              <a:rPr lang="en-US" sz="2600" b="0" i="0" dirty="0">
                <a:effectLst/>
                <a:highlight>
                  <a:srgbClr val="FFFF00"/>
                </a:highlight>
                <a:latin typeface="inherit"/>
              </a:rPr>
              <a:t>18</a:t>
            </a:r>
            <a:r>
              <a:rPr lang="en-US" sz="2600" b="1" i="0" dirty="0">
                <a:effectLst/>
                <a:highlight>
                  <a:srgbClr val="FFFF00"/>
                </a:highlight>
                <a:latin typeface="inherit"/>
              </a:rPr>
              <a:t>]]</a:t>
            </a:r>
            <a:r>
              <a:rPr lang="en-US" sz="2600" b="0" i="0" dirty="0">
                <a:effectLst/>
                <a:highlight>
                  <a:srgbClr val="FFFF00"/>
                </a:highlight>
                <a:latin typeface="inherit"/>
              </a:rPr>
              <a:t> # cake price in dollars</a:t>
            </a:r>
            <a:endParaRPr lang="en-US" sz="2600" b="0" i="0" dirty="0">
              <a:effectLst/>
              <a:highlight>
                <a:srgbClr val="FFFF00"/>
              </a:highlight>
              <a:latin typeface="Inconsolata"/>
            </a:endParaRPr>
          </a:p>
          <a:p>
            <a:r>
              <a:rPr lang="en-US" sz="2600" b="0" i="0" dirty="0">
                <a:effectLst/>
                <a:highlight>
                  <a:srgbClr val="FFFF00"/>
                </a:highlight>
                <a:latin typeface="inherit"/>
              </a:rPr>
              <a:t>model= </a:t>
            </a:r>
            <a:r>
              <a:rPr lang="en-US" sz="2600" b="0" i="0" dirty="0" err="1">
                <a:effectLst/>
                <a:highlight>
                  <a:srgbClr val="FFFF00"/>
                </a:highlight>
                <a:latin typeface="inherit"/>
              </a:rPr>
              <a:t>LinearRegression</a:t>
            </a:r>
            <a:r>
              <a:rPr lang="en-US" sz="2600" b="1" i="0" dirty="0">
                <a:effectLst/>
                <a:highlight>
                  <a:srgbClr val="FFFF00"/>
                </a:highlight>
                <a:latin typeface="inherit"/>
              </a:rPr>
              <a:t>()</a:t>
            </a:r>
            <a:endParaRPr lang="en-US" sz="2600" b="0" i="0" dirty="0">
              <a:effectLst/>
              <a:highlight>
                <a:srgbClr val="FFFF00"/>
              </a:highlight>
              <a:latin typeface="Inconsolata"/>
            </a:endParaRPr>
          </a:p>
          <a:p>
            <a:r>
              <a:rPr lang="en-US" sz="2600" b="0" i="0" dirty="0" err="1">
                <a:effectLst/>
                <a:highlight>
                  <a:srgbClr val="FFFF00"/>
                </a:highlight>
                <a:latin typeface="inherit"/>
              </a:rPr>
              <a:t>model.fit</a:t>
            </a:r>
            <a:r>
              <a:rPr lang="en-US" sz="2600" b="1" i="0" dirty="0">
                <a:effectLst/>
                <a:highlight>
                  <a:srgbClr val="FFFF00"/>
                </a:highlight>
                <a:latin typeface="inherit"/>
              </a:rPr>
              <a:t>(</a:t>
            </a:r>
            <a:r>
              <a:rPr lang="en-US" sz="2600" b="0" i="0" dirty="0">
                <a:effectLst/>
                <a:highlight>
                  <a:srgbClr val="FFFF00"/>
                </a:highlight>
                <a:latin typeface="inherit"/>
              </a:rPr>
              <a:t>x1,y</a:t>
            </a:r>
            <a:r>
              <a:rPr lang="en-US" sz="2600" b="1" i="0" dirty="0">
                <a:effectLst/>
                <a:highlight>
                  <a:srgbClr val="FFFF00"/>
                </a:highlight>
                <a:latin typeface="inherit"/>
              </a:rPr>
              <a:t>)</a:t>
            </a:r>
            <a:endParaRPr lang="en-US" sz="2600" b="0" i="0" dirty="0">
              <a:effectLst/>
              <a:highlight>
                <a:srgbClr val="FFFF00"/>
              </a:highlight>
              <a:latin typeface="Inconsolata"/>
            </a:endParaRPr>
          </a:p>
          <a:p>
            <a:r>
              <a:rPr lang="en-US" sz="2600" b="0" i="0" dirty="0">
                <a:effectLst/>
                <a:highlight>
                  <a:srgbClr val="FFFF00"/>
                </a:highlight>
                <a:latin typeface="inherit"/>
              </a:rPr>
              <a:t>x1_test=</a:t>
            </a:r>
            <a:r>
              <a:rPr lang="en-US" sz="2600" b="1" i="0" dirty="0">
                <a:effectLst/>
                <a:highlight>
                  <a:srgbClr val="FFFF00"/>
                </a:highlight>
                <a:latin typeface="inherit"/>
              </a:rPr>
              <a:t>[[</a:t>
            </a:r>
            <a:r>
              <a:rPr lang="en-US" sz="2600" b="0" i="0" dirty="0">
                <a:effectLst/>
                <a:highlight>
                  <a:srgbClr val="FFFF00"/>
                </a:highlight>
                <a:latin typeface="inherit"/>
              </a:rPr>
              <a:t>8,2</a:t>
            </a:r>
            <a:r>
              <a:rPr lang="en-US" sz="2600" b="1" i="0" dirty="0">
                <a:effectLst/>
                <a:highlight>
                  <a:srgbClr val="FFFF00"/>
                </a:highlight>
                <a:latin typeface="inherit"/>
              </a:rPr>
              <a:t>]</a:t>
            </a:r>
            <a:r>
              <a:rPr lang="en-US" sz="2600" b="0" i="0" dirty="0">
                <a:effectLst/>
                <a:highlight>
                  <a:srgbClr val="FFFF00"/>
                </a:highlight>
                <a:latin typeface="inherit"/>
              </a:rPr>
              <a:t>,</a:t>
            </a:r>
            <a:r>
              <a:rPr lang="en-US" sz="2600" b="1" i="0" dirty="0">
                <a:effectLst/>
                <a:highlight>
                  <a:srgbClr val="FFFF00"/>
                </a:highlight>
                <a:latin typeface="inherit"/>
              </a:rPr>
              <a:t>[</a:t>
            </a:r>
            <a:r>
              <a:rPr lang="en-US" sz="2600" b="0" i="0" dirty="0">
                <a:effectLst/>
                <a:highlight>
                  <a:srgbClr val="FFFF00"/>
                </a:highlight>
                <a:latin typeface="inherit"/>
              </a:rPr>
              <a:t>9,0</a:t>
            </a:r>
            <a:r>
              <a:rPr lang="en-US" sz="2600" b="1" i="0" dirty="0">
                <a:effectLst/>
                <a:highlight>
                  <a:srgbClr val="FFFF00"/>
                </a:highlight>
                <a:latin typeface="inherit"/>
              </a:rPr>
              <a:t>]</a:t>
            </a:r>
            <a:r>
              <a:rPr lang="en-US" sz="2600" b="0" i="0" dirty="0">
                <a:effectLst/>
                <a:highlight>
                  <a:srgbClr val="FFFF00"/>
                </a:highlight>
                <a:latin typeface="inherit"/>
              </a:rPr>
              <a:t>,</a:t>
            </a:r>
            <a:r>
              <a:rPr lang="en-US" sz="2600" b="1" i="0" dirty="0">
                <a:effectLst/>
                <a:highlight>
                  <a:srgbClr val="FFFF00"/>
                </a:highlight>
                <a:latin typeface="inherit"/>
              </a:rPr>
              <a:t>[</a:t>
            </a:r>
            <a:r>
              <a:rPr lang="en-US" sz="2600" b="0" i="0" dirty="0">
                <a:effectLst/>
                <a:highlight>
                  <a:srgbClr val="FFFF00"/>
                </a:highlight>
                <a:latin typeface="inherit"/>
              </a:rPr>
              <a:t>11,2</a:t>
            </a:r>
            <a:r>
              <a:rPr lang="en-US" sz="2600" b="1" i="0" dirty="0">
                <a:effectLst/>
                <a:highlight>
                  <a:srgbClr val="FFFF00"/>
                </a:highlight>
                <a:latin typeface="inherit"/>
              </a:rPr>
              <a:t>]</a:t>
            </a:r>
            <a:r>
              <a:rPr lang="en-US" sz="2600" b="0" i="0" dirty="0">
                <a:effectLst/>
                <a:highlight>
                  <a:srgbClr val="FFFF00"/>
                </a:highlight>
                <a:latin typeface="inherit"/>
              </a:rPr>
              <a:t>,</a:t>
            </a:r>
            <a:r>
              <a:rPr lang="en-US" sz="2600" b="1" i="0" dirty="0">
                <a:effectLst/>
                <a:highlight>
                  <a:srgbClr val="FFFF00"/>
                </a:highlight>
                <a:latin typeface="inherit"/>
              </a:rPr>
              <a:t>[</a:t>
            </a:r>
            <a:r>
              <a:rPr lang="en-US" sz="2600" b="0" i="0" dirty="0">
                <a:effectLst/>
                <a:highlight>
                  <a:srgbClr val="FFFF00"/>
                </a:highlight>
                <a:latin typeface="inherit"/>
              </a:rPr>
              <a:t>16,2</a:t>
            </a:r>
            <a:r>
              <a:rPr lang="en-US" sz="2600" b="1" i="0" dirty="0">
                <a:effectLst/>
                <a:highlight>
                  <a:srgbClr val="FFFF00"/>
                </a:highlight>
                <a:latin typeface="inherit"/>
              </a:rPr>
              <a:t>]</a:t>
            </a:r>
            <a:r>
              <a:rPr lang="en-US" sz="2600" b="0" i="0" dirty="0">
                <a:effectLst/>
                <a:highlight>
                  <a:srgbClr val="FFFF00"/>
                </a:highlight>
                <a:latin typeface="inherit"/>
              </a:rPr>
              <a:t>,</a:t>
            </a:r>
            <a:r>
              <a:rPr lang="en-US" sz="2600" b="1" i="0" dirty="0">
                <a:effectLst/>
                <a:highlight>
                  <a:srgbClr val="FFFF00"/>
                </a:highlight>
                <a:latin typeface="inherit"/>
              </a:rPr>
              <a:t>[</a:t>
            </a:r>
            <a:r>
              <a:rPr lang="en-US" sz="2600" b="0" i="0" dirty="0">
                <a:effectLst/>
                <a:highlight>
                  <a:srgbClr val="FFFF00"/>
                </a:highlight>
                <a:latin typeface="inherit"/>
              </a:rPr>
              <a:t>12,0</a:t>
            </a:r>
            <a:r>
              <a:rPr lang="en-US" sz="2600" b="1" i="0" dirty="0">
                <a:effectLst/>
                <a:highlight>
                  <a:srgbClr val="FFFF00"/>
                </a:highlight>
                <a:latin typeface="inherit"/>
              </a:rPr>
              <a:t>]]</a:t>
            </a:r>
            <a:endParaRPr lang="en-US" sz="2600" b="0" i="0" dirty="0">
              <a:effectLst/>
              <a:highlight>
                <a:srgbClr val="FFFF00"/>
              </a:highlight>
              <a:latin typeface="Inconsolata"/>
            </a:endParaRPr>
          </a:p>
          <a:p>
            <a:r>
              <a:rPr lang="en-US" sz="2600" b="0" i="0" dirty="0" err="1">
                <a:effectLst/>
                <a:highlight>
                  <a:srgbClr val="FFFF00"/>
                </a:highlight>
                <a:latin typeface="inherit"/>
              </a:rPr>
              <a:t>y_test</a:t>
            </a:r>
            <a:r>
              <a:rPr lang="en-US" sz="2600" b="0" i="0" dirty="0">
                <a:effectLst/>
                <a:highlight>
                  <a:srgbClr val="FFFF00"/>
                </a:highlight>
                <a:latin typeface="inherit"/>
              </a:rPr>
              <a:t>=</a:t>
            </a:r>
            <a:r>
              <a:rPr lang="en-US" sz="2600" b="1" i="0" dirty="0">
                <a:effectLst/>
                <a:highlight>
                  <a:srgbClr val="FFFF00"/>
                </a:highlight>
                <a:latin typeface="inherit"/>
              </a:rPr>
              <a:t>[[</a:t>
            </a:r>
            <a:r>
              <a:rPr lang="en-US" sz="2600" b="0" i="0" dirty="0">
                <a:effectLst/>
                <a:highlight>
                  <a:srgbClr val="FFFF00"/>
                </a:highlight>
                <a:latin typeface="inherit"/>
              </a:rPr>
              <a:t>11</a:t>
            </a:r>
            <a:r>
              <a:rPr lang="en-US" sz="2600" b="1" i="0" dirty="0">
                <a:effectLst/>
                <a:highlight>
                  <a:srgbClr val="FFFF00"/>
                </a:highlight>
                <a:latin typeface="inherit"/>
              </a:rPr>
              <a:t>]</a:t>
            </a:r>
            <a:r>
              <a:rPr lang="en-US" sz="2600" b="0" i="0" dirty="0">
                <a:effectLst/>
                <a:highlight>
                  <a:srgbClr val="FFFF00"/>
                </a:highlight>
                <a:latin typeface="inherit"/>
              </a:rPr>
              <a:t>,</a:t>
            </a:r>
            <a:r>
              <a:rPr lang="en-US" sz="2600" b="1" i="0" dirty="0">
                <a:effectLst/>
                <a:highlight>
                  <a:srgbClr val="FFFF00"/>
                </a:highlight>
                <a:latin typeface="inherit"/>
              </a:rPr>
              <a:t>[</a:t>
            </a:r>
            <a:r>
              <a:rPr lang="en-US" sz="2600" b="0" i="0" dirty="0">
                <a:effectLst/>
                <a:highlight>
                  <a:srgbClr val="FFFF00"/>
                </a:highlight>
                <a:latin typeface="inherit"/>
              </a:rPr>
              <a:t>8.5</a:t>
            </a:r>
            <a:r>
              <a:rPr lang="en-US" sz="2600" b="1" i="0" dirty="0">
                <a:effectLst/>
                <a:highlight>
                  <a:srgbClr val="FFFF00"/>
                </a:highlight>
                <a:latin typeface="inherit"/>
              </a:rPr>
              <a:t>]</a:t>
            </a:r>
            <a:r>
              <a:rPr lang="en-US" sz="2600" b="0" i="0" dirty="0">
                <a:effectLst/>
                <a:highlight>
                  <a:srgbClr val="FFFF00"/>
                </a:highlight>
                <a:latin typeface="inherit"/>
              </a:rPr>
              <a:t>,</a:t>
            </a:r>
            <a:r>
              <a:rPr lang="en-US" sz="2600" b="1" i="0" dirty="0">
                <a:effectLst/>
                <a:highlight>
                  <a:srgbClr val="FFFF00"/>
                </a:highlight>
                <a:latin typeface="inherit"/>
              </a:rPr>
              <a:t>[</a:t>
            </a:r>
            <a:r>
              <a:rPr lang="en-US" sz="2600" b="0" i="0" dirty="0">
                <a:effectLst/>
                <a:highlight>
                  <a:srgbClr val="FFFF00"/>
                </a:highlight>
                <a:latin typeface="inherit"/>
              </a:rPr>
              <a:t>15</a:t>
            </a:r>
            <a:r>
              <a:rPr lang="en-US" sz="2600" b="1" i="0" dirty="0">
                <a:effectLst/>
                <a:highlight>
                  <a:srgbClr val="FFFF00"/>
                </a:highlight>
                <a:latin typeface="inherit"/>
              </a:rPr>
              <a:t>]</a:t>
            </a:r>
            <a:r>
              <a:rPr lang="en-US" sz="2600" b="0" i="0" dirty="0">
                <a:effectLst/>
                <a:highlight>
                  <a:srgbClr val="FFFF00"/>
                </a:highlight>
                <a:latin typeface="inherit"/>
              </a:rPr>
              <a:t>,</a:t>
            </a:r>
            <a:r>
              <a:rPr lang="en-US" sz="2600" b="1" i="0" dirty="0">
                <a:effectLst/>
                <a:highlight>
                  <a:srgbClr val="FFFF00"/>
                </a:highlight>
                <a:latin typeface="inherit"/>
              </a:rPr>
              <a:t>[</a:t>
            </a:r>
            <a:r>
              <a:rPr lang="en-US" sz="2600" b="0" i="0" dirty="0">
                <a:effectLst/>
                <a:highlight>
                  <a:srgbClr val="FFFF00"/>
                </a:highlight>
                <a:latin typeface="inherit"/>
              </a:rPr>
              <a:t>18</a:t>
            </a:r>
            <a:r>
              <a:rPr lang="en-US" sz="2600" b="1" i="0" dirty="0">
                <a:effectLst/>
                <a:highlight>
                  <a:srgbClr val="FFFF00"/>
                </a:highlight>
                <a:latin typeface="inherit"/>
              </a:rPr>
              <a:t>]</a:t>
            </a:r>
            <a:r>
              <a:rPr lang="en-US" sz="2600" b="0" i="0" dirty="0">
                <a:effectLst/>
                <a:highlight>
                  <a:srgbClr val="FFFF00"/>
                </a:highlight>
                <a:latin typeface="inherit"/>
              </a:rPr>
              <a:t>,</a:t>
            </a:r>
            <a:r>
              <a:rPr lang="en-US" sz="2600" b="1" i="0" dirty="0">
                <a:effectLst/>
                <a:highlight>
                  <a:srgbClr val="FFFF00"/>
                </a:highlight>
                <a:latin typeface="inherit"/>
              </a:rPr>
              <a:t>[</a:t>
            </a:r>
            <a:r>
              <a:rPr lang="en-US" sz="2600" b="0" i="0" dirty="0">
                <a:effectLst/>
                <a:highlight>
                  <a:srgbClr val="FFFF00"/>
                </a:highlight>
                <a:latin typeface="inherit"/>
              </a:rPr>
              <a:t>11</a:t>
            </a:r>
            <a:r>
              <a:rPr lang="en-US" sz="2600" b="1" i="0" dirty="0">
                <a:effectLst/>
                <a:highlight>
                  <a:srgbClr val="FFFF00"/>
                </a:highlight>
                <a:latin typeface="inherit"/>
              </a:rPr>
              <a:t>]]</a:t>
            </a:r>
            <a:endParaRPr lang="en-US" sz="2600" b="0" i="0" dirty="0">
              <a:effectLst/>
              <a:highlight>
                <a:srgbClr val="FFFF00"/>
              </a:highlight>
              <a:latin typeface="Inconsolata"/>
            </a:endParaRPr>
          </a:p>
          <a:p>
            <a:r>
              <a:rPr lang="en-US" sz="2600" b="0" i="0" dirty="0">
                <a:effectLst/>
                <a:highlight>
                  <a:srgbClr val="FFFF00"/>
                </a:highlight>
                <a:latin typeface="inherit"/>
              </a:rPr>
              <a:t>f=</a:t>
            </a:r>
            <a:r>
              <a:rPr lang="en-US" sz="2600" b="0" i="0" dirty="0" err="1">
                <a:effectLst/>
                <a:highlight>
                  <a:srgbClr val="FFFF00"/>
                </a:highlight>
                <a:latin typeface="inherit"/>
              </a:rPr>
              <a:t>plt.figure</a:t>
            </a:r>
            <a:r>
              <a:rPr lang="en-US" sz="2600" b="1" i="0" dirty="0">
                <a:effectLst/>
                <a:highlight>
                  <a:srgbClr val="FFFF00"/>
                </a:highlight>
                <a:latin typeface="inherit"/>
              </a:rPr>
              <a:t>()</a:t>
            </a:r>
            <a:endParaRPr lang="en-US" sz="2600" b="0" i="0" dirty="0">
              <a:effectLst/>
              <a:highlight>
                <a:srgbClr val="FFFF00"/>
              </a:highlight>
              <a:latin typeface="Inconsolata"/>
            </a:endParaRP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10407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F0517-F236-442E-B9B4-FB3B6B107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Continue</a:t>
            </a:r>
            <a:endParaRPr lang="en-US" sz="40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F51AD-51F4-4B35-AE2E-165F3F661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ax=</a:t>
            </a:r>
            <a:r>
              <a:rPr lang="en-US" sz="2000" b="0" i="0" dirty="0" err="1">
                <a:effectLst/>
                <a:highlight>
                  <a:srgbClr val="FFFF00"/>
                </a:highlight>
                <a:latin typeface="inherit"/>
              </a:rPr>
              <a:t>f.add_subplot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(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111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)</a:t>
            </a:r>
            <a:endParaRPr lang="en-US" sz="2000" b="0" i="0" dirty="0">
              <a:effectLst/>
              <a:highlight>
                <a:srgbClr val="FFFF00"/>
              </a:highlight>
              <a:latin typeface="Inconsolata"/>
            </a:endParaRPr>
          </a:p>
          <a:p>
            <a:r>
              <a:rPr lang="en-US" sz="2000" b="0" i="0" dirty="0" err="1">
                <a:effectLst/>
                <a:highlight>
                  <a:srgbClr val="FFFF00"/>
                </a:highlight>
                <a:latin typeface="inherit"/>
              </a:rPr>
              <a:t>plt.xlabel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(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'cake size and toppings'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)</a:t>
            </a:r>
            <a:endParaRPr lang="en-US" sz="2000" b="0" i="0" dirty="0">
              <a:effectLst/>
              <a:highlight>
                <a:srgbClr val="FFFF00"/>
              </a:highlight>
              <a:latin typeface="Inconsolata"/>
            </a:endParaRPr>
          </a:p>
          <a:p>
            <a:r>
              <a:rPr lang="en-US" sz="2000" b="0" i="0" dirty="0" err="1">
                <a:effectLst/>
                <a:highlight>
                  <a:srgbClr val="FFFF00"/>
                </a:highlight>
                <a:latin typeface="inherit"/>
              </a:rPr>
              <a:t>plt.ylabel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(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'cake price'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)</a:t>
            </a:r>
            <a:endParaRPr lang="en-US" sz="2000" b="0" i="0" dirty="0">
              <a:effectLst/>
              <a:highlight>
                <a:srgbClr val="FFFF00"/>
              </a:highlight>
              <a:latin typeface="Inconsolata"/>
            </a:endParaRPr>
          </a:p>
          <a:p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predictions = </a:t>
            </a:r>
            <a:r>
              <a:rPr lang="en-US" sz="2000" b="0" i="0" dirty="0" err="1">
                <a:effectLst/>
                <a:highlight>
                  <a:srgbClr val="FFFF00"/>
                </a:highlight>
                <a:latin typeface="inherit"/>
              </a:rPr>
              <a:t>model.predict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(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x1_test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)</a:t>
            </a:r>
            <a:endParaRPr lang="en-US" sz="2000" b="0" i="0" dirty="0">
              <a:effectLst/>
              <a:highlight>
                <a:srgbClr val="FFFF00"/>
              </a:highlight>
              <a:latin typeface="Inconsolata"/>
            </a:endParaRPr>
          </a:p>
          <a:p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v1,v2=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[]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,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[]</a:t>
            </a:r>
            <a:endParaRPr lang="en-US" sz="2000" b="0" i="0" dirty="0">
              <a:effectLst/>
              <a:highlight>
                <a:srgbClr val="FFFF00"/>
              </a:highlight>
              <a:latin typeface="Inconsolata"/>
            </a:endParaRPr>
          </a:p>
          <a:p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for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 </a:t>
            </a:r>
            <a:r>
              <a:rPr lang="en-US" sz="2000" b="0" i="0" dirty="0" err="1">
                <a:effectLst/>
                <a:highlight>
                  <a:srgbClr val="FFFF00"/>
                </a:highlight>
                <a:latin typeface="inherit"/>
              </a:rPr>
              <a:t>i,prediction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 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in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 enumerate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(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predictions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)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:</a:t>
            </a:r>
            <a:endParaRPr lang="en-US" sz="2000" b="0" i="0" dirty="0">
              <a:effectLst/>
              <a:highlight>
                <a:srgbClr val="FFFF00"/>
              </a:highlight>
              <a:latin typeface="Inconsolata"/>
            </a:endParaRPr>
          </a:p>
          <a:p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print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(</a:t>
            </a:r>
            <a:r>
              <a:rPr lang="en-US" sz="2000" b="0" i="0" dirty="0" err="1">
                <a:effectLst/>
                <a:highlight>
                  <a:srgbClr val="FFFF00"/>
                </a:highlight>
                <a:latin typeface="inherit"/>
              </a:rPr>
              <a:t>f'predicted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 value : {prediction[0]:.02f} vs target value: {</a:t>
            </a:r>
            <a:r>
              <a:rPr lang="en-US" sz="2000" b="0" i="0" dirty="0" err="1">
                <a:effectLst/>
                <a:highlight>
                  <a:srgbClr val="FFFF00"/>
                </a:highlight>
                <a:latin typeface="inherit"/>
              </a:rPr>
              <a:t>y_test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[</a:t>
            </a:r>
            <a:r>
              <a:rPr lang="en-US" sz="2000" b="0" i="0" dirty="0" err="1">
                <a:effectLst/>
                <a:highlight>
                  <a:srgbClr val="FFFF00"/>
                </a:highlight>
                <a:latin typeface="inherit"/>
              </a:rPr>
              <a:t>i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][0]}'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)</a:t>
            </a:r>
            <a:endParaRPr lang="en-US" sz="2000" b="0" i="0" dirty="0">
              <a:effectLst/>
              <a:highlight>
                <a:srgbClr val="FFFF00"/>
              </a:highlight>
              <a:latin typeface="Inconsolata"/>
            </a:endParaRPr>
          </a:p>
          <a:p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v1.append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(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prediction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[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0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])</a:t>
            </a:r>
            <a:endParaRPr lang="en-US" sz="2000" b="0" i="0" dirty="0">
              <a:effectLst/>
              <a:highlight>
                <a:srgbClr val="FFFF00"/>
              </a:highlight>
              <a:latin typeface="Inconsolata"/>
            </a:endParaRPr>
          </a:p>
          <a:p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v2.append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(</a:t>
            </a:r>
            <a:r>
              <a:rPr lang="en-US" sz="2000" b="0" i="0" dirty="0" err="1">
                <a:effectLst/>
                <a:highlight>
                  <a:srgbClr val="FFFF00"/>
                </a:highlight>
                <a:latin typeface="inherit"/>
              </a:rPr>
              <a:t>y_test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[</a:t>
            </a:r>
            <a:r>
              <a:rPr lang="en-US" sz="2000" b="0" i="0" dirty="0" err="1">
                <a:effectLst/>
                <a:highlight>
                  <a:srgbClr val="FFFF00"/>
                </a:highlight>
                <a:latin typeface="inherit"/>
              </a:rPr>
              <a:t>i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][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0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])</a:t>
            </a:r>
            <a:endParaRPr lang="en-US" sz="2000" b="0" i="0" dirty="0">
              <a:effectLst/>
              <a:highlight>
                <a:srgbClr val="FFFF00"/>
              </a:highlight>
              <a:latin typeface="Inconsolata"/>
            </a:endParaRPr>
          </a:p>
          <a:p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print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(</a:t>
            </a:r>
            <a:r>
              <a:rPr lang="en-US" sz="2000" b="0" i="0" dirty="0" err="1">
                <a:effectLst/>
                <a:highlight>
                  <a:srgbClr val="FFFF00"/>
                </a:highlight>
                <a:latin typeface="inherit"/>
              </a:rPr>
              <a:t>f'R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-squared : {</a:t>
            </a:r>
            <a:r>
              <a:rPr lang="en-US" sz="2000" b="0" i="0" dirty="0" err="1">
                <a:effectLst/>
                <a:highlight>
                  <a:srgbClr val="FFFF00"/>
                </a:highlight>
                <a:latin typeface="inherit"/>
              </a:rPr>
              <a:t>model.score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(x1_test,y_test)}'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)</a:t>
            </a:r>
            <a:endParaRPr lang="en-US" sz="2000" b="0" i="0" dirty="0">
              <a:effectLst/>
              <a:highlight>
                <a:srgbClr val="FFFF00"/>
              </a:highlight>
              <a:latin typeface="Inconsolata"/>
            </a:endParaRPr>
          </a:p>
          <a:p>
            <a:r>
              <a:rPr lang="en-US" sz="2000" b="0" i="0" dirty="0" err="1">
                <a:effectLst/>
                <a:highlight>
                  <a:srgbClr val="FFFF00"/>
                </a:highlight>
                <a:latin typeface="inherit"/>
              </a:rPr>
              <a:t>ax.plot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(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v1,color='g',</a:t>
            </a:r>
            <a:r>
              <a:rPr lang="en-US" sz="2000" b="0" i="0" dirty="0" err="1">
                <a:effectLst/>
                <a:highlight>
                  <a:srgbClr val="FFFF00"/>
                </a:highlight>
                <a:latin typeface="inherit"/>
              </a:rPr>
              <a:t>linestyle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='--'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)</a:t>
            </a:r>
            <a:endParaRPr lang="en-US" sz="2000" b="0" i="0" dirty="0">
              <a:effectLst/>
              <a:highlight>
                <a:srgbClr val="FFFF00"/>
              </a:highlight>
              <a:latin typeface="Inconsolata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4312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64503-5870-44A7-A8A4-2D4343085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you’ll get this graph 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0C7A8B-DDF7-4828-920B-A849985C0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674162"/>
            <a:ext cx="7347537" cy="551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21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30811F-824E-4BFF-9AA4-4547925BF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Summary: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DC587-B0AE-4A3F-A0E8-C3750D8BC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1" dirty="0"/>
              <a:t>So far you have learned about predicting data sets that are linearly related to some of the features.</a:t>
            </a:r>
          </a:p>
        </p:txBody>
      </p:sp>
    </p:spTree>
    <p:extLst>
      <p:ext uri="{BB962C8B-B14F-4D97-AF65-F5344CB8AC3E}">
        <p14:creationId xmlns:p14="http://schemas.microsoft.com/office/powerpoint/2010/main" val="3653607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82658-D24B-430C-B2CC-9AB645DE1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700" b="1" dirty="0">
                <a:solidFill>
                  <a:srgbClr val="FFFFFF"/>
                </a:solidFill>
              </a:rPr>
              <a:t>Now you’ll learn how to Extract Features from Images and Pre-process data.</a:t>
            </a:r>
            <a:br>
              <a:rPr lang="en-US" sz="3700" b="1" dirty="0">
                <a:solidFill>
                  <a:srgbClr val="FFFFFF"/>
                </a:solidFill>
              </a:rPr>
            </a:b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59577-C1E3-4E07-AE9C-420D45E61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# extracting points of interest from an image</a:t>
            </a:r>
            <a:endParaRPr lang="en-US" sz="2000" b="0" i="0" dirty="0">
              <a:effectLst/>
              <a:highlight>
                <a:srgbClr val="FFFF00"/>
              </a:highlight>
              <a:latin typeface="Inconsolata"/>
            </a:endParaRPr>
          </a:p>
          <a:p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# import </a:t>
            </a:r>
            <a:r>
              <a:rPr lang="en-US" sz="2000" b="0" i="0" dirty="0" err="1">
                <a:effectLst/>
                <a:highlight>
                  <a:srgbClr val="FFFF00"/>
                </a:highlight>
                <a:latin typeface="inherit"/>
              </a:rPr>
              <a:t>os</a:t>
            </a:r>
            <a:endParaRPr lang="en-US" sz="2000" b="0" i="0" dirty="0">
              <a:effectLst/>
              <a:highlight>
                <a:srgbClr val="FFFF00"/>
              </a:highlight>
              <a:latin typeface="Inconsolata"/>
            </a:endParaRPr>
          </a:p>
          <a:p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import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 </a:t>
            </a:r>
            <a:r>
              <a:rPr lang="en-US" sz="2000" b="0" i="0" dirty="0" err="1">
                <a:effectLst/>
                <a:highlight>
                  <a:srgbClr val="FFFF00"/>
                </a:highlight>
                <a:latin typeface="inherit"/>
              </a:rPr>
              <a:t>numpy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 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as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 np</a:t>
            </a:r>
            <a:endParaRPr lang="en-US" sz="2000" b="0" i="0" dirty="0">
              <a:effectLst/>
              <a:highlight>
                <a:srgbClr val="FFFF00"/>
              </a:highlight>
              <a:latin typeface="Inconsolata"/>
            </a:endParaRPr>
          </a:p>
          <a:p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from </a:t>
            </a:r>
            <a:r>
              <a:rPr lang="en-US" sz="2000" b="0" i="1" dirty="0" err="1">
                <a:effectLst/>
                <a:highlight>
                  <a:srgbClr val="FFFF00"/>
                </a:highlight>
                <a:latin typeface="inherit"/>
              </a:rPr>
              <a:t>skimage.feature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 import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 </a:t>
            </a:r>
            <a:r>
              <a:rPr lang="en-US" sz="2000" b="0" i="0" dirty="0" err="1">
                <a:effectLst/>
                <a:highlight>
                  <a:srgbClr val="FFFF00"/>
                </a:highlight>
                <a:latin typeface="inherit"/>
              </a:rPr>
              <a:t>corner_harris,corner_peaks</a:t>
            </a:r>
            <a:endParaRPr lang="en-US" sz="2000" b="0" i="0" dirty="0">
              <a:effectLst/>
              <a:highlight>
                <a:srgbClr val="FFFF00"/>
              </a:highlight>
              <a:latin typeface="Inconsolata"/>
            </a:endParaRPr>
          </a:p>
          <a:p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from </a:t>
            </a:r>
            <a:r>
              <a:rPr lang="en-US" sz="2000" b="0" i="1" dirty="0" err="1">
                <a:effectLst/>
                <a:highlight>
                  <a:srgbClr val="FFFF00"/>
                </a:highlight>
                <a:latin typeface="inherit"/>
              </a:rPr>
              <a:t>skimage.color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 import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 rgb2gray</a:t>
            </a:r>
            <a:endParaRPr lang="en-US" sz="2000" b="0" i="0" dirty="0">
              <a:effectLst/>
              <a:highlight>
                <a:srgbClr val="FFFF00"/>
              </a:highlight>
              <a:latin typeface="Inconsolata"/>
            </a:endParaRPr>
          </a:p>
          <a:p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import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 </a:t>
            </a:r>
            <a:r>
              <a:rPr lang="en-US" sz="2000" b="0" i="0" dirty="0" err="1">
                <a:effectLst/>
                <a:highlight>
                  <a:srgbClr val="FFFF00"/>
                </a:highlight>
                <a:latin typeface="inherit"/>
              </a:rPr>
              <a:t>matplotlib.pyplot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 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as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 </a:t>
            </a:r>
            <a:r>
              <a:rPr lang="en-US" sz="2000" b="0" i="0" dirty="0" err="1">
                <a:effectLst/>
                <a:highlight>
                  <a:srgbClr val="FFFF00"/>
                </a:highlight>
                <a:latin typeface="inherit"/>
              </a:rPr>
              <a:t>plt</a:t>
            </a:r>
            <a:endParaRPr lang="en-US" sz="2000" b="0" i="0" dirty="0">
              <a:effectLst/>
              <a:highlight>
                <a:srgbClr val="FFFF00"/>
              </a:highlight>
              <a:latin typeface="Inconsolata"/>
            </a:endParaRPr>
          </a:p>
          <a:p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import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 skimage.io 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as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 io</a:t>
            </a:r>
            <a:endParaRPr lang="en-US" sz="2000" b="0" i="0" dirty="0">
              <a:effectLst/>
              <a:highlight>
                <a:srgbClr val="FFFF00"/>
              </a:highlight>
              <a:latin typeface="Inconsolata"/>
            </a:endParaRPr>
          </a:p>
          <a:p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from </a:t>
            </a:r>
            <a:r>
              <a:rPr lang="en-US" sz="2000" b="0" i="1" dirty="0" err="1">
                <a:effectLst/>
                <a:highlight>
                  <a:srgbClr val="FFFF00"/>
                </a:highlight>
                <a:latin typeface="inherit"/>
              </a:rPr>
              <a:t>skimage.exposure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 import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 </a:t>
            </a:r>
            <a:r>
              <a:rPr lang="en-US" sz="2000" b="0" i="0" dirty="0" err="1">
                <a:effectLst/>
                <a:highlight>
                  <a:srgbClr val="FFFF00"/>
                </a:highlight>
                <a:latin typeface="inherit"/>
              </a:rPr>
              <a:t>equalize_hist</a:t>
            </a:r>
            <a:endParaRPr lang="en-US" sz="2000" b="0" i="0" dirty="0">
              <a:effectLst/>
              <a:highlight>
                <a:srgbClr val="FFFF00"/>
              </a:highlight>
              <a:latin typeface="Inconsolata"/>
            </a:endParaRPr>
          </a:p>
          <a:p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def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 </a:t>
            </a:r>
            <a:r>
              <a:rPr lang="en-US" sz="2000" b="0" i="0" dirty="0" err="1">
                <a:effectLst/>
                <a:highlight>
                  <a:srgbClr val="FFFF00"/>
                </a:highlight>
                <a:latin typeface="inherit"/>
              </a:rPr>
              <a:t>view_corners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(</a:t>
            </a:r>
            <a:r>
              <a:rPr lang="en-US" sz="2000" b="0" i="0" dirty="0" err="1">
                <a:effectLst/>
                <a:highlight>
                  <a:srgbClr val="FFFF00"/>
                </a:highlight>
                <a:latin typeface="inherit"/>
              </a:rPr>
              <a:t>corners,image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)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:</a:t>
            </a:r>
            <a:endParaRPr lang="en-US" sz="2000" b="0" i="0" dirty="0">
              <a:effectLst/>
              <a:highlight>
                <a:srgbClr val="FFFF00"/>
              </a:highlight>
              <a:latin typeface="Inconsolata"/>
            </a:endParaRPr>
          </a:p>
          <a:p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f = </a:t>
            </a:r>
            <a:r>
              <a:rPr lang="en-US" sz="2000" b="0" i="0" dirty="0" err="1">
                <a:effectLst/>
                <a:highlight>
                  <a:srgbClr val="FFFF00"/>
                </a:highlight>
                <a:latin typeface="inherit"/>
              </a:rPr>
              <a:t>plt.figure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()</a:t>
            </a:r>
            <a:endParaRPr lang="en-US" sz="2000" b="0" i="0" dirty="0">
              <a:effectLst/>
              <a:highlight>
                <a:srgbClr val="FFFF00"/>
              </a:highlight>
              <a:latin typeface="Inconsolata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2243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8B73C-9821-42B2-8380-29ECBF41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Now you’ll learn how to Extract Features from Images and Pre-process data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D4FE9-9B5A-435E-8719-CCD71C42A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800" b="0" i="0" dirty="0" err="1">
                <a:effectLst/>
                <a:highlight>
                  <a:srgbClr val="FFFF00"/>
                </a:highlight>
                <a:latin typeface="inherit"/>
              </a:rPr>
              <a:t>view_corners</a:t>
            </a:r>
            <a:r>
              <a:rPr lang="en-US" sz="1800" b="1" i="0" dirty="0">
                <a:effectLst/>
                <a:highlight>
                  <a:srgbClr val="FFFF00"/>
                </a:highlight>
                <a:latin typeface="inherit"/>
              </a:rPr>
              <a:t>(</a:t>
            </a:r>
            <a:r>
              <a:rPr lang="en-US" sz="1800" b="0" i="0" dirty="0">
                <a:effectLst/>
                <a:highlight>
                  <a:srgbClr val="FFFF00"/>
                </a:highlight>
                <a:latin typeface="inherit"/>
              </a:rPr>
              <a:t>corners , </a:t>
            </a:r>
            <a:r>
              <a:rPr lang="en-US" sz="1800" b="0" i="0" dirty="0" err="1">
                <a:effectLst/>
                <a:highlight>
                  <a:srgbClr val="FFFF00"/>
                </a:highlight>
                <a:latin typeface="inherit"/>
              </a:rPr>
              <a:t>my_image</a:t>
            </a:r>
            <a:endParaRPr lang="en-US" sz="1800" b="0" i="0" dirty="0">
              <a:effectLst/>
              <a:highlight>
                <a:srgbClr val="FFFF00"/>
              </a:highlight>
              <a:latin typeface="Inconsolata"/>
            </a:endParaRPr>
          </a:p>
          <a:p>
            <a:r>
              <a:rPr lang="en-US" sz="1800" b="0" i="0" dirty="0" err="1">
                <a:effectLst/>
                <a:highlight>
                  <a:srgbClr val="FFFF00"/>
                </a:highlight>
                <a:latin typeface="inherit"/>
              </a:rPr>
              <a:t>plt.gray</a:t>
            </a:r>
            <a:r>
              <a:rPr lang="en-US" sz="1800" b="1" i="0" dirty="0">
                <a:effectLst/>
                <a:highlight>
                  <a:srgbClr val="FFFF00"/>
                </a:highlight>
                <a:latin typeface="inherit"/>
              </a:rPr>
              <a:t>()</a:t>
            </a:r>
            <a:r>
              <a:rPr lang="en-US" sz="1800" b="0" i="0" dirty="0">
                <a:effectLst/>
                <a:highlight>
                  <a:srgbClr val="FFFF00"/>
                </a:highlight>
                <a:latin typeface="inherit"/>
              </a:rPr>
              <a:t> # converting to grayscale</a:t>
            </a:r>
            <a:endParaRPr lang="en-US" sz="1800" b="0" i="0" dirty="0">
              <a:effectLst/>
              <a:highlight>
                <a:srgbClr val="FFFF00"/>
              </a:highlight>
              <a:latin typeface="Inconsolata"/>
            </a:endParaRPr>
          </a:p>
          <a:p>
            <a:r>
              <a:rPr lang="en-US" sz="1800" b="0" i="0" dirty="0" err="1">
                <a:effectLst/>
                <a:highlight>
                  <a:srgbClr val="FFFF00"/>
                </a:highlight>
                <a:latin typeface="inherit"/>
              </a:rPr>
              <a:t>plt.imshow</a:t>
            </a:r>
            <a:r>
              <a:rPr lang="en-US" sz="1800" b="1" i="0" dirty="0">
                <a:effectLst/>
                <a:highlight>
                  <a:srgbClr val="FFFF00"/>
                </a:highlight>
                <a:latin typeface="inherit"/>
              </a:rPr>
              <a:t>(</a:t>
            </a:r>
            <a:r>
              <a:rPr lang="en-US" sz="1800" b="0" i="0" dirty="0">
                <a:effectLst/>
                <a:highlight>
                  <a:srgbClr val="FFFF00"/>
                </a:highlight>
                <a:latin typeface="inherit"/>
              </a:rPr>
              <a:t>image</a:t>
            </a:r>
            <a:r>
              <a:rPr lang="en-US" sz="1800" b="1" i="0" dirty="0">
                <a:effectLst/>
                <a:highlight>
                  <a:srgbClr val="FFFF00"/>
                </a:highlight>
                <a:latin typeface="inherit"/>
              </a:rPr>
              <a:t>)</a:t>
            </a:r>
            <a:endParaRPr lang="en-US" sz="1800" b="0" i="0" dirty="0">
              <a:effectLst/>
              <a:highlight>
                <a:srgbClr val="FFFF00"/>
              </a:highlight>
              <a:latin typeface="Inconsolata"/>
            </a:endParaRPr>
          </a:p>
          <a:p>
            <a:r>
              <a:rPr lang="en-US" sz="1800" b="0" i="0" dirty="0" err="1">
                <a:effectLst/>
                <a:highlight>
                  <a:srgbClr val="FFFF00"/>
                </a:highlight>
                <a:latin typeface="inherit"/>
              </a:rPr>
              <a:t>y_corner</a:t>
            </a:r>
            <a:r>
              <a:rPr lang="en-US" sz="1800" b="0" i="0" dirty="0">
                <a:effectLst/>
                <a:highlight>
                  <a:srgbClr val="FFFF00"/>
                </a:highlight>
                <a:latin typeface="inherit"/>
              </a:rPr>
              <a:t> , </a:t>
            </a:r>
            <a:r>
              <a:rPr lang="en-US" sz="1800" b="0" i="0" dirty="0" err="1">
                <a:effectLst/>
                <a:highlight>
                  <a:srgbClr val="FFFF00"/>
                </a:highlight>
                <a:latin typeface="inherit"/>
              </a:rPr>
              <a:t>x_corner</a:t>
            </a:r>
            <a:r>
              <a:rPr lang="en-US" sz="1800" b="0" i="0" dirty="0">
                <a:effectLst/>
                <a:highlight>
                  <a:srgbClr val="FFFF00"/>
                </a:highlight>
                <a:latin typeface="inherit"/>
              </a:rPr>
              <a:t> = zip</a:t>
            </a:r>
            <a:r>
              <a:rPr lang="en-US" sz="1800" b="1" i="0" dirty="0">
                <a:effectLst/>
                <a:highlight>
                  <a:srgbClr val="FFFF00"/>
                </a:highlight>
                <a:latin typeface="inherit"/>
              </a:rPr>
              <a:t>(</a:t>
            </a:r>
            <a:r>
              <a:rPr lang="en-US" sz="1800" b="0" i="0" dirty="0">
                <a:effectLst/>
                <a:highlight>
                  <a:srgbClr val="FFFF00"/>
                </a:highlight>
                <a:latin typeface="inherit"/>
              </a:rPr>
              <a:t>*corners</a:t>
            </a:r>
            <a:r>
              <a:rPr lang="en-US" sz="1800" b="1" i="0" dirty="0">
                <a:effectLst/>
                <a:highlight>
                  <a:srgbClr val="FFFF00"/>
                </a:highlight>
                <a:latin typeface="inherit"/>
              </a:rPr>
              <a:t>)</a:t>
            </a:r>
            <a:endParaRPr lang="en-US" sz="1800" b="0" i="0" dirty="0">
              <a:effectLst/>
              <a:highlight>
                <a:srgbClr val="FFFF00"/>
              </a:highlight>
              <a:latin typeface="Inconsolata"/>
            </a:endParaRPr>
          </a:p>
          <a:p>
            <a:r>
              <a:rPr lang="en-US" sz="1800" b="0" i="0" dirty="0" err="1">
                <a:effectLst/>
                <a:highlight>
                  <a:srgbClr val="FFFF00"/>
                </a:highlight>
                <a:latin typeface="inherit"/>
              </a:rPr>
              <a:t>plt.plot</a:t>
            </a:r>
            <a:r>
              <a:rPr lang="en-US" sz="1800" b="1" i="0" dirty="0">
                <a:effectLst/>
                <a:highlight>
                  <a:srgbClr val="FFFF00"/>
                </a:highlight>
                <a:latin typeface="inherit"/>
              </a:rPr>
              <a:t>(</a:t>
            </a:r>
            <a:r>
              <a:rPr lang="en-US" sz="1800" b="0" i="0" dirty="0" err="1">
                <a:effectLst/>
                <a:highlight>
                  <a:srgbClr val="FFFF00"/>
                </a:highlight>
                <a:latin typeface="inherit"/>
              </a:rPr>
              <a:t>x_corner,y_corner,'x</a:t>
            </a:r>
            <a:r>
              <a:rPr lang="en-US" sz="1800" b="0" i="0" dirty="0">
                <a:effectLst/>
                <a:highlight>
                  <a:srgbClr val="FFFF00"/>
                </a:highlight>
                <a:latin typeface="inherit"/>
              </a:rPr>
              <a:t>'</a:t>
            </a:r>
            <a:r>
              <a:rPr lang="en-US" sz="1800" b="1" i="0" dirty="0">
                <a:effectLst/>
                <a:highlight>
                  <a:srgbClr val="FFFF00"/>
                </a:highlight>
                <a:latin typeface="inherit"/>
              </a:rPr>
              <a:t>)</a:t>
            </a:r>
            <a:endParaRPr lang="en-US" sz="1800" b="0" i="0" dirty="0">
              <a:effectLst/>
              <a:highlight>
                <a:srgbClr val="FFFF00"/>
              </a:highlight>
              <a:latin typeface="Inconsolata"/>
            </a:endParaRPr>
          </a:p>
          <a:p>
            <a:r>
              <a:rPr lang="en-US" sz="1800" b="0" i="0" dirty="0" err="1">
                <a:effectLst/>
                <a:highlight>
                  <a:srgbClr val="FFFF00"/>
                </a:highlight>
                <a:latin typeface="inherit"/>
              </a:rPr>
              <a:t>plt.xlim</a:t>
            </a:r>
            <a:r>
              <a:rPr lang="en-US" sz="1800" b="1" i="0" dirty="0">
                <a:effectLst/>
                <a:highlight>
                  <a:srgbClr val="FFFF00"/>
                </a:highlight>
                <a:latin typeface="inherit"/>
              </a:rPr>
              <a:t>(</a:t>
            </a:r>
            <a:r>
              <a:rPr lang="en-US" sz="1800" b="0" i="0" dirty="0">
                <a:effectLst/>
                <a:highlight>
                  <a:srgbClr val="FFFF00"/>
                </a:highlight>
                <a:latin typeface="inherit"/>
              </a:rPr>
              <a:t>0, </a:t>
            </a:r>
            <a:r>
              <a:rPr lang="en-US" sz="1800" b="0" i="0" dirty="0" err="1">
                <a:effectLst/>
                <a:highlight>
                  <a:srgbClr val="FFFF00"/>
                </a:highlight>
                <a:latin typeface="inherit"/>
              </a:rPr>
              <a:t>image.shape</a:t>
            </a:r>
            <a:r>
              <a:rPr lang="en-US" sz="1800" b="1" i="0" dirty="0">
                <a:effectLst/>
                <a:highlight>
                  <a:srgbClr val="FFFF00"/>
                </a:highlight>
                <a:latin typeface="inherit"/>
              </a:rPr>
              <a:t>[</a:t>
            </a:r>
            <a:r>
              <a:rPr lang="en-US" sz="1800" b="0" i="0" dirty="0">
                <a:effectLst/>
                <a:highlight>
                  <a:srgbClr val="FFFF00"/>
                </a:highlight>
                <a:latin typeface="inherit"/>
              </a:rPr>
              <a:t>1</a:t>
            </a:r>
            <a:r>
              <a:rPr lang="en-US" sz="1800" b="1" i="0" dirty="0">
                <a:effectLst/>
                <a:highlight>
                  <a:srgbClr val="FFFF00"/>
                </a:highlight>
                <a:latin typeface="inherit"/>
              </a:rPr>
              <a:t>])</a:t>
            </a:r>
            <a:endParaRPr lang="en-US" sz="1800" b="0" i="0" dirty="0">
              <a:effectLst/>
              <a:highlight>
                <a:srgbClr val="FFFF00"/>
              </a:highlight>
              <a:latin typeface="Inconsolata"/>
            </a:endParaRPr>
          </a:p>
          <a:p>
            <a:r>
              <a:rPr lang="en-US" sz="1800" b="0" i="0" dirty="0" err="1">
                <a:effectLst/>
                <a:highlight>
                  <a:srgbClr val="FFFF00"/>
                </a:highlight>
                <a:latin typeface="inherit"/>
              </a:rPr>
              <a:t>f.set_size_inches</a:t>
            </a:r>
            <a:r>
              <a:rPr lang="en-US" sz="1800" b="1" i="0" dirty="0">
                <a:effectLst/>
                <a:highlight>
                  <a:srgbClr val="FFFF00"/>
                </a:highlight>
                <a:latin typeface="inherit"/>
              </a:rPr>
              <a:t>(</a:t>
            </a:r>
            <a:r>
              <a:rPr lang="en-US" sz="1800" b="0" i="0" dirty="0" err="1">
                <a:effectLst/>
                <a:highlight>
                  <a:srgbClr val="FFFF00"/>
                </a:highlight>
                <a:latin typeface="inherit"/>
              </a:rPr>
              <a:t>np.array</a:t>
            </a:r>
            <a:r>
              <a:rPr lang="en-US" sz="1800" b="1" i="0" dirty="0">
                <a:effectLst/>
                <a:highlight>
                  <a:srgbClr val="FFFF00"/>
                </a:highlight>
                <a:latin typeface="inherit"/>
              </a:rPr>
              <a:t>(</a:t>
            </a:r>
            <a:r>
              <a:rPr lang="en-US" sz="1800" b="0" i="0" dirty="0" err="1">
                <a:effectLst/>
                <a:highlight>
                  <a:srgbClr val="FFFF00"/>
                </a:highlight>
                <a:latin typeface="inherit"/>
              </a:rPr>
              <a:t>f.get_size_inches</a:t>
            </a:r>
            <a:r>
              <a:rPr lang="en-US" sz="1800" b="1" i="0" dirty="0">
                <a:effectLst/>
                <a:highlight>
                  <a:srgbClr val="FFFF00"/>
                </a:highlight>
                <a:latin typeface="inherit"/>
              </a:rPr>
              <a:t>())</a:t>
            </a:r>
            <a:r>
              <a:rPr lang="en-US" sz="1800" b="0" i="0" dirty="0">
                <a:effectLst/>
                <a:highlight>
                  <a:srgbClr val="FFFF00"/>
                </a:highlight>
                <a:latin typeface="inherit"/>
              </a:rPr>
              <a:t> * 2.0</a:t>
            </a:r>
            <a:r>
              <a:rPr lang="en-US" sz="1800" b="1" i="0" dirty="0">
                <a:effectLst/>
                <a:highlight>
                  <a:srgbClr val="FFFF00"/>
                </a:highlight>
                <a:latin typeface="inherit"/>
              </a:rPr>
              <a:t>)</a:t>
            </a:r>
            <a:r>
              <a:rPr lang="en-US" sz="1800" b="0" i="0" dirty="0">
                <a:effectLst/>
                <a:highlight>
                  <a:srgbClr val="FFFF00"/>
                </a:highlight>
                <a:latin typeface="inherit"/>
              </a:rPr>
              <a:t> # to scale the display</a:t>
            </a:r>
            <a:endParaRPr lang="en-US" sz="1800" b="0" i="0" dirty="0">
              <a:effectLst/>
              <a:highlight>
                <a:srgbClr val="FFFF00"/>
              </a:highlight>
              <a:latin typeface="Inconsolata"/>
            </a:endParaRPr>
          </a:p>
          <a:p>
            <a:r>
              <a:rPr lang="en-US" sz="1800" b="0" i="0" dirty="0" err="1">
                <a:effectLst/>
                <a:highlight>
                  <a:srgbClr val="FFFF00"/>
                </a:highlight>
                <a:latin typeface="inherit"/>
              </a:rPr>
              <a:t>plt.show</a:t>
            </a:r>
            <a:r>
              <a:rPr lang="en-US" sz="1800" b="1" i="0" dirty="0">
                <a:effectLst/>
                <a:highlight>
                  <a:srgbClr val="FFFF00"/>
                </a:highlight>
                <a:latin typeface="inherit"/>
              </a:rPr>
              <a:t>()</a:t>
            </a:r>
            <a:endParaRPr lang="en-US" sz="1800" b="0" i="0" dirty="0">
              <a:effectLst/>
              <a:highlight>
                <a:srgbClr val="FFFF00"/>
              </a:highlight>
              <a:latin typeface="Inconsolata"/>
            </a:endParaRPr>
          </a:p>
          <a:p>
            <a:r>
              <a:rPr lang="en-US" sz="1800" b="1" i="0" dirty="0">
                <a:effectLst/>
                <a:highlight>
                  <a:srgbClr val="FFFF00"/>
                </a:highlight>
                <a:latin typeface="inherit"/>
              </a:rPr>
              <a:t>if</a:t>
            </a:r>
            <a:r>
              <a:rPr lang="en-US" sz="1800" b="0" i="0" dirty="0">
                <a:effectLst/>
                <a:highlight>
                  <a:srgbClr val="FFFF00"/>
                </a:highlight>
                <a:latin typeface="inherit"/>
              </a:rPr>
              <a:t> __name__=='__main__':</a:t>
            </a:r>
            <a:endParaRPr lang="en-US" sz="1800" b="0" i="0" dirty="0">
              <a:effectLst/>
              <a:highlight>
                <a:srgbClr val="FFFF00"/>
              </a:highlight>
              <a:latin typeface="Inconsolata"/>
            </a:endParaRPr>
          </a:p>
          <a:p>
            <a:r>
              <a:rPr lang="en-US" sz="1800" b="0" i="0" dirty="0" err="1">
                <a:effectLst/>
                <a:highlight>
                  <a:srgbClr val="FFFF00"/>
                </a:highlight>
                <a:latin typeface="inherit"/>
              </a:rPr>
              <a:t>my_image</a:t>
            </a:r>
            <a:r>
              <a:rPr lang="en-US" sz="1800" b="0" i="0" dirty="0">
                <a:effectLst/>
                <a:highlight>
                  <a:srgbClr val="FFFF00"/>
                </a:highlight>
                <a:latin typeface="inherit"/>
              </a:rPr>
              <a:t>= </a:t>
            </a:r>
            <a:r>
              <a:rPr lang="en-US" sz="1800" b="0" i="0" dirty="0" err="1">
                <a:effectLst/>
                <a:highlight>
                  <a:srgbClr val="FFFF00"/>
                </a:highlight>
                <a:latin typeface="inherit"/>
              </a:rPr>
              <a:t>io.imread</a:t>
            </a:r>
            <a:r>
              <a:rPr lang="en-US" sz="1800" b="1" i="0" dirty="0">
                <a:effectLst/>
                <a:highlight>
                  <a:srgbClr val="FFFF00"/>
                </a:highlight>
                <a:latin typeface="inherit"/>
              </a:rPr>
              <a:t>(</a:t>
            </a:r>
            <a:r>
              <a:rPr lang="en-US" sz="1800" b="0" i="0" dirty="0">
                <a:effectLst/>
                <a:highlight>
                  <a:srgbClr val="FFFF00"/>
                </a:highlight>
                <a:latin typeface="inherit"/>
              </a:rPr>
              <a:t>'/home/</a:t>
            </a:r>
            <a:r>
              <a:rPr lang="en-US" sz="1800" b="0" i="0" dirty="0" err="1">
                <a:effectLst/>
                <a:highlight>
                  <a:srgbClr val="FFFF00"/>
                </a:highlight>
                <a:latin typeface="inherit"/>
              </a:rPr>
              <a:t>tuhin</a:t>
            </a:r>
            <a:r>
              <a:rPr lang="en-US" sz="1800" b="0" i="0" dirty="0">
                <a:effectLst/>
                <a:highlight>
                  <a:srgbClr val="FFFF00"/>
                </a:highlight>
                <a:latin typeface="inherit"/>
              </a:rPr>
              <a:t>/Pictures/crow image.jpg'</a:t>
            </a:r>
            <a:r>
              <a:rPr lang="en-US" sz="1800" b="1" i="0" dirty="0">
                <a:effectLst/>
                <a:highlight>
                  <a:srgbClr val="FFFF00"/>
                </a:highlight>
                <a:latin typeface="inherit"/>
              </a:rPr>
              <a:t>)</a:t>
            </a:r>
            <a:endParaRPr lang="en-US" sz="1800" b="0" i="0" dirty="0">
              <a:effectLst/>
              <a:highlight>
                <a:srgbClr val="FFFF00"/>
              </a:highlight>
              <a:latin typeface="Inconsolata"/>
            </a:endParaRPr>
          </a:p>
          <a:p>
            <a:r>
              <a:rPr lang="en-US" sz="1800" b="0" i="0" dirty="0" err="1">
                <a:effectLst/>
                <a:highlight>
                  <a:srgbClr val="FFFF00"/>
                </a:highlight>
                <a:latin typeface="inherit"/>
              </a:rPr>
              <a:t>my_image</a:t>
            </a:r>
            <a:r>
              <a:rPr lang="en-US" sz="1800" b="0" i="0" dirty="0">
                <a:effectLst/>
                <a:highlight>
                  <a:srgbClr val="FFFF00"/>
                </a:highlight>
                <a:latin typeface="inherit"/>
              </a:rPr>
              <a:t>=</a:t>
            </a:r>
            <a:r>
              <a:rPr lang="en-US" sz="1800" b="0" i="0" dirty="0" err="1">
                <a:effectLst/>
                <a:highlight>
                  <a:srgbClr val="FFFF00"/>
                </a:highlight>
                <a:latin typeface="inherit"/>
              </a:rPr>
              <a:t>equalize_hist</a:t>
            </a:r>
            <a:r>
              <a:rPr lang="en-US" sz="1800" b="1" i="0" dirty="0">
                <a:effectLst/>
                <a:highlight>
                  <a:srgbClr val="FFFF00"/>
                </a:highlight>
                <a:latin typeface="inherit"/>
              </a:rPr>
              <a:t>(</a:t>
            </a:r>
            <a:r>
              <a:rPr lang="en-US" sz="1800" b="0" i="0" dirty="0">
                <a:effectLst/>
                <a:highlight>
                  <a:srgbClr val="FFFF00"/>
                </a:highlight>
                <a:latin typeface="inherit"/>
              </a:rPr>
              <a:t>rgb2gray</a:t>
            </a:r>
            <a:r>
              <a:rPr lang="en-US" sz="1800" b="1" i="0" dirty="0">
                <a:effectLst/>
                <a:highlight>
                  <a:srgbClr val="FFFF00"/>
                </a:highlight>
                <a:latin typeface="inherit"/>
              </a:rPr>
              <a:t>(</a:t>
            </a:r>
            <a:r>
              <a:rPr lang="en-US" sz="1800" b="0" i="0" dirty="0" err="1">
                <a:effectLst/>
                <a:highlight>
                  <a:srgbClr val="FFFF00"/>
                </a:highlight>
                <a:latin typeface="inherit"/>
              </a:rPr>
              <a:t>my_image</a:t>
            </a:r>
            <a:r>
              <a:rPr lang="en-US" sz="1800" b="1" i="0" dirty="0">
                <a:effectLst/>
                <a:highlight>
                  <a:srgbClr val="FFFF00"/>
                </a:highlight>
                <a:latin typeface="inherit"/>
              </a:rPr>
              <a:t>))</a:t>
            </a:r>
            <a:endParaRPr lang="en-US" sz="1800" b="0" i="0" dirty="0">
              <a:effectLst/>
              <a:highlight>
                <a:srgbClr val="FFFF00"/>
              </a:highlight>
              <a:latin typeface="Inconsolata"/>
            </a:endParaRPr>
          </a:p>
          <a:p>
            <a:r>
              <a:rPr lang="en-US" sz="1800" b="0" i="0" dirty="0">
                <a:effectLst/>
                <a:highlight>
                  <a:srgbClr val="FFFF00"/>
                </a:highlight>
                <a:latin typeface="inherit"/>
              </a:rPr>
              <a:t>corners = </a:t>
            </a:r>
            <a:r>
              <a:rPr lang="en-US" sz="1800" b="0" i="0" dirty="0" err="1">
                <a:effectLst/>
                <a:highlight>
                  <a:srgbClr val="FFFF00"/>
                </a:highlight>
                <a:latin typeface="inherit"/>
              </a:rPr>
              <a:t>corner_peaks</a:t>
            </a:r>
            <a:r>
              <a:rPr lang="en-US" sz="1800" b="1" i="0" dirty="0">
                <a:effectLst/>
                <a:highlight>
                  <a:srgbClr val="FFFF00"/>
                </a:highlight>
                <a:latin typeface="inherit"/>
              </a:rPr>
              <a:t>(</a:t>
            </a:r>
            <a:r>
              <a:rPr lang="en-US" sz="1800" b="0" i="0" dirty="0" err="1">
                <a:effectLst/>
                <a:highlight>
                  <a:srgbClr val="FFFF00"/>
                </a:highlight>
                <a:latin typeface="inherit"/>
              </a:rPr>
              <a:t>corner_harris</a:t>
            </a:r>
            <a:r>
              <a:rPr lang="en-US" sz="1800" b="1" i="0" dirty="0">
                <a:effectLst/>
                <a:highlight>
                  <a:srgbClr val="FFFF00"/>
                </a:highlight>
                <a:latin typeface="inherit"/>
              </a:rPr>
              <a:t>(</a:t>
            </a:r>
            <a:r>
              <a:rPr lang="en-US" sz="1800" b="0" i="0" dirty="0" err="1">
                <a:effectLst/>
                <a:highlight>
                  <a:srgbClr val="FFFF00"/>
                </a:highlight>
                <a:latin typeface="inherit"/>
              </a:rPr>
              <a:t>my_image</a:t>
            </a:r>
            <a:r>
              <a:rPr lang="en-US" sz="1800" b="1" i="0" dirty="0">
                <a:effectLst/>
                <a:highlight>
                  <a:srgbClr val="FFFF00"/>
                </a:highlight>
                <a:latin typeface="inherit"/>
              </a:rPr>
              <a:t>)</a:t>
            </a:r>
            <a:r>
              <a:rPr lang="en-US" sz="1800" b="0" i="0" dirty="0">
                <a:effectLst/>
                <a:highlight>
                  <a:srgbClr val="FFFF00"/>
                </a:highlight>
                <a:latin typeface="inherit"/>
              </a:rPr>
              <a:t>,</a:t>
            </a:r>
            <a:r>
              <a:rPr lang="en-US" sz="1800" b="0" i="0" dirty="0" err="1">
                <a:effectLst/>
                <a:highlight>
                  <a:srgbClr val="FFFF00"/>
                </a:highlight>
                <a:latin typeface="inherit"/>
              </a:rPr>
              <a:t>min_distance</a:t>
            </a:r>
            <a:r>
              <a:rPr lang="en-US" sz="1800" b="0" i="0" dirty="0">
                <a:effectLst/>
                <a:highlight>
                  <a:srgbClr val="FFFF00"/>
                </a:highlight>
                <a:latin typeface="inherit"/>
              </a:rPr>
              <a:t>=2</a:t>
            </a:r>
            <a:r>
              <a:rPr lang="en-US" sz="1800" b="1" i="0" dirty="0">
                <a:effectLst/>
                <a:highlight>
                  <a:srgbClr val="FFFF00"/>
                </a:highlight>
                <a:latin typeface="inherit"/>
              </a:rPr>
              <a:t>)</a:t>
            </a:r>
            <a:endParaRPr lang="en-US" sz="1800" b="0" i="0" dirty="0">
              <a:effectLst/>
              <a:highlight>
                <a:srgbClr val="FFFF00"/>
              </a:highlight>
              <a:latin typeface="Inconsolata"/>
            </a:endParaRPr>
          </a:p>
          <a:p>
            <a:r>
              <a:rPr lang="en-US" sz="1800" b="0" i="0" dirty="0" err="1">
                <a:effectLst/>
                <a:highlight>
                  <a:srgbClr val="FFFF00"/>
                </a:highlight>
                <a:latin typeface="inherit"/>
              </a:rPr>
              <a:t>view_corners</a:t>
            </a:r>
            <a:r>
              <a:rPr lang="en-US" sz="1800" b="1" i="0" dirty="0">
                <a:effectLst/>
                <a:highlight>
                  <a:srgbClr val="FFFF00"/>
                </a:highlight>
                <a:latin typeface="inherit"/>
              </a:rPr>
              <a:t>(</a:t>
            </a:r>
            <a:r>
              <a:rPr lang="en-US" sz="1800" b="0" i="0" dirty="0">
                <a:effectLst/>
                <a:highlight>
                  <a:srgbClr val="FFFF00"/>
                </a:highlight>
                <a:latin typeface="inherit"/>
              </a:rPr>
              <a:t>corners , </a:t>
            </a:r>
            <a:r>
              <a:rPr lang="en-US" sz="1800" b="0" i="0" dirty="0" err="1">
                <a:effectLst/>
                <a:highlight>
                  <a:srgbClr val="FFFF00"/>
                </a:highlight>
                <a:latin typeface="inherit"/>
              </a:rPr>
              <a:t>my_image</a:t>
            </a:r>
            <a:endParaRPr lang="en-US" sz="1800" b="0" i="0" dirty="0">
              <a:effectLst/>
              <a:highlight>
                <a:srgbClr val="FFFF00"/>
              </a:highlight>
              <a:latin typeface="Inconsolata"/>
            </a:endParaRPr>
          </a:p>
          <a:p>
            <a:endParaRPr lang="en-US" sz="1800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2FA5EEF1-5935-2E1D-F5E4-A7B8569E19B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06364517"/>
                  </p:ext>
                </p:extLst>
              </p:nvPr>
            </p:nvGraphicFramePr>
            <p:xfrm>
              <a:off x="-2834664" y="2072473"/>
              <a:ext cx="3048000" cy="1714500"/>
            </p:xfrm>
            <a:graphic>
              <a:graphicData uri="http://schemas.microsoft.com/office/powerpoint/2016/slidezoom">
                <pslz:sldZm>
                  <pslz:sldZmObj sldId="276" cId="3092796895">
                    <pslz:zmPr id="{151BB895-0A0C-4E27-8133-0B4860578EEC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extLst>
                  <a:ext uri="{FF2B5EF4-FFF2-40B4-BE49-F238E27FC236}">
                    <a16:creationId xmlns:a16="http://schemas.microsoft.com/office/drawing/2014/main" id="{2FA5EEF1-5935-2E1D-F5E4-A7B8569E19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834664" y="2072473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2796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01B5D-40DF-491B-971E-615B1A3F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Now you’ll learn how to Extract Features from Images and Pre-process data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45FFF-46D3-48C0-B9FB-EE4AB5BF1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b="0" i="0" dirty="0" err="1">
                <a:effectLst/>
                <a:highlight>
                  <a:srgbClr val="FFFF00"/>
                </a:highlight>
                <a:latin typeface="inherit"/>
              </a:rPr>
              <a:t>plt.gray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()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 # converting to grayscale</a:t>
            </a:r>
            <a:endParaRPr lang="en-US" sz="2000" b="0" i="0" dirty="0">
              <a:effectLst/>
              <a:highlight>
                <a:srgbClr val="FFFF00"/>
              </a:highlight>
              <a:latin typeface="Inconsolata"/>
            </a:endParaRPr>
          </a:p>
          <a:p>
            <a:r>
              <a:rPr lang="en-US" sz="2000" b="0" i="0" dirty="0" err="1">
                <a:effectLst/>
                <a:highlight>
                  <a:srgbClr val="FFFF00"/>
                </a:highlight>
                <a:latin typeface="inherit"/>
              </a:rPr>
              <a:t>plt.imshow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(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image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)</a:t>
            </a:r>
            <a:endParaRPr lang="en-US" sz="2000" b="0" i="0" dirty="0">
              <a:effectLst/>
              <a:highlight>
                <a:srgbClr val="FFFF00"/>
              </a:highlight>
              <a:latin typeface="Inconsolata"/>
            </a:endParaRPr>
          </a:p>
          <a:p>
            <a:r>
              <a:rPr lang="en-US" sz="2000" b="0" i="0" dirty="0" err="1">
                <a:effectLst/>
                <a:highlight>
                  <a:srgbClr val="FFFF00"/>
                </a:highlight>
                <a:latin typeface="inherit"/>
              </a:rPr>
              <a:t>y_corner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 , </a:t>
            </a:r>
            <a:r>
              <a:rPr lang="en-US" sz="2000" b="0" i="0" dirty="0" err="1">
                <a:effectLst/>
                <a:highlight>
                  <a:srgbClr val="FFFF00"/>
                </a:highlight>
                <a:latin typeface="inherit"/>
              </a:rPr>
              <a:t>x_corner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 = zip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(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*corners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)</a:t>
            </a:r>
            <a:endParaRPr lang="en-US" sz="2000" b="0" i="0" dirty="0">
              <a:effectLst/>
              <a:highlight>
                <a:srgbClr val="FFFF00"/>
              </a:highlight>
              <a:latin typeface="Inconsolata"/>
            </a:endParaRPr>
          </a:p>
          <a:p>
            <a:r>
              <a:rPr lang="en-US" sz="2000" b="0" i="0" dirty="0" err="1">
                <a:effectLst/>
                <a:highlight>
                  <a:srgbClr val="FFFF00"/>
                </a:highlight>
                <a:latin typeface="inherit"/>
              </a:rPr>
              <a:t>plt.plot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(</a:t>
            </a:r>
            <a:r>
              <a:rPr lang="en-US" sz="2000" b="0" i="0" dirty="0" err="1">
                <a:effectLst/>
                <a:highlight>
                  <a:srgbClr val="FFFF00"/>
                </a:highlight>
                <a:latin typeface="inherit"/>
              </a:rPr>
              <a:t>x_corner,y_corner,'x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'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)</a:t>
            </a:r>
            <a:endParaRPr lang="en-US" sz="2000" b="0" i="0" dirty="0">
              <a:effectLst/>
              <a:highlight>
                <a:srgbClr val="FFFF00"/>
              </a:highlight>
              <a:latin typeface="Inconsolata"/>
            </a:endParaRPr>
          </a:p>
          <a:p>
            <a:r>
              <a:rPr lang="en-US" sz="2000" b="0" i="0" dirty="0" err="1">
                <a:effectLst/>
                <a:highlight>
                  <a:srgbClr val="FFFF00"/>
                </a:highlight>
                <a:latin typeface="inherit"/>
              </a:rPr>
              <a:t>plt.xlim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(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0, </a:t>
            </a:r>
            <a:r>
              <a:rPr lang="en-US" sz="2000" b="0" i="0" dirty="0" err="1">
                <a:effectLst/>
                <a:highlight>
                  <a:srgbClr val="FFFF00"/>
                </a:highlight>
                <a:latin typeface="inherit"/>
              </a:rPr>
              <a:t>image.shape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[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1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])</a:t>
            </a:r>
            <a:endParaRPr lang="en-US" sz="2000" b="0" i="0" dirty="0">
              <a:effectLst/>
              <a:highlight>
                <a:srgbClr val="FFFF00"/>
              </a:highlight>
              <a:latin typeface="Inconsolata"/>
            </a:endParaRPr>
          </a:p>
          <a:p>
            <a:r>
              <a:rPr lang="en-US" sz="2000" b="0" i="0" dirty="0" err="1">
                <a:effectLst/>
                <a:highlight>
                  <a:srgbClr val="FFFF00"/>
                </a:highlight>
                <a:latin typeface="inherit"/>
              </a:rPr>
              <a:t>f.set_size_inches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(</a:t>
            </a:r>
            <a:r>
              <a:rPr lang="en-US" sz="2000" b="0" i="0" dirty="0" err="1">
                <a:effectLst/>
                <a:highlight>
                  <a:srgbClr val="FFFF00"/>
                </a:highlight>
                <a:latin typeface="inherit"/>
              </a:rPr>
              <a:t>np.array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(</a:t>
            </a:r>
            <a:r>
              <a:rPr lang="en-US" sz="2000" b="0" i="0" dirty="0" err="1">
                <a:effectLst/>
                <a:highlight>
                  <a:srgbClr val="FFFF00"/>
                </a:highlight>
                <a:latin typeface="inherit"/>
              </a:rPr>
              <a:t>f.get_size_inches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())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 * 2.0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)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 # to scale the display</a:t>
            </a:r>
            <a:endParaRPr lang="en-US" sz="2000" b="0" i="0" dirty="0">
              <a:effectLst/>
              <a:highlight>
                <a:srgbClr val="FFFF00"/>
              </a:highlight>
              <a:latin typeface="Inconsolata"/>
            </a:endParaRPr>
          </a:p>
          <a:p>
            <a:r>
              <a:rPr lang="en-US" sz="2000" b="0" i="0" dirty="0" err="1">
                <a:effectLst/>
                <a:highlight>
                  <a:srgbClr val="FFFF00"/>
                </a:highlight>
                <a:latin typeface="inherit"/>
              </a:rPr>
              <a:t>plt.show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()</a:t>
            </a:r>
            <a:endParaRPr lang="en-US" sz="2000" b="0" i="0" dirty="0">
              <a:effectLst/>
              <a:highlight>
                <a:srgbClr val="FFFF00"/>
              </a:highlight>
              <a:latin typeface="Inconsolata"/>
            </a:endParaRPr>
          </a:p>
          <a:p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if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 __name__=='__main__':</a:t>
            </a:r>
            <a:endParaRPr lang="en-US" sz="2000" b="0" i="0" dirty="0">
              <a:effectLst/>
              <a:highlight>
                <a:srgbClr val="FFFF00"/>
              </a:highlight>
              <a:latin typeface="Inconsolata"/>
            </a:endParaRPr>
          </a:p>
          <a:p>
            <a:r>
              <a:rPr lang="en-US" sz="2000" b="0" i="0" dirty="0" err="1">
                <a:effectLst/>
                <a:highlight>
                  <a:srgbClr val="FFFF00"/>
                </a:highlight>
                <a:latin typeface="inherit"/>
              </a:rPr>
              <a:t>my_image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= </a:t>
            </a:r>
            <a:r>
              <a:rPr lang="en-US" sz="2000" b="0" i="0" dirty="0" err="1">
                <a:effectLst/>
                <a:highlight>
                  <a:srgbClr val="FFFF00"/>
                </a:highlight>
                <a:latin typeface="inherit"/>
              </a:rPr>
              <a:t>io.imread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(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'/home/</a:t>
            </a:r>
            <a:r>
              <a:rPr lang="en-US" sz="2000" b="0" i="0" dirty="0" err="1">
                <a:effectLst/>
                <a:highlight>
                  <a:srgbClr val="FFFF00"/>
                </a:highlight>
                <a:latin typeface="inherit"/>
              </a:rPr>
              <a:t>tuhin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/Pictures/crow image.jpg'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)</a:t>
            </a:r>
            <a:endParaRPr lang="en-US" sz="2000" b="0" i="0" dirty="0">
              <a:effectLst/>
              <a:highlight>
                <a:srgbClr val="FFFF00"/>
              </a:highlight>
              <a:latin typeface="Inconsolata"/>
            </a:endParaRPr>
          </a:p>
          <a:p>
            <a:r>
              <a:rPr lang="en-US" sz="2000" b="0" i="0" dirty="0" err="1">
                <a:effectLst/>
                <a:highlight>
                  <a:srgbClr val="FFFF00"/>
                </a:highlight>
                <a:latin typeface="inherit"/>
              </a:rPr>
              <a:t>my_image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=</a:t>
            </a:r>
            <a:r>
              <a:rPr lang="en-US" sz="2000" b="0" i="0" dirty="0" err="1">
                <a:effectLst/>
                <a:highlight>
                  <a:srgbClr val="FFFF00"/>
                </a:highlight>
                <a:latin typeface="inherit"/>
              </a:rPr>
              <a:t>equalize_hist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(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rgb2gray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(</a:t>
            </a:r>
            <a:r>
              <a:rPr lang="en-US" sz="2000" b="0" i="0" dirty="0" err="1">
                <a:effectLst/>
                <a:highlight>
                  <a:srgbClr val="FFFF00"/>
                </a:highlight>
                <a:latin typeface="inherit"/>
              </a:rPr>
              <a:t>my_image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))</a:t>
            </a:r>
            <a:endParaRPr lang="en-US" sz="2000" b="0" i="0" dirty="0">
              <a:effectLst/>
              <a:highlight>
                <a:srgbClr val="FFFF00"/>
              </a:highlight>
              <a:latin typeface="Inconsolata"/>
            </a:endParaRPr>
          </a:p>
          <a:p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corners = </a:t>
            </a:r>
            <a:r>
              <a:rPr lang="en-US" sz="2000" b="0" i="0" dirty="0" err="1">
                <a:effectLst/>
                <a:highlight>
                  <a:srgbClr val="FFFF00"/>
                </a:highlight>
                <a:latin typeface="inherit"/>
              </a:rPr>
              <a:t>corner_peaks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(</a:t>
            </a:r>
            <a:r>
              <a:rPr lang="en-US" sz="2000" b="0" i="0" dirty="0" err="1">
                <a:effectLst/>
                <a:highlight>
                  <a:srgbClr val="FFFF00"/>
                </a:highlight>
                <a:latin typeface="inherit"/>
              </a:rPr>
              <a:t>corner_harris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(</a:t>
            </a:r>
            <a:r>
              <a:rPr lang="en-US" sz="2000" b="0" i="0" dirty="0" err="1">
                <a:effectLst/>
                <a:highlight>
                  <a:srgbClr val="FFFF00"/>
                </a:highlight>
                <a:latin typeface="inherit"/>
              </a:rPr>
              <a:t>my_image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)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,</a:t>
            </a:r>
            <a:r>
              <a:rPr lang="en-US" sz="2000" b="0" i="0" dirty="0" err="1">
                <a:effectLst/>
                <a:highlight>
                  <a:srgbClr val="FFFF00"/>
                </a:highlight>
                <a:latin typeface="inherit"/>
              </a:rPr>
              <a:t>min_distance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inherit"/>
              </a:rPr>
              <a:t>=2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inherit"/>
              </a:rPr>
              <a:t>)</a:t>
            </a:r>
            <a:endParaRPr lang="en-US" sz="2000" b="0" i="0" dirty="0">
              <a:effectLst/>
              <a:highlight>
                <a:srgbClr val="FFFF00"/>
              </a:highlight>
              <a:latin typeface="Inconsolata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527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E200716-C36E-4EB4-9DA0-D8364B3BB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</a:rPr>
              <a:t>Assignments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4A0E39-38D7-4EC5-9439-948E4D2224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015047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1785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0630BC-675A-4BBE-ABF7-30D5936B1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3192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6040A-4B42-4783-B784-951DBFFA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</a:rPr>
              <a:t>Discussion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36C4CA-A49D-43B7-9471-7C3D2A189F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896528"/>
              </p:ext>
            </p:extLst>
          </p:nvPr>
        </p:nvGraphicFramePr>
        <p:xfrm>
          <a:off x="6488709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2615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526DD0-5E46-40B7-AEF1-9B26256CF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E4032D-4110-4963-82B8-8A1B1BF4B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4273199" cy="6858000"/>
            <a:chOff x="1" y="0"/>
            <a:chExt cx="4273199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796880-E7D7-485E-A6D1-908B811A1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4273199" cy="68580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97B103-7494-4650-82C0-FC9F8D272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4273199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3CB9BA-1378-4849-8ED8-D8BAD2A27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19125"/>
            <a:ext cx="2652413" cy="5619749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000000"/>
                </a:solidFill>
              </a:rPr>
              <a:t>IP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133F51-4E9D-4F0B-A452-875C6A52B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DC8164B-5FC0-4CBD-B7AE-0CB8780FF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DF21B6AB-8AF5-4823-92E3-F33B9EAEF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7F621-389C-4ECC-8AB2-9E99596CA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250" y="619125"/>
            <a:ext cx="6508987" cy="5619750"/>
          </a:xfrm>
        </p:spPr>
        <p:txBody>
          <a:bodyPr anchor="ctr">
            <a:normAutofit/>
          </a:bodyPr>
          <a:lstStyle/>
          <a:p>
            <a:r>
              <a:rPr lang="en-US" sz="2000" b="1" i="0" dirty="0">
                <a:solidFill>
                  <a:schemeClr val="tx1">
                    <a:alpha val="60000"/>
                  </a:schemeClr>
                </a:solidFill>
                <a:effectLst/>
                <a:latin typeface="Noto Sans" panose="020B0502040504020204" pitchFamily="34" charset="0"/>
              </a:rPr>
              <a:t>Creating a pipeline that ingests, stores, cleans, prepares, and makes predictions is common within a big data ecosystem. </a:t>
            </a:r>
          </a:p>
          <a:p>
            <a:r>
              <a:rPr lang="en-US" sz="2000" b="1" i="0" dirty="0">
                <a:solidFill>
                  <a:schemeClr val="tx1">
                    <a:alpha val="60000"/>
                  </a:schemeClr>
                </a:solidFill>
                <a:effectLst/>
                <a:latin typeface="Noto Sans" panose="020B0502040504020204" pitchFamily="34" charset="0"/>
              </a:rPr>
              <a:t>Many companies do this on a very large scale and across many business functions and products. </a:t>
            </a:r>
          </a:p>
          <a:p>
            <a:r>
              <a:rPr lang="en-US" sz="2000" b="1" i="0" dirty="0">
                <a:solidFill>
                  <a:schemeClr val="tx1">
                    <a:alpha val="60000"/>
                  </a:schemeClr>
                </a:solidFill>
                <a:effectLst/>
                <a:latin typeface="Noto Sans" panose="020B0502040504020204" pitchFamily="34" charset="0"/>
              </a:rPr>
              <a:t>During Week 5, you will construct an end-to-end solution that ingests, stores, and predicts market orders. </a:t>
            </a:r>
          </a:p>
          <a:p>
            <a:r>
              <a:rPr lang="en-US" sz="2000" b="1" i="0" dirty="0">
                <a:solidFill>
                  <a:schemeClr val="tx1">
                    <a:alpha val="60000"/>
                  </a:schemeClr>
                </a:solidFill>
                <a:effectLst/>
                <a:latin typeface="Noto Sans" panose="020B0502040504020204" pitchFamily="34" charset="0"/>
              </a:rPr>
              <a:t>The data to use are located at </a:t>
            </a:r>
            <a:r>
              <a:rPr lang="en-US" sz="2000" b="1" i="0" u="sng" dirty="0">
                <a:solidFill>
                  <a:schemeClr val="tx1">
                    <a:alpha val="60000"/>
                  </a:schemeClr>
                </a:solidFill>
                <a:effectLst/>
                <a:latin typeface="Noto Sans" panose="020B0502040504020204" pitchFamily="34" charset="0"/>
                <a:hlinkClick r:id="rId2"/>
              </a:rPr>
              <a:t>https://www.pubnub.com/developers/realtime-data-streams/financial-securities-market-orders</a:t>
            </a:r>
            <a:r>
              <a:rPr lang="en-US" sz="2000" b="0" i="0" u="sng" dirty="0">
                <a:solidFill>
                  <a:schemeClr val="tx1">
                    <a:alpha val="60000"/>
                  </a:schemeClr>
                </a:solidFill>
                <a:effectLst/>
                <a:latin typeface="Noto Sans" panose="020B0502040504020204" pitchFamily="34" charset="0"/>
                <a:hlinkClick r:id="rId2"/>
              </a:rPr>
              <a:t>/</a:t>
            </a:r>
            <a:endParaRPr lang="en-US" sz="2000" b="0" i="0" u="sng" dirty="0">
              <a:solidFill>
                <a:schemeClr val="tx1">
                  <a:alpha val="60000"/>
                </a:schemeClr>
              </a:solidFill>
              <a:effectLst/>
              <a:latin typeface="Noto Sans" panose="020B0502040504020204" pitchFamily="34" charset="0"/>
            </a:endParaRPr>
          </a:p>
          <a:p>
            <a:r>
              <a:rPr lang="en-US" sz="2000" u="sng" dirty="0">
                <a:solidFill>
                  <a:schemeClr val="tx1">
                    <a:alpha val="60000"/>
                  </a:schemeClr>
                </a:solidFill>
                <a:latin typeface="Noto Sans" panose="020B0502040504020204" pitchFamily="34" charset="0"/>
              </a:rPr>
              <a:t>Go to solution and data streaming</a:t>
            </a: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94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3E6D2-B651-41F4-A9E3-1531E7CFE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4E4E1-E1D9-46FB-84F9-0164898DC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b="1" i="0" dirty="0">
                <a:effectLst/>
                <a:latin typeface="Noto Sans" panose="020B0502040504020204" pitchFamily="34" charset="0"/>
              </a:rPr>
              <a:t>The project deliverables include the following: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Noto Sans" panose="020B0502040504020204" pitchFamily="34" charset="0"/>
              </a:rPr>
              <a:t>Ingest the data from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 u="sng" dirty="0">
                <a:effectLst/>
                <a:latin typeface="Noto Sans" panose="020B0502040504020204" pitchFamily="34" charset="0"/>
                <a:hlinkClick r:id="rId2"/>
              </a:rPr>
              <a:t>https://www.pubnub.com/developers/realtime-data-streams/financial-securities-market-orders/</a:t>
            </a:r>
            <a:r>
              <a:rPr lang="en-US" sz="2000" b="1" i="0" dirty="0">
                <a:effectLst/>
                <a:latin typeface="Noto Sans" panose="020B0502040504020204" pitchFamily="34" charset="0"/>
              </a:rPr>
              <a:t> using tools such as P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Noto Sans" panose="020B0502040504020204" pitchFamily="34" charset="0"/>
              </a:rPr>
              <a:t>ython</a:t>
            </a:r>
            <a:r>
              <a:rPr lang="en-US" sz="2000" b="1" i="0" dirty="0">
                <a:effectLst/>
                <a:latin typeface="Noto Sans" panose="020B0502040504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Noto Sans" panose="020B0502040504020204" pitchFamily="34" charset="0"/>
              </a:rPr>
              <a:t>Construct a predictive analytics solution using Python libraries (such as Scikit-Learn) to predict future market orders.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Noto Sans" panose="020B0502040504020204" pitchFamily="34" charset="0"/>
              </a:rPr>
              <a:t>The submission should include the code to connect, ingest, predict, and interpret.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Noto Sans" panose="020B0502040504020204" pitchFamily="34" charset="0"/>
              </a:rPr>
              <a:t>Provide the code and a discussion on the aspects of design, including endpoint connection, the ingesting approach, the prediction algorithm, and interpretation.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Noto Sans" panose="020B0502040504020204" pitchFamily="34" charset="0"/>
              </a:rPr>
              <a:t>Additionally, discuss how the algorithm could be optimized, such as with feature engineering.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8718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96F91-26DF-4F53-B02A-29803733A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700" b="1" i="0">
                <a:solidFill>
                  <a:srgbClr val="FFFFFF"/>
                </a:solidFill>
                <a:effectLst/>
                <a:latin typeface="Helvetica Neue"/>
              </a:rPr>
              <a:t>How to Make Predictions with scikit-learn in Python</a:t>
            </a:r>
            <a:br>
              <a:rPr lang="en-US" sz="3700" b="0" i="0">
                <a:solidFill>
                  <a:srgbClr val="FFFFFF"/>
                </a:solidFill>
                <a:effectLst/>
                <a:latin typeface="Helvetica Neue"/>
              </a:rPr>
            </a:br>
            <a:endParaRPr lang="en-US" sz="37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28EFA-541B-4443-BF58-A09F21933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How to Install “scikit-learn” :</a:t>
            </a:r>
          </a:p>
          <a:p>
            <a:pPr lvl="1"/>
            <a:r>
              <a:rPr lang="en-US" sz="2000" b="1" dirty="0"/>
              <a:t>and scikit-learn version,</a:t>
            </a:r>
          </a:p>
          <a:p>
            <a:pPr lvl="1"/>
            <a:r>
              <a:rPr lang="en-US" sz="2000" b="1" dirty="0" err="1"/>
              <a:t>sklearn</a:t>
            </a:r>
            <a:r>
              <a:rPr lang="en-US" sz="2000" b="1" dirty="0"/>
              <a:t>.__version__</a:t>
            </a:r>
          </a:p>
          <a:p>
            <a:pPr lvl="1"/>
            <a:r>
              <a:rPr lang="en-US" sz="2000" b="1" dirty="0"/>
              <a:t>'0.22’</a:t>
            </a:r>
          </a:p>
          <a:p>
            <a:pPr lvl="1"/>
            <a:endParaRPr lang="en-US" sz="2000" b="1" dirty="0"/>
          </a:p>
          <a:p>
            <a:pPr lvl="1"/>
            <a:r>
              <a:rPr lang="en-US" sz="2000" b="1" dirty="0"/>
              <a:t>In Windows :</a:t>
            </a:r>
          </a:p>
          <a:p>
            <a:pPr lvl="1"/>
            <a:r>
              <a:rPr lang="en-US" sz="2000" b="1" dirty="0">
                <a:highlight>
                  <a:srgbClr val="FFFF00"/>
                </a:highlight>
              </a:rPr>
              <a:t>pip install scikit-learn</a:t>
            </a:r>
          </a:p>
          <a:p>
            <a:pPr lvl="1"/>
            <a:endParaRPr lang="en-US" sz="2000" b="1" dirty="0"/>
          </a:p>
          <a:p>
            <a:pPr lvl="1"/>
            <a:endParaRPr lang="en-US" sz="2000" b="1" dirty="0"/>
          </a:p>
          <a:p>
            <a:pPr lvl="1"/>
            <a:r>
              <a:rPr lang="en-US" sz="2000" b="1" dirty="0"/>
              <a:t>In Linux :</a:t>
            </a:r>
          </a:p>
          <a:p>
            <a:pPr lvl="1"/>
            <a:r>
              <a:rPr lang="en-US" sz="2000" b="1" dirty="0">
                <a:highlight>
                  <a:srgbClr val="FFFF00"/>
                </a:highlight>
              </a:rPr>
              <a:t>pip install --user scikit-learn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869623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86246-6610-41A8-BEBD-789D988AF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EX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C28F1-491F-4BA3-A702-C51A261A8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1" dirty="0"/>
              <a:t>Importing scikit-learn into your Python code</a:t>
            </a:r>
          </a:p>
          <a:p>
            <a:pPr lvl="1"/>
            <a:r>
              <a:rPr lang="en-US" b="1" dirty="0">
                <a:highlight>
                  <a:srgbClr val="FFFF00"/>
                </a:highlight>
              </a:rPr>
              <a:t>import </a:t>
            </a:r>
            <a:r>
              <a:rPr lang="en-US" b="1" dirty="0" err="1">
                <a:highlight>
                  <a:srgbClr val="FFFF00"/>
                </a:highlight>
              </a:rPr>
              <a:t>sklearn</a:t>
            </a:r>
            <a:endParaRPr lang="en-US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45653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A292F-D965-47B7-AB03-B47D85BE8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How to predict Using scikit-learn in Python: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B531B-4476-49BB-A762-90F4C5225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200" b="1" dirty="0"/>
              <a:t>scikit-learn can be used in making the Machine Learning model, both for supervised and unsupervised ( and some semi-supervised problems) to predict as well as to determine the accuracy of a model!</a:t>
            </a:r>
          </a:p>
          <a:p>
            <a:endParaRPr lang="en-US" sz="2200" b="1" dirty="0"/>
          </a:p>
          <a:p>
            <a:r>
              <a:rPr lang="en-US" sz="2200" b="1" dirty="0"/>
              <a:t>An overview of what scikit-learn modules can be used for:</a:t>
            </a:r>
          </a:p>
          <a:p>
            <a:r>
              <a:rPr lang="en-US" sz="2200" b="1" dirty="0"/>
              <a:t>To solve Regression problems (Linear, Logistic, multiple, polynomial regression)</a:t>
            </a:r>
          </a:p>
          <a:p>
            <a:r>
              <a:rPr lang="en-US" sz="2200" b="1" dirty="0"/>
              <a:t>Fit and Evaluate the model</a:t>
            </a:r>
          </a:p>
          <a:p>
            <a:r>
              <a:rPr lang="en-US" sz="2200" b="1" dirty="0"/>
              <a:t>For pre-processing a data available</a:t>
            </a:r>
          </a:p>
          <a:p>
            <a:r>
              <a:rPr lang="en-US" sz="2200" b="1" dirty="0"/>
              <a:t>In feature extraction from categorical variables</a:t>
            </a:r>
          </a:p>
          <a:p>
            <a:r>
              <a:rPr lang="en-US" sz="2200" b="1" dirty="0"/>
              <a:t>For Non-Linear Classification (in Decision Trees)</a:t>
            </a:r>
          </a:p>
          <a:p>
            <a:r>
              <a:rPr lang="en-US" sz="2200" b="1" dirty="0"/>
              <a:t>In Clustering analysis</a:t>
            </a:r>
          </a:p>
        </p:txBody>
      </p:sp>
    </p:spTree>
    <p:extLst>
      <p:ext uri="{BB962C8B-B14F-4D97-AF65-F5344CB8AC3E}">
        <p14:creationId xmlns:p14="http://schemas.microsoft.com/office/powerpoint/2010/main" val="1743065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6376</TotalTime>
  <Words>1920</Words>
  <Application>Microsoft Office PowerPoint</Application>
  <PresentationFormat>Widescreen</PresentationFormat>
  <Paragraphs>180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-apple-system</vt:lpstr>
      <vt:lpstr>Arial</vt:lpstr>
      <vt:lpstr>Calibri</vt:lpstr>
      <vt:lpstr>Calibri Light</vt:lpstr>
      <vt:lpstr>Courier New</vt:lpstr>
      <vt:lpstr>Helvetica Neue</vt:lpstr>
      <vt:lpstr>Inconsolata</vt:lpstr>
      <vt:lpstr>inherit</vt:lpstr>
      <vt:lpstr>Noto Sans</vt:lpstr>
      <vt:lpstr>Office Theme</vt:lpstr>
      <vt:lpstr>Streaming Data Applications</vt:lpstr>
      <vt:lpstr>Objectives</vt:lpstr>
      <vt:lpstr>Assignments</vt:lpstr>
      <vt:lpstr>Discussion</vt:lpstr>
      <vt:lpstr>IP</vt:lpstr>
      <vt:lpstr>IP</vt:lpstr>
      <vt:lpstr>How to Make Predictions with scikit-learn in Python </vt:lpstr>
      <vt:lpstr>EX</vt:lpstr>
      <vt:lpstr>How to predict Using scikit-learn in Python:</vt:lpstr>
      <vt:lpstr>How to Make Predictions with scikit-learn</vt:lpstr>
      <vt:lpstr>First Finalize Your Model </vt:lpstr>
      <vt:lpstr>How to Make Predictions with scikit-learn</vt:lpstr>
      <vt:lpstr>How to Predict With Classification Models</vt:lpstr>
      <vt:lpstr>How to Predict With Classification Models</vt:lpstr>
      <vt:lpstr>sklearn.model_selection.cross_val_predict</vt:lpstr>
      <vt:lpstr>Examples </vt:lpstr>
      <vt:lpstr>Starting With a Simple Example:-</vt:lpstr>
      <vt:lpstr>We can easily predict the price of a “cake” given the diameter :  </vt:lpstr>
      <vt:lpstr>To Evaluate the model and find the fitness of the model:</vt:lpstr>
      <vt:lpstr>And use the following code :</vt:lpstr>
      <vt:lpstr>And the output is:</vt:lpstr>
      <vt:lpstr>Multiple Linear Regression</vt:lpstr>
      <vt:lpstr>And Use the following code to plot a graph against the training data set:  </vt:lpstr>
      <vt:lpstr>Continue</vt:lpstr>
      <vt:lpstr>you’ll get this graph :</vt:lpstr>
      <vt:lpstr>Summary:</vt:lpstr>
      <vt:lpstr>Now you’ll learn how to Extract Features from Images and Pre-process data. </vt:lpstr>
      <vt:lpstr>Now you’ll learn how to Extract Features from Images and Pre-process data</vt:lpstr>
      <vt:lpstr>Now you’ll learn how to Extract Features from Images and Pre-process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Data Applications</dc:title>
  <dc:creator>Alex</dc:creator>
  <cp:lastModifiedBy>Alex Yousefi</cp:lastModifiedBy>
  <cp:revision>1</cp:revision>
  <dcterms:created xsi:type="dcterms:W3CDTF">2021-08-31T15:40:17Z</dcterms:created>
  <dcterms:modified xsi:type="dcterms:W3CDTF">2024-05-28T17:08:39Z</dcterms:modified>
</cp:coreProperties>
</file>