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aleway"/>
      <p:regular r:id="rId19"/>
      <p:bold r:id="rId20"/>
      <p:italic r:id="rId21"/>
      <p:boldItalic r:id="rId22"/>
    </p:embeddedFont>
    <p:embeddedFont>
      <p:font typeface="Playfair Display"/>
      <p:regular r:id="rId23"/>
      <p:bold r:id="rId24"/>
      <p:italic r:id="rId25"/>
      <p:boldItalic r:id="rId26"/>
    </p:embeddedFont>
    <p:embeddedFont>
      <p:font typeface="Montserrat"/>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Montserrat-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swald-regular.fntdata"/><Relationship Id="rId30" Type="http://schemas.openxmlformats.org/officeDocument/2006/relationships/font" Target="fonts/Montserrat-boldItalic.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Oswald-bold.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aleway-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8feda374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8feda374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8feda374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8feda37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8feda374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8feda374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8feda37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8feda37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58b55664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58b55664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8feda37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8feda37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8feda37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8feda37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8feda37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8feda37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8feda374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8feda374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8feda37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8feda37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8feda374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8feda374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7" name="Google Shape;57;p14"/>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58" name="Google Shape;58;p1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2" name="Google Shape;62;p1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6" name="Google Shape;66;p1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1" name="Google Shape;81;p2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5" name="Google Shape;85;p21"/>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6" name="Google Shape;86;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88" name="Google Shape;88;p2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91" name="Google Shape;91;p2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3"/>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rtl="0"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rtl="0"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rtl="0"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rtl="0"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rtl="0"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rtl="0"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rtl="0"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rtl="0"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95" name="Google Shape;95;p23"/>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96" name="Google Shape;96;p2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03" name="Shape 103"/>
        <p:cNvGrpSpPr/>
        <p:nvPr/>
      </p:nvGrpSpPr>
      <p:grpSpPr>
        <a:xfrm>
          <a:off x="0" y="0"/>
          <a:ext cx="0" cy="0"/>
          <a:chOff x="0" y="0"/>
          <a:chExt cx="0" cy="0"/>
        </a:xfrm>
      </p:grpSpPr>
      <p:sp>
        <p:nvSpPr>
          <p:cNvPr id="104" name="Google Shape;104;p26"/>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6"/>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6"/>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07" name="Google Shape;107;p26"/>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08" name="Google Shape;108;p2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09" name="Shape 109"/>
        <p:cNvGrpSpPr/>
        <p:nvPr/>
      </p:nvGrpSpPr>
      <p:grpSpPr>
        <a:xfrm>
          <a:off x="0" y="0"/>
          <a:ext cx="0" cy="0"/>
          <a:chOff x="0" y="0"/>
          <a:chExt cx="0" cy="0"/>
        </a:xfrm>
      </p:grpSpPr>
      <p:sp>
        <p:nvSpPr>
          <p:cNvPr id="110" name="Google Shape;110;p27"/>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7"/>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12" name="Google Shape;112;p2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 name="Shape 113"/>
        <p:cNvGrpSpPr/>
        <p:nvPr/>
      </p:nvGrpSpPr>
      <p:grpSpPr>
        <a:xfrm>
          <a:off x="0" y="0"/>
          <a:ext cx="0" cy="0"/>
          <a:chOff x="0" y="0"/>
          <a:chExt cx="0" cy="0"/>
        </a:xfrm>
      </p:grpSpPr>
      <p:sp>
        <p:nvSpPr>
          <p:cNvPr id="114" name="Google Shape;114;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 name="Google Shape;115;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7" name="Shape 117"/>
        <p:cNvGrpSpPr/>
        <p:nvPr/>
      </p:nvGrpSpPr>
      <p:grpSpPr>
        <a:xfrm>
          <a:off x="0" y="0"/>
          <a:ext cx="0" cy="0"/>
          <a:chOff x="0" y="0"/>
          <a:chExt cx="0" cy="0"/>
        </a:xfrm>
      </p:grpSpPr>
      <p:sp>
        <p:nvSpPr>
          <p:cNvPr id="118" name="Google Shape;118;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 name="Google Shape;119;p29"/>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0" name="Google Shape;120;p29"/>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1" name="Google Shape;121;p2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 name="Google Shape;124;p3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5" name="Shape 125"/>
        <p:cNvGrpSpPr/>
        <p:nvPr/>
      </p:nvGrpSpPr>
      <p:grpSpPr>
        <a:xfrm>
          <a:off x="0" y="0"/>
          <a:ext cx="0" cy="0"/>
          <a:chOff x="0" y="0"/>
          <a:chExt cx="0" cy="0"/>
        </a:xfrm>
      </p:grpSpPr>
      <p:sp>
        <p:nvSpPr>
          <p:cNvPr id="126" name="Google Shape;126;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 name="Google Shape;127;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8" name="Google Shape;128;p3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29" name="Shape 129"/>
        <p:cNvGrpSpPr/>
        <p:nvPr/>
      </p:nvGrpSpPr>
      <p:grpSpPr>
        <a:xfrm>
          <a:off x="0" y="0"/>
          <a:ext cx="0" cy="0"/>
          <a:chOff x="0" y="0"/>
          <a:chExt cx="0" cy="0"/>
        </a:xfrm>
      </p:grpSpPr>
      <p:sp>
        <p:nvSpPr>
          <p:cNvPr id="130" name="Google Shape;130;p3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131" name="Google Shape;131;p3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2" name="Shape 132"/>
        <p:cNvGrpSpPr/>
        <p:nvPr/>
      </p:nvGrpSpPr>
      <p:grpSpPr>
        <a:xfrm>
          <a:off x="0" y="0"/>
          <a:ext cx="0" cy="0"/>
          <a:chOff x="0" y="0"/>
          <a:chExt cx="0" cy="0"/>
        </a:xfrm>
      </p:grpSpPr>
      <p:sp>
        <p:nvSpPr>
          <p:cNvPr id="133" name="Google Shape;133;p33"/>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33"/>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135" name="Google Shape;135;p33"/>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6" name="Google Shape;136;p33"/>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7" name="Google Shape;137;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highlight>
                  <a:schemeClr val="lt1"/>
                </a:highlight>
              </a:defRPr>
            </a:lvl1pPr>
            <a:lvl2pPr indent="-317500" lvl="1" marL="914400" rtl="0">
              <a:spcBef>
                <a:spcPts val="0"/>
              </a:spcBef>
              <a:spcAft>
                <a:spcPts val="0"/>
              </a:spcAft>
              <a:buSzPts val="1400"/>
              <a:buChar char="○"/>
              <a:defRPr>
                <a:highlight>
                  <a:schemeClr val="lt1"/>
                </a:highlight>
              </a:defRPr>
            </a:lvl2pPr>
            <a:lvl3pPr indent="-317500" lvl="2" marL="1371600" rtl="0">
              <a:spcBef>
                <a:spcPts val="0"/>
              </a:spcBef>
              <a:spcAft>
                <a:spcPts val="0"/>
              </a:spcAft>
              <a:buSzPts val="1400"/>
              <a:buChar char="■"/>
              <a:defRPr>
                <a:highlight>
                  <a:schemeClr val="lt1"/>
                </a:highlight>
              </a:defRPr>
            </a:lvl3pPr>
            <a:lvl4pPr indent="-317500" lvl="3" marL="1828800" rtl="0">
              <a:spcBef>
                <a:spcPts val="0"/>
              </a:spcBef>
              <a:spcAft>
                <a:spcPts val="0"/>
              </a:spcAft>
              <a:buSzPts val="1400"/>
              <a:buChar char="●"/>
              <a:defRPr>
                <a:highlight>
                  <a:schemeClr val="lt1"/>
                </a:highlight>
              </a:defRPr>
            </a:lvl4pPr>
            <a:lvl5pPr indent="-317500" lvl="4" marL="2286000" rtl="0">
              <a:spcBef>
                <a:spcPts val="0"/>
              </a:spcBef>
              <a:spcAft>
                <a:spcPts val="0"/>
              </a:spcAft>
              <a:buSzPts val="1400"/>
              <a:buChar char="○"/>
              <a:defRPr>
                <a:highlight>
                  <a:schemeClr val="lt1"/>
                </a:highlight>
              </a:defRPr>
            </a:lvl5pPr>
            <a:lvl6pPr indent="-317500" lvl="5" marL="2743200" rtl="0">
              <a:spcBef>
                <a:spcPts val="0"/>
              </a:spcBef>
              <a:spcAft>
                <a:spcPts val="0"/>
              </a:spcAft>
              <a:buSzPts val="1400"/>
              <a:buChar char="■"/>
              <a:defRPr>
                <a:highlight>
                  <a:schemeClr val="lt1"/>
                </a:highlight>
              </a:defRPr>
            </a:lvl6pPr>
            <a:lvl7pPr indent="-317500" lvl="6" marL="3200400" rtl="0">
              <a:spcBef>
                <a:spcPts val="0"/>
              </a:spcBef>
              <a:spcAft>
                <a:spcPts val="0"/>
              </a:spcAft>
              <a:buSzPts val="1400"/>
              <a:buChar char="●"/>
              <a:defRPr>
                <a:highlight>
                  <a:schemeClr val="lt1"/>
                </a:highlight>
              </a:defRPr>
            </a:lvl7pPr>
            <a:lvl8pPr indent="-317500" lvl="7" marL="3657600" rtl="0">
              <a:spcBef>
                <a:spcPts val="0"/>
              </a:spcBef>
              <a:spcAft>
                <a:spcPts val="0"/>
              </a:spcAft>
              <a:buSzPts val="1400"/>
              <a:buChar char="○"/>
              <a:defRPr>
                <a:highlight>
                  <a:schemeClr val="lt1"/>
                </a:highlight>
              </a:defRPr>
            </a:lvl8pPr>
            <a:lvl9pPr indent="-317500" lvl="8" marL="4114800" rtl="0">
              <a:spcBef>
                <a:spcPts val="0"/>
              </a:spcBef>
              <a:spcAft>
                <a:spcPts val="0"/>
              </a:spcAft>
              <a:buSzPts val="1400"/>
              <a:buChar char="■"/>
              <a:defRPr>
                <a:highlight>
                  <a:schemeClr val="lt1"/>
                </a:highlight>
              </a:defRPr>
            </a:lvl9pPr>
          </a:lstStyle>
          <a:p/>
        </p:txBody>
      </p:sp>
      <p:sp>
        <p:nvSpPr>
          <p:cNvPr id="138" name="Google Shape;138;p3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sp>
        <p:nvSpPr>
          <p:cNvPr id="140" name="Google Shape;140;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highlight>
                  <a:schemeClr val="dk1"/>
                </a:highlight>
              </a:defRPr>
            </a:lvl1pPr>
          </a:lstStyle>
          <a:p/>
        </p:txBody>
      </p:sp>
      <p:sp>
        <p:nvSpPr>
          <p:cNvPr id="141" name="Google Shape;141;p3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2" name="Shape 142"/>
        <p:cNvGrpSpPr/>
        <p:nvPr/>
      </p:nvGrpSpPr>
      <p:grpSpPr>
        <a:xfrm>
          <a:off x="0" y="0"/>
          <a:ext cx="0" cy="0"/>
          <a:chOff x="0" y="0"/>
          <a:chExt cx="0" cy="0"/>
        </a:xfrm>
      </p:grpSpPr>
      <p:sp>
        <p:nvSpPr>
          <p:cNvPr id="143" name="Google Shape;143;p35"/>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Font typeface="Montserrat"/>
              <a:buNone/>
              <a:defRPr sz="14000">
                <a:latin typeface="Montserrat"/>
                <a:ea typeface="Montserrat"/>
                <a:cs typeface="Montserrat"/>
                <a:sym typeface="Montserrat"/>
              </a:defRPr>
            </a:lvl1pPr>
            <a:lvl2pPr lvl="1" rtl="0" algn="ctr">
              <a:spcBef>
                <a:spcPts val="0"/>
              </a:spcBef>
              <a:spcAft>
                <a:spcPts val="0"/>
              </a:spcAft>
              <a:buSzPts val="14000"/>
              <a:buFont typeface="Montserrat"/>
              <a:buNone/>
              <a:defRPr sz="14000">
                <a:latin typeface="Montserrat"/>
                <a:ea typeface="Montserrat"/>
                <a:cs typeface="Montserrat"/>
                <a:sym typeface="Montserrat"/>
              </a:defRPr>
            </a:lvl2pPr>
            <a:lvl3pPr lvl="2" rtl="0" algn="ctr">
              <a:spcBef>
                <a:spcPts val="0"/>
              </a:spcBef>
              <a:spcAft>
                <a:spcPts val="0"/>
              </a:spcAft>
              <a:buSzPts val="14000"/>
              <a:buFont typeface="Montserrat"/>
              <a:buNone/>
              <a:defRPr sz="14000">
                <a:latin typeface="Montserrat"/>
                <a:ea typeface="Montserrat"/>
                <a:cs typeface="Montserrat"/>
                <a:sym typeface="Montserrat"/>
              </a:defRPr>
            </a:lvl3pPr>
            <a:lvl4pPr lvl="3" rtl="0" algn="ctr">
              <a:spcBef>
                <a:spcPts val="0"/>
              </a:spcBef>
              <a:spcAft>
                <a:spcPts val="0"/>
              </a:spcAft>
              <a:buSzPts val="14000"/>
              <a:buFont typeface="Montserrat"/>
              <a:buNone/>
              <a:defRPr sz="14000">
                <a:latin typeface="Montserrat"/>
                <a:ea typeface="Montserrat"/>
                <a:cs typeface="Montserrat"/>
                <a:sym typeface="Montserrat"/>
              </a:defRPr>
            </a:lvl4pPr>
            <a:lvl5pPr lvl="4" rtl="0" algn="ctr">
              <a:spcBef>
                <a:spcPts val="0"/>
              </a:spcBef>
              <a:spcAft>
                <a:spcPts val="0"/>
              </a:spcAft>
              <a:buSzPts val="14000"/>
              <a:buFont typeface="Montserrat"/>
              <a:buNone/>
              <a:defRPr sz="14000">
                <a:latin typeface="Montserrat"/>
                <a:ea typeface="Montserrat"/>
                <a:cs typeface="Montserrat"/>
                <a:sym typeface="Montserrat"/>
              </a:defRPr>
            </a:lvl5pPr>
            <a:lvl6pPr lvl="5" rtl="0" algn="ctr">
              <a:spcBef>
                <a:spcPts val="0"/>
              </a:spcBef>
              <a:spcAft>
                <a:spcPts val="0"/>
              </a:spcAft>
              <a:buSzPts val="14000"/>
              <a:buFont typeface="Montserrat"/>
              <a:buNone/>
              <a:defRPr sz="14000">
                <a:latin typeface="Montserrat"/>
                <a:ea typeface="Montserrat"/>
                <a:cs typeface="Montserrat"/>
                <a:sym typeface="Montserrat"/>
              </a:defRPr>
            </a:lvl6pPr>
            <a:lvl7pPr lvl="6" rtl="0" algn="ctr">
              <a:spcBef>
                <a:spcPts val="0"/>
              </a:spcBef>
              <a:spcAft>
                <a:spcPts val="0"/>
              </a:spcAft>
              <a:buSzPts val="14000"/>
              <a:buFont typeface="Montserrat"/>
              <a:buNone/>
              <a:defRPr sz="14000">
                <a:latin typeface="Montserrat"/>
                <a:ea typeface="Montserrat"/>
                <a:cs typeface="Montserrat"/>
                <a:sym typeface="Montserrat"/>
              </a:defRPr>
            </a:lvl7pPr>
            <a:lvl8pPr lvl="7" rtl="0" algn="ctr">
              <a:spcBef>
                <a:spcPts val="0"/>
              </a:spcBef>
              <a:spcAft>
                <a:spcPts val="0"/>
              </a:spcAft>
              <a:buSzPts val="14000"/>
              <a:buFont typeface="Montserrat"/>
              <a:buNone/>
              <a:defRPr sz="14000">
                <a:latin typeface="Montserrat"/>
                <a:ea typeface="Montserrat"/>
                <a:cs typeface="Montserrat"/>
                <a:sym typeface="Montserrat"/>
              </a:defRPr>
            </a:lvl8pPr>
            <a:lvl9pPr lvl="8" rtl="0"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144" name="Google Shape;144;p35"/>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highlight>
                  <a:schemeClr val="dk1"/>
                </a:highlight>
              </a:defRPr>
            </a:lvl1pPr>
            <a:lvl2pPr indent="-317500" lvl="1" marL="914400" rtl="0" algn="ctr">
              <a:spcBef>
                <a:spcPts val="0"/>
              </a:spcBef>
              <a:spcAft>
                <a:spcPts val="0"/>
              </a:spcAft>
              <a:buSzPts val="1400"/>
              <a:buChar char="○"/>
              <a:defRPr>
                <a:highlight>
                  <a:schemeClr val="dk1"/>
                </a:highlight>
              </a:defRPr>
            </a:lvl2pPr>
            <a:lvl3pPr indent="-317500" lvl="2" marL="1371600" rtl="0" algn="ctr">
              <a:spcBef>
                <a:spcPts val="0"/>
              </a:spcBef>
              <a:spcAft>
                <a:spcPts val="0"/>
              </a:spcAft>
              <a:buSzPts val="1400"/>
              <a:buChar char="■"/>
              <a:defRPr>
                <a:highlight>
                  <a:schemeClr val="dk1"/>
                </a:highlight>
              </a:defRPr>
            </a:lvl3pPr>
            <a:lvl4pPr indent="-317500" lvl="3" marL="1828800" rtl="0" algn="ctr">
              <a:spcBef>
                <a:spcPts val="0"/>
              </a:spcBef>
              <a:spcAft>
                <a:spcPts val="0"/>
              </a:spcAft>
              <a:buSzPts val="1400"/>
              <a:buChar char="●"/>
              <a:defRPr>
                <a:highlight>
                  <a:schemeClr val="dk1"/>
                </a:highlight>
              </a:defRPr>
            </a:lvl4pPr>
            <a:lvl5pPr indent="-317500" lvl="4" marL="2286000" rtl="0" algn="ctr">
              <a:spcBef>
                <a:spcPts val="0"/>
              </a:spcBef>
              <a:spcAft>
                <a:spcPts val="0"/>
              </a:spcAft>
              <a:buSzPts val="1400"/>
              <a:buChar char="○"/>
              <a:defRPr>
                <a:highlight>
                  <a:schemeClr val="dk1"/>
                </a:highlight>
              </a:defRPr>
            </a:lvl5pPr>
            <a:lvl6pPr indent="-317500" lvl="5" marL="2743200" rtl="0" algn="ctr">
              <a:spcBef>
                <a:spcPts val="0"/>
              </a:spcBef>
              <a:spcAft>
                <a:spcPts val="0"/>
              </a:spcAft>
              <a:buSzPts val="1400"/>
              <a:buChar char="■"/>
              <a:defRPr>
                <a:highlight>
                  <a:schemeClr val="dk1"/>
                </a:highlight>
              </a:defRPr>
            </a:lvl6pPr>
            <a:lvl7pPr indent="-317500" lvl="6" marL="3200400" rtl="0" algn="ctr">
              <a:spcBef>
                <a:spcPts val="0"/>
              </a:spcBef>
              <a:spcAft>
                <a:spcPts val="0"/>
              </a:spcAft>
              <a:buSzPts val="1400"/>
              <a:buChar char="●"/>
              <a:defRPr>
                <a:highlight>
                  <a:schemeClr val="dk1"/>
                </a:highlight>
              </a:defRPr>
            </a:lvl7pPr>
            <a:lvl8pPr indent="-317500" lvl="7" marL="3657600" rtl="0" algn="ctr">
              <a:spcBef>
                <a:spcPts val="0"/>
              </a:spcBef>
              <a:spcAft>
                <a:spcPts val="0"/>
              </a:spcAft>
              <a:buSzPts val="1400"/>
              <a:buChar char="○"/>
              <a:defRPr>
                <a:highlight>
                  <a:schemeClr val="dk1"/>
                </a:highlight>
              </a:defRPr>
            </a:lvl8pPr>
            <a:lvl9pPr indent="-317500" lvl="8" marL="4114800" rtl="0" algn="ctr">
              <a:spcBef>
                <a:spcPts val="0"/>
              </a:spcBef>
              <a:spcAft>
                <a:spcPts val="0"/>
              </a:spcAft>
              <a:buSzPts val="1400"/>
              <a:buChar char="■"/>
              <a:defRPr>
                <a:highlight>
                  <a:schemeClr val="dk1"/>
                </a:highlight>
              </a:defRPr>
            </a:lvl9pPr>
          </a:lstStyle>
          <a:p/>
        </p:txBody>
      </p:sp>
      <p:sp>
        <p:nvSpPr>
          <p:cNvPr id="145" name="Google Shape;145;p3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6" name="Shape 146"/>
        <p:cNvGrpSpPr/>
        <p:nvPr/>
      </p:nvGrpSpPr>
      <p:grpSpPr>
        <a:xfrm>
          <a:off x="0" y="0"/>
          <a:ext cx="0" cy="0"/>
          <a:chOff x="0" y="0"/>
          <a:chExt cx="0" cy="0"/>
        </a:xfrm>
      </p:grpSpPr>
      <p:sp>
        <p:nvSpPr>
          <p:cNvPr id="147" name="Google Shape;147;p3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Source Sans Pro"/>
                <a:ea typeface="Source Sans Pro"/>
                <a:cs typeface="Source Sans Pro"/>
                <a:sym typeface="Source Sans Pro"/>
              </a:defRPr>
            </a:lvl1pPr>
            <a:lvl2pPr lvl="1" rtl="0" algn="r">
              <a:buNone/>
              <a:defRPr sz="1000">
                <a:solidFill>
                  <a:schemeClr val="lt2"/>
                </a:solidFill>
                <a:latin typeface="Source Sans Pro"/>
                <a:ea typeface="Source Sans Pro"/>
                <a:cs typeface="Source Sans Pro"/>
                <a:sym typeface="Source Sans Pro"/>
              </a:defRPr>
            </a:lvl2pPr>
            <a:lvl3pPr lvl="2" rtl="0" algn="r">
              <a:buNone/>
              <a:defRPr sz="1000">
                <a:solidFill>
                  <a:schemeClr val="lt2"/>
                </a:solidFill>
                <a:latin typeface="Source Sans Pro"/>
                <a:ea typeface="Source Sans Pro"/>
                <a:cs typeface="Source Sans Pro"/>
                <a:sym typeface="Source Sans Pro"/>
              </a:defRPr>
            </a:lvl3pPr>
            <a:lvl4pPr lvl="3" rtl="0" algn="r">
              <a:buNone/>
              <a:defRPr sz="1000">
                <a:solidFill>
                  <a:schemeClr val="lt2"/>
                </a:solidFill>
                <a:latin typeface="Source Sans Pro"/>
                <a:ea typeface="Source Sans Pro"/>
                <a:cs typeface="Source Sans Pro"/>
                <a:sym typeface="Source Sans Pro"/>
              </a:defRPr>
            </a:lvl4pPr>
            <a:lvl5pPr lvl="4" rtl="0" algn="r">
              <a:buNone/>
              <a:defRPr sz="1000">
                <a:solidFill>
                  <a:schemeClr val="lt2"/>
                </a:solidFill>
                <a:latin typeface="Source Sans Pro"/>
                <a:ea typeface="Source Sans Pro"/>
                <a:cs typeface="Source Sans Pro"/>
                <a:sym typeface="Source Sans Pro"/>
              </a:defRPr>
            </a:lvl5pPr>
            <a:lvl6pPr lvl="5" rtl="0" algn="r">
              <a:buNone/>
              <a:defRPr sz="1000">
                <a:solidFill>
                  <a:schemeClr val="lt2"/>
                </a:solidFill>
                <a:latin typeface="Source Sans Pro"/>
                <a:ea typeface="Source Sans Pro"/>
                <a:cs typeface="Source Sans Pro"/>
                <a:sym typeface="Source Sans Pro"/>
              </a:defRPr>
            </a:lvl6pPr>
            <a:lvl7pPr lvl="6" rtl="0" algn="r">
              <a:buNone/>
              <a:defRPr sz="1000">
                <a:solidFill>
                  <a:schemeClr val="lt2"/>
                </a:solidFill>
                <a:latin typeface="Source Sans Pro"/>
                <a:ea typeface="Source Sans Pro"/>
                <a:cs typeface="Source Sans Pro"/>
                <a:sym typeface="Source Sans Pro"/>
              </a:defRPr>
            </a:lvl7pPr>
            <a:lvl8pPr lvl="7" rtl="0" algn="r">
              <a:buNone/>
              <a:defRPr sz="1000">
                <a:solidFill>
                  <a:schemeClr val="lt2"/>
                </a:solidFill>
                <a:latin typeface="Source Sans Pro"/>
                <a:ea typeface="Source Sans Pro"/>
                <a:cs typeface="Source Sans Pro"/>
                <a:sym typeface="Source Sans Pro"/>
              </a:defRPr>
            </a:lvl8pPr>
            <a:lvl9pPr lvl="8" rtl="0"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99" name="Shape 99"/>
        <p:cNvGrpSpPr/>
        <p:nvPr/>
      </p:nvGrpSpPr>
      <p:grpSpPr>
        <a:xfrm>
          <a:off x="0" y="0"/>
          <a:ext cx="0" cy="0"/>
          <a:chOff x="0" y="0"/>
          <a:chExt cx="0" cy="0"/>
        </a:xfrm>
      </p:grpSpPr>
      <p:sp>
        <p:nvSpPr>
          <p:cNvPr id="100" name="Google Shape;10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101" name="Google Shape;101;p25"/>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102" name="Google Shape;102;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layfair Display"/>
                <a:ea typeface="Playfair Display"/>
                <a:cs typeface="Playfair Display"/>
                <a:sym typeface="Playfair Display"/>
              </a:defRPr>
            </a:lvl1pPr>
            <a:lvl2pPr lvl="1" rtl="0" algn="r">
              <a:buNone/>
              <a:defRPr sz="1000">
                <a:solidFill>
                  <a:schemeClr val="dk2"/>
                </a:solidFill>
                <a:latin typeface="Playfair Display"/>
                <a:ea typeface="Playfair Display"/>
                <a:cs typeface="Playfair Display"/>
                <a:sym typeface="Playfair Display"/>
              </a:defRPr>
            </a:lvl2pPr>
            <a:lvl3pPr lvl="2" rtl="0" algn="r">
              <a:buNone/>
              <a:defRPr sz="1000">
                <a:solidFill>
                  <a:schemeClr val="dk2"/>
                </a:solidFill>
                <a:latin typeface="Playfair Display"/>
                <a:ea typeface="Playfair Display"/>
                <a:cs typeface="Playfair Display"/>
                <a:sym typeface="Playfair Display"/>
              </a:defRPr>
            </a:lvl3pPr>
            <a:lvl4pPr lvl="3" rtl="0" algn="r">
              <a:buNone/>
              <a:defRPr sz="1000">
                <a:solidFill>
                  <a:schemeClr val="dk2"/>
                </a:solidFill>
                <a:latin typeface="Playfair Display"/>
                <a:ea typeface="Playfair Display"/>
                <a:cs typeface="Playfair Display"/>
                <a:sym typeface="Playfair Display"/>
              </a:defRPr>
            </a:lvl4pPr>
            <a:lvl5pPr lvl="4" rtl="0" algn="r">
              <a:buNone/>
              <a:defRPr sz="1000">
                <a:solidFill>
                  <a:schemeClr val="dk2"/>
                </a:solidFill>
                <a:latin typeface="Playfair Display"/>
                <a:ea typeface="Playfair Display"/>
                <a:cs typeface="Playfair Display"/>
                <a:sym typeface="Playfair Display"/>
              </a:defRPr>
            </a:lvl5pPr>
            <a:lvl6pPr lvl="5" rtl="0" algn="r">
              <a:buNone/>
              <a:defRPr sz="1000">
                <a:solidFill>
                  <a:schemeClr val="dk2"/>
                </a:solidFill>
                <a:latin typeface="Playfair Display"/>
                <a:ea typeface="Playfair Display"/>
                <a:cs typeface="Playfair Display"/>
                <a:sym typeface="Playfair Display"/>
              </a:defRPr>
            </a:lvl6pPr>
            <a:lvl7pPr lvl="6" rtl="0" algn="r">
              <a:buNone/>
              <a:defRPr sz="1000">
                <a:solidFill>
                  <a:schemeClr val="dk2"/>
                </a:solidFill>
                <a:latin typeface="Playfair Display"/>
                <a:ea typeface="Playfair Display"/>
                <a:cs typeface="Playfair Display"/>
                <a:sym typeface="Playfair Display"/>
              </a:defRPr>
            </a:lvl7pPr>
            <a:lvl8pPr lvl="7" rtl="0" algn="r">
              <a:buNone/>
              <a:defRPr sz="1000">
                <a:solidFill>
                  <a:schemeClr val="dk2"/>
                </a:solidFill>
                <a:latin typeface="Playfair Display"/>
                <a:ea typeface="Playfair Display"/>
                <a:cs typeface="Playfair Display"/>
                <a:sym typeface="Playfair Display"/>
              </a:defRPr>
            </a:lvl8pPr>
            <a:lvl9pPr lvl="8" rtl="0"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github.com/cmaspi/Milan_Hackathon/blob/main/documentation/Report.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1" name="Shape 151"/>
        <p:cNvGrpSpPr/>
        <p:nvPr/>
      </p:nvGrpSpPr>
      <p:grpSpPr>
        <a:xfrm>
          <a:off x="0" y="0"/>
          <a:ext cx="0" cy="0"/>
          <a:chOff x="0" y="0"/>
          <a:chExt cx="0" cy="0"/>
        </a:xfrm>
      </p:grpSpPr>
      <p:sp>
        <p:nvSpPr>
          <p:cNvPr id="152" name="Google Shape;152;p37"/>
          <p:cNvSpPr txBox="1"/>
          <p:nvPr>
            <p:ph type="ctrTitle"/>
          </p:nvPr>
        </p:nvSpPr>
        <p:spPr>
          <a:xfrm>
            <a:off x="344250" y="1260225"/>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6020">
                <a:solidFill>
                  <a:srgbClr val="666666"/>
                </a:solidFill>
              </a:rPr>
              <a:t>MILAN 2023-24</a:t>
            </a:r>
            <a:endParaRPr sz="6020">
              <a:solidFill>
                <a:srgbClr val="666666"/>
              </a:solidFill>
            </a:endParaRPr>
          </a:p>
          <a:p>
            <a:pPr indent="0" lvl="0" marL="0" rtl="0" algn="ctr">
              <a:spcBef>
                <a:spcPts val="0"/>
              </a:spcBef>
              <a:spcAft>
                <a:spcPts val="0"/>
              </a:spcAft>
              <a:buSzPts val="990"/>
              <a:buNone/>
            </a:pPr>
            <a:r>
              <a:rPr lang="en" sz="6020">
                <a:solidFill>
                  <a:srgbClr val="666666"/>
                </a:solidFill>
              </a:rPr>
              <a:t>SentiDev Forge</a:t>
            </a:r>
            <a:endParaRPr sz="6020">
              <a:solidFill>
                <a:srgbClr val="666666"/>
              </a:solidFill>
            </a:endParaRPr>
          </a:p>
        </p:txBody>
      </p:sp>
      <p:sp>
        <p:nvSpPr>
          <p:cNvPr id="153" name="Google Shape;153;p37"/>
          <p:cNvSpPr txBox="1"/>
          <p:nvPr>
            <p:ph idx="1" type="subTitle"/>
          </p:nvPr>
        </p:nvSpPr>
        <p:spPr>
          <a:xfrm>
            <a:off x="344250" y="3550650"/>
            <a:ext cx="3974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Charaka</a:t>
            </a:r>
            <a:endParaRPr/>
          </a:p>
        </p:txBody>
      </p:sp>
      <p:pic>
        <p:nvPicPr>
          <p:cNvPr id="154" name="Google Shape;154;p37"/>
          <p:cNvPicPr preferRelativeResize="0"/>
          <p:nvPr/>
        </p:nvPicPr>
        <p:blipFill>
          <a:blip r:embed="rId3">
            <a:alphaModFix/>
          </a:blip>
          <a:stretch>
            <a:fillRect/>
          </a:stretch>
        </p:blipFill>
        <p:spPr>
          <a:xfrm>
            <a:off x="5769400" y="3669888"/>
            <a:ext cx="1473600" cy="1473600"/>
          </a:xfrm>
          <a:prstGeom prst="rect">
            <a:avLst/>
          </a:prstGeom>
          <a:noFill/>
          <a:ln>
            <a:noFill/>
          </a:ln>
        </p:spPr>
      </p:pic>
      <p:pic>
        <p:nvPicPr>
          <p:cNvPr id="155" name="Google Shape;155;p37"/>
          <p:cNvPicPr preferRelativeResize="0"/>
          <p:nvPr/>
        </p:nvPicPr>
        <p:blipFill>
          <a:blip r:embed="rId4">
            <a:alphaModFix/>
          </a:blip>
          <a:stretch>
            <a:fillRect/>
          </a:stretch>
        </p:blipFill>
        <p:spPr>
          <a:xfrm>
            <a:off x="7505900" y="3669900"/>
            <a:ext cx="1533925" cy="1473600"/>
          </a:xfrm>
          <a:prstGeom prst="rect">
            <a:avLst/>
          </a:prstGeom>
          <a:noFill/>
          <a:ln>
            <a:noFill/>
          </a:ln>
        </p:spPr>
      </p:pic>
      <p:pic>
        <p:nvPicPr>
          <p:cNvPr id="156" name="Google Shape;156;p37"/>
          <p:cNvPicPr preferRelativeResize="0"/>
          <p:nvPr/>
        </p:nvPicPr>
        <p:blipFill>
          <a:blip r:embed="rId5">
            <a:alphaModFix/>
          </a:blip>
          <a:stretch>
            <a:fillRect/>
          </a:stretch>
        </p:blipFill>
        <p:spPr>
          <a:xfrm>
            <a:off x="7908025" y="21975"/>
            <a:ext cx="1238250" cy="123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 Look and Feel</a:t>
            </a:r>
            <a:endParaRPr/>
          </a:p>
        </p:txBody>
      </p:sp>
      <p:pic>
        <p:nvPicPr>
          <p:cNvPr id="213" name="Google Shape;213;p46"/>
          <p:cNvPicPr preferRelativeResize="0"/>
          <p:nvPr/>
        </p:nvPicPr>
        <p:blipFill>
          <a:blip r:embed="rId3">
            <a:alphaModFix/>
          </a:blip>
          <a:stretch>
            <a:fillRect/>
          </a:stretch>
        </p:blipFill>
        <p:spPr>
          <a:xfrm>
            <a:off x="1324650" y="1272423"/>
            <a:ext cx="5813752" cy="2747000"/>
          </a:xfrm>
          <a:prstGeom prst="rect">
            <a:avLst/>
          </a:prstGeom>
          <a:noFill/>
          <a:ln>
            <a:noFill/>
          </a:ln>
        </p:spPr>
      </p:pic>
      <p:pic>
        <p:nvPicPr>
          <p:cNvPr id="214" name="Google Shape;214;p46"/>
          <p:cNvPicPr preferRelativeResize="0"/>
          <p:nvPr/>
        </p:nvPicPr>
        <p:blipFill>
          <a:blip r:embed="rId4">
            <a:alphaModFix/>
          </a:blip>
          <a:stretch>
            <a:fillRect/>
          </a:stretch>
        </p:blipFill>
        <p:spPr>
          <a:xfrm>
            <a:off x="3090097" y="2316150"/>
            <a:ext cx="5341724" cy="253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7"/>
          <p:cNvSpPr txBox="1"/>
          <p:nvPr>
            <p:ph type="title"/>
          </p:nvPr>
        </p:nvSpPr>
        <p:spPr>
          <a:xfrm>
            <a:off x="311700" y="1838700"/>
            <a:ext cx="8520600" cy="146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Charaka</a:t>
            </a:r>
            <a:endParaRPr/>
          </a:p>
        </p:txBody>
      </p:sp>
      <p:sp>
        <p:nvSpPr>
          <p:cNvPr id="162" name="Google Shape;16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ANIRUDH SRINIVASAN (CS20BTECH11059)</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CHIRAG MEHTA (AI20BTECH11006)</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RUTV KOCHETA (MA21BTECH11014)</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PRANAV BALASUBRAMANIAN (AI21BTECH11023)</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SURYAANSH JAIN (CS21BTECH11057)</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DISHANK JAIN (AI20BTECH11011)</a:t>
            </a:r>
            <a:endParaRPr sz="1600">
              <a:solidFill>
                <a:schemeClr val="dk2"/>
              </a:solidFill>
            </a:endParaRPr>
          </a:p>
        </p:txBody>
      </p:sp>
      <p:pic>
        <p:nvPicPr>
          <p:cNvPr id="163" name="Google Shape;163;p38"/>
          <p:cNvPicPr preferRelativeResize="0"/>
          <p:nvPr/>
        </p:nvPicPr>
        <p:blipFill>
          <a:blip r:embed="rId3">
            <a:alphaModFix/>
          </a:blip>
          <a:stretch>
            <a:fillRect/>
          </a:stretch>
        </p:blipFill>
        <p:spPr>
          <a:xfrm>
            <a:off x="5554900" y="445025"/>
            <a:ext cx="2942150" cy="2942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9"/>
          <p:cNvSpPr txBox="1"/>
          <p:nvPr>
            <p:ph type="title"/>
          </p:nvPr>
        </p:nvSpPr>
        <p:spPr>
          <a:xfrm>
            <a:off x="311700" y="3865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Idea</a:t>
            </a:r>
            <a:endParaRPr/>
          </a:p>
        </p:txBody>
      </p:sp>
      <p:sp>
        <p:nvSpPr>
          <p:cNvPr id="169" name="Google Shape;16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90000"/>
              </a:lnSpc>
              <a:spcBef>
                <a:spcPts val="400"/>
              </a:spcBef>
              <a:spcAft>
                <a:spcPts val="0"/>
              </a:spcAft>
              <a:buClr>
                <a:srgbClr val="000000"/>
              </a:buClr>
              <a:buSzPts val="1800"/>
              <a:buFont typeface="Arial"/>
              <a:buChar char="●"/>
            </a:pPr>
            <a:r>
              <a:rPr lang="en" sz="1600">
                <a:solidFill>
                  <a:schemeClr val="dk2"/>
                </a:solidFill>
                <a:highlight>
                  <a:srgbClr val="FFFFFF"/>
                </a:highlight>
              </a:rPr>
              <a:t>Movie Review &amp; Rating System</a:t>
            </a:r>
            <a:br>
              <a:rPr lang="en">
                <a:solidFill>
                  <a:schemeClr val="dk2"/>
                </a:solidFill>
                <a:highlight>
                  <a:srgbClr val="FFFFFF"/>
                </a:highlight>
              </a:rPr>
            </a:br>
            <a:endParaRPr>
              <a:solidFill>
                <a:schemeClr val="dk2"/>
              </a:solidFill>
              <a:highlight>
                <a:srgbClr val="FFFFFF"/>
              </a:highlight>
            </a:endParaRPr>
          </a:p>
          <a:p>
            <a:pPr indent="-330200" lvl="0" marL="457200" rtl="0" algn="l">
              <a:lnSpc>
                <a:spcPct val="90000"/>
              </a:lnSpc>
              <a:spcBef>
                <a:spcPts val="0"/>
              </a:spcBef>
              <a:spcAft>
                <a:spcPts val="0"/>
              </a:spcAft>
              <a:buClr>
                <a:schemeClr val="dk2"/>
              </a:buClr>
              <a:buSzPts val="1600"/>
              <a:buChar char="●"/>
            </a:pPr>
            <a:r>
              <a:rPr lang="en" sz="1600">
                <a:solidFill>
                  <a:schemeClr val="dk2"/>
                </a:solidFill>
                <a:highlight>
                  <a:srgbClr val="FFFFFF"/>
                </a:highlight>
              </a:rPr>
              <a:t>Comprehensive platform for movie enthusiasts</a:t>
            </a:r>
            <a:endParaRPr sz="1600">
              <a:solidFill>
                <a:schemeClr val="dk2"/>
              </a:solidFill>
              <a:highlight>
                <a:srgbClr val="FFFFFF"/>
              </a:highlight>
            </a:endParaRPr>
          </a:p>
          <a:p>
            <a:pPr indent="-317500" lvl="1" marL="914400" rtl="0" algn="l">
              <a:lnSpc>
                <a:spcPct val="90000"/>
              </a:lnSpc>
              <a:spcBef>
                <a:spcPts val="0"/>
              </a:spcBef>
              <a:spcAft>
                <a:spcPts val="0"/>
              </a:spcAft>
              <a:buClr>
                <a:schemeClr val="dk2"/>
              </a:buClr>
              <a:buSzPts val="1400"/>
              <a:buChar char="○"/>
            </a:pPr>
            <a:r>
              <a:rPr lang="en">
                <a:solidFill>
                  <a:schemeClr val="dk2"/>
                </a:solidFill>
                <a:highlight>
                  <a:srgbClr val="FFFFFF"/>
                </a:highlight>
              </a:rPr>
              <a:t>Access information about movies</a:t>
            </a:r>
            <a:endParaRPr>
              <a:solidFill>
                <a:schemeClr val="dk2"/>
              </a:solidFill>
              <a:highlight>
                <a:srgbClr val="FFFFFF"/>
              </a:highlight>
            </a:endParaRPr>
          </a:p>
          <a:p>
            <a:pPr indent="-317500" lvl="1" marL="914400" rtl="0" algn="l">
              <a:lnSpc>
                <a:spcPct val="90000"/>
              </a:lnSpc>
              <a:spcBef>
                <a:spcPts val="0"/>
              </a:spcBef>
              <a:spcAft>
                <a:spcPts val="0"/>
              </a:spcAft>
              <a:buClr>
                <a:schemeClr val="dk2"/>
              </a:buClr>
              <a:buSzPts val="1400"/>
              <a:buChar char="○"/>
            </a:pPr>
            <a:r>
              <a:rPr lang="en">
                <a:solidFill>
                  <a:schemeClr val="dk2"/>
                </a:solidFill>
                <a:highlight>
                  <a:srgbClr val="FFFFFF"/>
                </a:highlight>
              </a:rPr>
              <a:t>Share their opinions through reviews and ratings and</a:t>
            </a:r>
            <a:endParaRPr>
              <a:solidFill>
                <a:schemeClr val="dk2"/>
              </a:solidFill>
              <a:highlight>
                <a:srgbClr val="FFFFFF"/>
              </a:highlight>
            </a:endParaRPr>
          </a:p>
          <a:p>
            <a:pPr indent="-317500" lvl="1" marL="914400" rtl="0" algn="l">
              <a:lnSpc>
                <a:spcPct val="90000"/>
              </a:lnSpc>
              <a:spcBef>
                <a:spcPts val="0"/>
              </a:spcBef>
              <a:spcAft>
                <a:spcPts val="0"/>
              </a:spcAft>
              <a:buClr>
                <a:schemeClr val="dk2"/>
              </a:buClr>
              <a:buSzPts val="1400"/>
              <a:buChar char="○"/>
            </a:pPr>
            <a:r>
              <a:rPr lang="en">
                <a:solidFill>
                  <a:schemeClr val="dk2"/>
                </a:solidFill>
                <a:highlight>
                  <a:srgbClr val="FFFFFF"/>
                </a:highlight>
              </a:rPr>
              <a:t>Engage in various movie-related activities. </a:t>
            </a:r>
            <a:br>
              <a:rPr lang="en">
                <a:solidFill>
                  <a:schemeClr val="dk2"/>
                </a:solidFill>
                <a:highlight>
                  <a:srgbClr val="FFFFFF"/>
                </a:highlight>
              </a:rPr>
            </a:br>
            <a:endParaRPr>
              <a:solidFill>
                <a:schemeClr val="dk2"/>
              </a:solidFill>
              <a:highlight>
                <a:srgbClr val="FFFFFF"/>
              </a:highlight>
            </a:endParaRPr>
          </a:p>
          <a:p>
            <a:pPr indent="-330200" lvl="0" marL="457200" rtl="0" algn="l">
              <a:lnSpc>
                <a:spcPct val="90000"/>
              </a:lnSpc>
              <a:spcBef>
                <a:spcPts val="0"/>
              </a:spcBef>
              <a:spcAft>
                <a:spcPts val="0"/>
              </a:spcAft>
              <a:buClr>
                <a:schemeClr val="dk2"/>
              </a:buClr>
              <a:buSzPts val="1600"/>
              <a:buChar char="●"/>
            </a:pPr>
            <a:r>
              <a:rPr lang="en" sz="1600">
                <a:solidFill>
                  <a:schemeClr val="dk2"/>
                </a:solidFill>
                <a:highlight>
                  <a:srgbClr val="FFFFFF"/>
                </a:highlight>
              </a:rPr>
              <a:t>It incorporates cutting-edge technologies such as </a:t>
            </a:r>
            <a:endParaRPr sz="1600">
              <a:solidFill>
                <a:schemeClr val="dk2"/>
              </a:solidFill>
              <a:highlight>
                <a:srgbClr val="FFFFFF"/>
              </a:highlight>
            </a:endParaRPr>
          </a:p>
          <a:p>
            <a:pPr indent="-317500" lvl="1" marL="914400" rtl="0" algn="l">
              <a:lnSpc>
                <a:spcPct val="90000"/>
              </a:lnSpc>
              <a:spcBef>
                <a:spcPts val="0"/>
              </a:spcBef>
              <a:spcAft>
                <a:spcPts val="0"/>
              </a:spcAft>
              <a:buClr>
                <a:schemeClr val="dk2"/>
              </a:buClr>
              <a:buSzPts val="1400"/>
              <a:buChar char="○"/>
            </a:pPr>
            <a:r>
              <a:rPr lang="en">
                <a:solidFill>
                  <a:schemeClr val="dk2"/>
                </a:solidFill>
                <a:highlight>
                  <a:srgbClr val="FFFFFF"/>
                </a:highlight>
              </a:rPr>
              <a:t>NextAuth for user authentication</a:t>
            </a:r>
            <a:endParaRPr>
              <a:solidFill>
                <a:schemeClr val="dk2"/>
              </a:solidFill>
              <a:highlight>
                <a:srgbClr val="FFFFFF"/>
              </a:highlight>
            </a:endParaRPr>
          </a:p>
          <a:p>
            <a:pPr indent="-317500" lvl="1" marL="914400" rtl="0" algn="l">
              <a:lnSpc>
                <a:spcPct val="90000"/>
              </a:lnSpc>
              <a:spcBef>
                <a:spcPts val="0"/>
              </a:spcBef>
              <a:spcAft>
                <a:spcPts val="0"/>
              </a:spcAft>
              <a:buClr>
                <a:schemeClr val="dk2"/>
              </a:buClr>
              <a:buSzPts val="1400"/>
              <a:buChar char="○"/>
            </a:pPr>
            <a:r>
              <a:rPr lang="en">
                <a:solidFill>
                  <a:schemeClr val="dk2"/>
                </a:solidFill>
                <a:highlight>
                  <a:srgbClr val="FFFFFF"/>
                </a:highlight>
              </a:rPr>
              <a:t>Autocomplete search for movie discovery</a:t>
            </a:r>
            <a:endParaRPr>
              <a:solidFill>
                <a:schemeClr val="dk2"/>
              </a:solidFill>
              <a:highlight>
                <a:srgbClr val="FFFFFF"/>
              </a:highlight>
            </a:endParaRPr>
          </a:p>
          <a:p>
            <a:pPr indent="-317500" lvl="1" marL="914400" rtl="0" algn="l">
              <a:lnSpc>
                <a:spcPct val="90000"/>
              </a:lnSpc>
              <a:spcBef>
                <a:spcPts val="0"/>
              </a:spcBef>
              <a:spcAft>
                <a:spcPts val="0"/>
              </a:spcAft>
              <a:buClr>
                <a:schemeClr val="dk2"/>
              </a:buClr>
              <a:buSzPts val="1400"/>
              <a:buChar char="○"/>
            </a:pPr>
            <a:r>
              <a:rPr lang="en">
                <a:solidFill>
                  <a:schemeClr val="dk2"/>
                </a:solidFill>
                <a:highlight>
                  <a:srgbClr val="FFFFFF"/>
                </a:highlight>
              </a:rPr>
              <a:t>Machine Learning-generated text summarization for reviews, and </a:t>
            </a:r>
            <a:endParaRPr>
              <a:solidFill>
                <a:schemeClr val="dk2"/>
              </a:solidFill>
              <a:highlight>
                <a:srgbClr val="FFFFFF"/>
              </a:highlight>
            </a:endParaRPr>
          </a:p>
          <a:p>
            <a:pPr indent="-317500" lvl="1" marL="914400" rtl="0" algn="l">
              <a:lnSpc>
                <a:spcPct val="90000"/>
              </a:lnSpc>
              <a:spcBef>
                <a:spcPts val="0"/>
              </a:spcBef>
              <a:spcAft>
                <a:spcPts val="0"/>
              </a:spcAft>
              <a:buClr>
                <a:schemeClr val="dk2"/>
              </a:buClr>
              <a:buSzPts val="1400"/>
              <a:buChar char="○"/>
            </a:pPr>
            <a:r>
              <a:rPr lang="en">
                <a:solidFill>
                  <a:schemeClr val="dk2"/>
                </a:solidFill>
                <a:highlight>
                  <a:srgbClr val="FFFFFF"/>
                </a:highlight>
              </a:rPr>
              <a:t>Sentiment analysis-based clustering of audience reviews.</a:t>
            </a:r>
            <a:endParaRPr i="1">
              <a:solidFill>
                <a:schemeClr val="dk2"/>
              </a:solidFill>
              <a:highlight>
                <a:srgbClr val="FFFFFF"/>
              </a:highlight>
            </a:endParaRPr>
          </a:p>
          <a:p>
            <a:pPr indent="0" lvl="0" marL="0" rtl="0" algn="l">
              <a:spcBef>
                <a:spcPts val="200"/>
              </a:spcBef>
              <a:spcAft>
                <a:spcPts val="1200"/>
              </a:spcAft>
              <a:buNone/>
            </a:pPr>
            <a:r>
              <a:t/>
            </a:r>
            <a:endParaRPr>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USP</a:t>
            </a:r>
            <a:endParaRPr/>
          </a:p>
        </p:txBody>
      </p:sp>
      <p:sp>
        <p:nvSpPr>
          <p:cNvPr id="175" name="Google Shape;175;p40"/>
          <p:cNvSpPr txBox="1"/>
          <p:nvPr>
            <p:ph idx="1" type="body"/>
          </p:nvPr>
        </p:nvSpPr>
        <p:spPr>
          <a:xfrm>
            <a:off x="311700" y="1152475"/>
            <a:ext cx="8520600" cy="3874200"/>
          </a:xfrm>
          <a:prstGeom prst="rect">
            <a:avLst/>
          </a:prstGeom>
        </p:spPr>
        <p:txBody>
          <a:bodyPr anchorCtr="0" anchor="t" bIns="91425" lIns="91425" spcFirstLastPara="1" rIns="91425" wrap="square" tIns="91425">
            <a:normAutofit fontScale="70000" lnSpcReduction="20000"/>
          </a:bodyPr>
          <a:lstStyle/>
          <a:p>
            <a:pPr indent="-330835" lvl="0" marL="457200" rtl="0" algn="l">
              <a:lnSpc>
                <a:spcPct val="90000"/>
              </a:lnSpc>
              <a:spcBef>
                <a:spcPts val="400"/>
              </a:spcBef>
              <a:spcAft>
                <a:spcPts val="0"/>
              </a:spcAft>
              <a:buClr>
                <a:schemeClr val="dk2"/>
              </a:buClr>
              <a:buSzPct val="100000"/>
              <a:buChar char="●"/>
            </a:pPr>
            <a:r>
              <a:rPr b="1" lang="en" sz="2300">
                <a:solidFill>
                  <a:schemeClr val="dk2"/>
                </a:solidFill>
                <a:highlight>
                  <a:schemeClr val="lt1"/>
                </a:highlight>
              </a:rPr>
              <a:t>NextAuth Integration:</a:t>
            </a:r>
            <a:r>
              <a:rPr lang="en" sz="2300">
                <a:solidFill>
                  <a:schemeClr val="dk2"/>
                </a:solidFill>
                <a:highlight>
                  <a:schemeClr val="lt1"/>
                </a:highlight>
              </a:rPr>
              <a:t> Users can easily create accounts and log in through NextAuth, ensuring a secure and hassle-free experience.</a:t>
            </a:r>
            <a:br>
              <a:rPr lang="en" sz="2300">
                <a:solidFill>
                  <a:schemeClr val="dk2"/>
                </a:solidFill>
                <a:highlight>
                  <a:schemeClr val="lt1"/>
                </a:highlight>
              </a:rPr>
            </a:br>
            <a:endParaRPr sz="2300">
              <a:solidFill>
                <a:schemeClr val="dk2"/>
              </a:solidFill>
              <a:highlight>
                <a:schemeClr val="lt1"/>
              </a:highlight>
            </a:endParaRPr>
          </a:p>
          <a:p>
            <a:pPr indent="-330835" lvl="0" marL="457200" rtl="0" algn="l">
              <a:lnSpc>
                <a:spcPct val="90000"/>
              </a:lnSpc>
              <a:spcBef>
                <a:spcPts val="0"/>
              </a:spcBef>
              <a:spcAft>
                <a:spcPts val="0"/>
              </a:spcAft>
              <a:buClr>
                <a:schemeClr val="dk2"/>
              </a:buClr>
              <a:buSzPct val="100000"/>
              <a:buChar char="●"/>
            </a:pPr>
            <a:r>
              <a:rPr b="1" lang="en" sz="2300">
                <a:solidFill>
                  <a:schemeClr val="dk2"/>
                </a:solidFill>
                <a:highlight>
                  <a:schemeClr val="lt1"/>
                </a:highlight>
              </a:rPr>
              <a:t>Autocomplete Search:</a:t>
            </a:r>
            <a:r>
              <a:rPr lang="en" sz="2300">
                <a:solidFill>
                  <a:schemeClr val="dk2"/>
                </a:solidFill>
                <a:highlight>
                  <a:schemeClr val="lt1"/>
                </a:highlight>
              </a:rPr>
              <a:t> The system offers a user-friendly movie search feature with autocomplete suggestions, streamlining the process of discovering films.</a:t>
            </a:r>
            <a:br>
              <a:rPr lang="en" sz="2300">
                <a:solidFill>
                  <a:schemeClr val="dk2"/>
                </a:solidFill>
                <a:highlight>
                  <a:schemeClr val="lt1"/>
                </a:highlight>
              </a:rPr>
            </a:br>
            <a:endParaRPr sz="2300">
              <a:solidFill>
                <a:schemeClr val="dk2"/>
              </a:solidFill>
              <a:highlight>
                <a:schemeClr val="lt1"/>
              </a:highlight>
            </a:endParaRPr>
          </a:p>
          <a:p>
            <a:pPr indent="-330835" lvl="0" marL="457200" rtl="0" algn="l">
              <a:lnSpc>
                <a:spcPct val="90000"/>
              </a:lnSpc>
              <a:spcBef>
                <a:spcPts val="0"/>
              </a:spcBef>
              <a:spcAft>
                <a:spcPts val="0"/>
              </a:spcAft>
              <a:buClr>
                <a:schemeClr val="dk2"/>
              </a:buClr>
              <a:buSzPct val="100000"/>
              <a:buChar char="●"/>
            </a:pPr>
            <a:r>
              <a:rPr b="1" lang="en" sz="2300">
                <a:solidFill>
                  <a:schemeClr val="dk2"/>
                </a:solidFill>
                <a:highlight>
                  <a:schemeClr val="lt1"/>
                </a:highlight>
              </a:rPr>
              <a:t>Review and Rating Capabilities:</a:t>
            </a:r>
            <a:r>
              <a:rPr lang="en" sz="2300">
                <a:solidFill>
                  <a:schemeClr val="dk2"/>
                </a:solidFill>
                <a:highlight>
                  <a:schemeClr val="lt1"/>
                </a:highlight>
              </a:rPr>
              <a:t> Users can share their thoughts on movies, giving ratings and reviews, with the flexibility to edit or delete their contributions.</a:t>
            </a:r>
            <a:br>
              <a:rPr lang="en" sz="2300">
                <a:solidFill>
                  <a:schemeClr val="dk2"/>
                </a:solidFill>
                <a:highlight>
                  <a:schemeClr val="lt1"/>
                </a:highlight>
              </a:rPr>
            </a:br>
            <a:endParaRPr sz="2300">
              <a:solidFill>
                <a:schemeClr val="dk2"/>
              </a:solidFill>
              <a:highlight>
                <a:schemeClr val="lt1"/>
              </a:highlight>
            </a:endParaRPr>
          </a:p>
          <a:p>
            <a:pPr indent="-330835" lvl="0" marL="457200" rtl="0" algn="l">
              <a:lnSpc>
                <a:spcPct val="90000"/>
              </a:lnSpc>
              <a:spcBef>
                <a:spcPts val="0"/>
              </a:spcBef>
              <a:spcAft>
                <a:spcPts val="0"/>
              </a:spcAft>
              <a:buClr>
                <a:schemeClr val="dk2"/>
              </a:buClr>
              <a:buSzPct val="100000"/>
              <a:buChar char="●"/>
            </a:pPr>
            <a:r>
              <a:rPr b="1" lang="en" sz="2300">
                <a:solidFill>
                  <a:schemeClr val="dk2"/>
                </a:solidFill>
                <a:highlight>
                  <a:schemeClr val="lt1"/>
                </a:highlight>
              </a:rPr>
              <a:t>ML-Generated Opinion Summarization: </a:t>
            </a:r>
            <a:r>
              <a:rPr lang="en" sz="2300">
                <a:solidFill>
                  <a:schemeClr val="dk2"/>
                </a:solidFill>
                <a:highlight>
                  <a:schemeClr val="lt1"/>
                </a:highlight>
              </a:rPr>
              <a:t>The system employs machine learning to automatically summarize user reviews, providing concise and informative insights into a movie's reception.</a:t>
            </a:r>
            <a:br>
              <a:rPr lang="en" sz="2300">
                <a:solidFill>
                  <a:schemeClr val="dk2"/>
                </a:solidFill>
                <a:highlight>
                  <a:schemeClr val="lt1"/>
                </a:highlight>
              </a:rPr>
            </a:br>
            <a:endParaRPr sz="2300">
              <a:solidFill>
                <a:schemeClr val="dk2"/>
              </a:solidFill>
              <a:highlight>
                <a:schemeClr val="lt1"/>
              </a:highlight>
            </a:endParaRPr>
          </a:p>
          <a:p>
            <a:pPr indent="-330835" lvl="0" marL="457200" rtl="0" algn="l">
              <a:lnSpc>
                <a:spcPct val="90000"/>
              </a:lnSpc>
              <a:spcBef>
                <a:spcPts val="0"/>
              </a:spcBef>
              <a:spcAft>
                <a:spcPts val="0"/>
              </a:spcAft>
              <a:buClr>
                <a:schemeClr val="dk2"/>
              </a:buClr>
              <a:buSzPct val="100000"/>
              <a:buChar char="●"/>
            </a:pPr>
            <a:r>
              <a:rPr b="1" lang="en" sz="2300">
                <a:solidFill>
                  <a:schemeClr val="dk2"/>
                </a:solidFill>
                <a:highlight>
                  <a:schemeClr val="lt1"/>
                </a:highlight>
              </a:rPr>
              <a:t>Sentiment Analysis-Based Clustering: </a:t>
            </a:r>
            <a:r>
              <a:rPr lang="en" sz="2300">
                <a:solidFill>
                  <a:schemeClr val="dk2"/>
                </a:solidFill>
                <a:highlight>
                  <a:schemeClr val="lt1"/>
                </a:highlight>
              </a:rPr>
              <a:t>Audience reviews are clustered based on sentiment analysis, categorizing them into positive, negative, and neutral, facilitating quick comprehension of public opinion.</a:t>
            </a:r>
            <a:endParaRPr sz="2300">
              <a:solidFill>
                <a:schemeClr val="dk2"/>
              </a:solidFill>
              <a:highlight>
                <a:schemeClr val="lt1"/>
              </a:highlight>
            </a:endParaRPr>
          </a:p>
          <a:p>
            <a:pPr indent="0" lvl="0" marL="0" rtl="0" algn="l">
              <a:lnSpc>
                <a:spcPct val="90000"/>
              </a:lnSpc>
              <a:spcBef>
                <a:spcPts val="400"/>
              </a:spcBef>
              <a:spcAft>
                <a:spcPts val="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81" name="Google Shape;181;p41"/>
          <p:cNvSpPr txBox="1"/>
          <p:nvPr>
            <p:ph idx="1" type="body"/>
          </p:nvPr>
        </p:nvSpPr>
        <p:spPr>
          <a:xfrm>
            <a:off x="311700" y="1152475"/>
            <a:ext cx="8520600" cy="3800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b="1" lang="en" sz="1600">
                <a:solidFill>
                  <a:schemeClr val="dk2"/>
                </a:solidFill>
              </a:rPr>
              <a:t>User Empowerment:</a:t>
            </a:r>
            <a:r>
              <a:rPr lang="en" sz="1600">
                <a:solidFill>
                  <a:schemeClr val="dk2"/>
                </a:solidFill>
              </a:rPr>
              <a:t> Enabling users to express their opinions and read others' reviews empowers them in making informed decisions about which movies to watch.</a:t>
            </a:r>
            <a:br>
              <a:rPr lang="en" sz="1600">
                <a:solidFill>
                  <a:schemeClr val="dk2"/>
                </a:solidFill>
              </a:rPr>
            </a:br>
            <a:endParaRPr sz="1600">
              <a:solidFill>
                <a:schemeClr val="dk2"/>
              </a:solidFill>
            </a:endParaRPr>
          </a:p>
          <a:p>
            <a:pPr indent="-330200" lvl="0" marL="457200" rtl="0" algn="l">
              <a:spcBef>
                <a:spcPts val="0"/>
              </a:spcBef>
              <a:spcAft>
                <a:spcPts val="0"/>
              </a:spcAft>
              <a:buClr>
                <a:schemeClr val="dk2"/>
              </a:buClr>
              <a:buSzPts val="1600"/>
              <a:buChar char="●"/>
            </a:pPr>
            <a:r>
              <a:rPr b="1" lang="en" sz="1600">
                <a:solidFill>
                  <a:schemeClr val="dk2"/>
                </a:solidFill>
              </a:rPr>
              <a:t>Data-Driven Insights:</a:t>
            </a:r>
            <a:r>
              <a:rPr lang="en" sz="1600">
                <a:solidFill>
                  <a:schemeClr val="dk2"/>
                </a:solidFill>
              </a:rPr>
              <a:t> By utilizing machine learning for text summarization and sentiment analysis, the system offers data-driven insights into movies' reception, aiding both users and filmmakers.</a:t>
            </a:r>
            <a:br>
              <a:rPr lang="en" sz="1600">
                <a:solidFill>
                  <a:schemeClr val="dk2"/>
                </a:solidFill>
              </a:rPr>
            </a:br>
            <a:endParaRPr sz="1600">
              <a:solidFill>
                <a:schemeClr val="dk2"/>
              </a:solidFill>
            </a:endParaRPr>
          </a:p>
          <a:p>
            <a:pPr indent="-330200" lvl="0" marL="457200" rtl="0" algn="l">
              <a:spcBef>
                <a:spcPts val="0"/>
              </a:spcBef>
              <a:spcAft>
                <a:spcPts val="0"/>
              </a:spcAft>
              <a:buClr>
                <a:schemeClr val="dk2"/>
              </a:buClr>
              <a:buSzPts val="1600"/>
              <a:buChar char="●"/>
            </a:pPr>
            <a:r>
              <a:rPr b="1" lang="en" sz="1600">
                <a:solidFill>
                  <a:schemeClr val="dk2"/>
                </a:solidFill>
              </a:rPr>
              <a:t>Community Building:</a:t>
            </a:r>
            <a:r>
              <a:rPr lang="en" sz="1600">
                <a:solidFill>
                  <a:schemeClr val="dk2"/>
                </a:solidFill>
              </a:rPr>
              <a:t> The platform fosters a sense of community among movie enthusiasts by providing a space for discussion and interaction.</a:t>
            </a:r>
            <a:endParaRPr sz="16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Documentation</a:t>
            </a:r>
            <a:endParaRPr/>
          </a:p>
        </p:txBody>
      </p:sp>
      <p:sp>
        <p:nvSpPr>
          <p:cNvPr id="187" name="Google Shape;18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Find the detailed documentation here:</a:t>
            </a:r>
            <a:br>
              <a:rPr lang="en">
                <a:solidFill>
                  <a:schemeClr val="dk2"/>
                </a:solidFill>
              </a:rPr>
            </a:br>
            <a:r>
              <a:rPr lang="en" u="sng">
                <a:solidFill>
                  <a:schemeClr val="hlink"/>
                </a:solidFill>
                <a:hlinkClick r:id="rId3"/>
              </a:rPr>
              <a:t>https://github.com/cmaspi/Milan_Hackathon/blob/main/documentation/Report.pdf</a:t>
            </a:r>
            <a:br>
              <a:rPr lang="en">
                <a:solidFill>
                  <a:schemeClr val="dk2"/>
                </a:solidFill>
              </a:rPr>
            </a:b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Individual READMEs are present in the respective folders with setup instructions</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Opinion Summarization: PLANSUM</a:t>
            </a:r>
            <a:endParaRPr/>
          </a:p>
          <a:p>
            <a:pPr indent="0" lvl="0" marL="0" rtl="0" algn="l">
              <a:spcBef>
                <a:spcPts val="0"/>
              </a:spcBef>
              <a:spcAft>
                <a:spcPts val="0"/>
              </a:spcAft>
              <a:buNone/>
            </a:pPr>
            <a:r>
              <a:t/>
            </a:r>
            <a:endParaRPr/>
          </a:p>
        </p:txBody>
      </p:sp>
      <p:pic>
        <p:nvPicPr>
          <p:cNvPr id="193" name="Google Shape;193;p43"/>
          <p:cNvPicPr preferRelativeResize="0"/>
          <p:nvPr/>
        </p:nvPicPr>
        <p:blipFill>
          <a:blip r:embed="rId3">
            <a:alphaModFix/>
          </a:blip>
          <a:stretch>
            <a:fillRect/>
          </a:stretch>
        </p:blipFill>
        <p:spPr>
          <a:xfrm>
            <a:off x="2439100" y="1068425"/>
            <a:ext cx="3919450" cy="2865425"/>
          </a:xfrm>
          <a:prstGeom prst="rect">
            <a:avLst/>
          </a:prstGeom>
          <a:noFill/>
          <a:ln>
            <a:noFill/>
          </a:ln>
        </p:spPr>
      </p:pic>
      <p:sp>
        <p:nvSpPr>
          <p:cNvPr id="194" name="Google Shape;194;p43"/>
          <p:cNvSpPr txBox="1"/>
          <p:nvPr/>
        </p:nvSpPr>
        <p:spPr>
          <a:xfrm>
            <a:off x="1196650" y="3933850"/>
            <a:ext cx="701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Model architecture of PLANSUM. The content plan is constructed as the average of the aspect and sentiment probability distributions induced by the content plan induction model. It is then passed to the decoder, along with the aggregated token encodings to generate the summary.</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Opinion Summarization: Content Plan Induction</a:t>
            </a:r>
            <a:endParaRPr/>
          </a:p>
        </p:txBody>
      </p:sp>
      <p:pic>
        <p:nvPicPr>
          <p:cNvPr id="200" name="Google Shape;200;p44"/>
          <p:cNvPicPr preferRelativeResize="0"/>
          <p:nvPr/>
        </p:nvPicPr>
        <p:blipFill>
          <a:blip r:embed="rId3">
            <a:alphaModFix/>
          </a:blip>
          <a:stretch>
            <a:fillRect/>
          </a:stretch>
        </p:blipFill>
        <p:spPr>
          <a:xfrm>
            <a:off x="927300" y="1068426"/>
            <a:ext cx="7660389" cy="2272775"/>
          </a:xfrm>
          <a:prstGeom prst="rect">
            <a:avLst/>
          </a:prstGeom>
          <a:noFill/>
          <a:ln>
            <a:noFill/>
          </a:ln>
        </p:spPr>
      </p:pic>
      <p:sp>
        <p:nvSpPr>
          <p:cNvPr id="201" name="Google Shape;201;p44"/>
          <p:cNvSpPr txBox="1"/>
          <p:nvPr/>
        </p:nvSpPr>
        <p:spPr>
          <a:xfrm>
            <a:off x="1196650" y="3716000"/>
            <a:ext cx="712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Model architecture of content plan induction model. The dotted line indicates that a reverse gradient function is applied</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Clustering</a:t>
            </a:r>
            <a:endParaRPr/>
          </a:p>
        </p:txBody>
      </p:sp>
      <p:sp>
        <p:nvSpPr>
          <p:cNvPr id="207" name="Google Shape;20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 Roberta model to categorize reviews as</a:t>
            </a:r>
            <a:endParaRPr/>
          </a:p>
          <a:p>
            <a:pPr indent="-317500" lvl="1" marL="914400" rtl="0" algn="l">
              <a:spcBef>
                <a:spcPts val="0"/>
              </a:spcBef>
              <a:spcAft>
                <a:spcPts val="0"/>
              </a:spcAft>
              <a:buSzPts val="1400"/>
              <a:buChar char="○"/>
            </a:pPr>
            <a:r>
              <a:rPr lang="en"/>
              <a:t>Positive</a:t>
            </a:r>
            <a:endParaRPr/>
          </a:p>
          <a:p>
            <a:pPr indent="-317500" lvl="1" marL="914400" rtl="0" algn="l">
              <a:spcBef>
                <a:spcPts val="0"/>
              </a:spcBef>
              <a:spcAft>
                <a:spcPts val="0"/>
              </a:spcAft>
              <a:buSzPts val="1400"/>
              <a:buChar char="○"/>
            </a:pPr>
            <a:r>
              <a:rPr lang="en"/>
              <a:t>Negative</a:t>
            </a:r>
            <a:endParaRPr/>
          </a:p>
          <a:p>
            <a:pPr indent="-317500" lvl="1" marL="914400" rtl="0" algn="l">
              <a:spcBef>
                <a:spcPts val="0"/>
              </a:spcBef>
              <a:spcAft>
                <a:spcPts val="0"/>
              </a:spcAft>
              <a:buSzPts val="1400"/>
              <a:buChar char="○"/>
            </a:pPr>
            <a:r>
              <a:rPr lang="en"/>
              <a:t>Neutral</a:t>
            </a:r>
            <a:br>
              <a:rPr lang="en"/>
            </a:br>
            <a:endParaRPr/>
          </a:p>
          <a:p>
            <a:pPr indent="-342900" lvl="0" marL="457200" rtl="0" algn="l">
              <a:spcBef>
                <a:spcPts val="0"/>
              </a:spcBef>
              <a:spcAft>
                <a:spcPts val="0"/>
              </a:spcAft>
              <a:buSzPts val="1800"/>
              <a:buChar char="●"/>
            </a:pPr>
            <a:r>
              <a:rPr lang="en"/>
              <a:t>The model that we used is </a:t>
            </a:r>
            <a:r>
              <a:rPr i="1" lang="en"/>
              <a:t>cardiffnlp/twitter-roberta-base-sentiment-latest</a:t>
            </a:r>
            <a:endParaRPr i="1"/>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