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Playfair Display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PlayfairDisplay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PlayfairDisplay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ontserra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4.xml"/><Relationship Id="rId33" Type="http://schemas.openxmlformats.org/officeDocument/2006/relationships/font" Target="fonts/Oswald-bold.fntdata"/><Relationship Id="rId10" Type="http://schemas.openxmlformats.org/officeDocument/2006/relationships/slide" Target="slides/slide3.xml"/><Relationship Id="rId32" Type="http://schemas.openxmlformats.org/officeDocument/2006/relationships/font" Target="fonts/Oswald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8feda374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8feda374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80a44cf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80a44cf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70076760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70076760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8feda374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8feda374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8feda374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8feda374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7007676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7007676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58b55664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58b55664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70076760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70076760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aeb10fb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aeb10fb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70076760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7007676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70076760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70076760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80a44cf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80a44cf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6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29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" name="Google Shape;127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8" name="Google Shape;128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33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6" name="Google Shape;136;p33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138" name="Google Shape;138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141" name="Google Shape;141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3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145" name="Google Shape;145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pdf/1704.04861.pdf" TargetMode="External"/><Relationship Id="rId4" Type="http://schemas.openxmlformats.org/officeDocument/2006/relationships/hyperlink" Target="https://www.kaggle.com/datasets/mbornoe/lisa-traffic-light-dataset/dat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cmaspi/TIHAN-MILAN/tree/main/Rep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/>
          <p:nvPr>
            <p:ph type="ctrTitle"/>
          </p:nvPr>
        </p:nvSpPr>
        <p:spPr>
          <a:xfrm>
            <a:off x="344250" y="1260225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20">
                <a:solidFill>
                  <a:srgbClr val="666666"/>
                </a:solidFill>
              </a:rPr>
              <a:t>MILAN 2023-24</a:t>
            </a:r>
            <a:endParaRPr sz="60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20">
                <a:solidFill>
                  <a:srgbClr val="666666"/>
                </a:solidFill>
              </a:rPr>
              <a:t>Tihan Hackathon</a:t>
            </a:r>
            <a:endParaRPr sz="6020">
              <a:solidFill>
                <a:srgbClr val="666666"/>
              </a:solidFill>
            </a:endParaRPr>
          </a:p>
        </p:txBody>
      </p:sp>
      <p:sp>
        <p:nvSpPr>
          <p:cNvPr id="153" name="Google Shape;153;p37"/>
          <p:cNvSpPr txBox="1"/>
          <p:nvPr>
            <p:ph idx="1" type="subTitle"/>
          </p:nvPr>
        </p:nvSpPr>
        <p:spPr>
          <a:xfrm>
            <a:off x="344250" y="3550650"/>
            <a:ext cx="3974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Charaka</a:t>
            </a:r>
            <a:endParaRPr/>
          </a:p>
        </p:txBody>
      </p:sp>
      <p:pic>
        <p:nvPicPr>
          <p:cNvPr id="154" name="Google Shape;154;p37"/>
          <p:cNvPicPr preferRelativeResize="0"/>
          <p:nvPr/>
        </p:nvPicPr>
        <p:blipFill rotWithShape="1">
          <a:blip r:embed="rId3">
            <a:alphaModFix/>
          </a:blip>
          <a:srcRect b="16890" l="15235" r="19959" t="19565"/>
          <a:stretch/>
        </p:blipFill>
        <p:spPr>
          <a:xfrm>
            <a:off x="0" y="-12"/>
            <a:ext cx="1261125" cy="12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823" y="3746325"/>
            <a:ext cx="3540900" cy="9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and Limitations</a:t>
            </a:r>
            <a:endParaRPr/>
          </a:p>
        </p:txBody>
      </p:sp>
      <p:sp>
        <p:nvSpPr>
          <p:cNvPr id="214" name="Google Shape;21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Our model is fast.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38 ms per frame which is approximately 26 fps whereas the real-time data is 24-30 fps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It can handle corner cases.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Signal light fluctuations: We have chosen to tag and take a moving confidence score average (this will take out the outliers)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Limitation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It is more accurate on day settings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If the lights in the image is distorted, it is giving undesirable results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0" name="Google Shape;22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MobileNets: Efficient Convolutional Neural Networks for Mobile Vision Applications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LISA Traffic Light Dataset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8"/>
          <p:cNvSpPr txBox="1"/>
          <p:nvPr>
            <p:ph type="title"/>
          </p:nvPr>
        </p:nvSpPr>
        <p:spPr>
          <a:xfrm>
            <a:off x="311700" y="1838700"/>
            <a:ext cx="8520600" cy="14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Charaka</a:t>
            </a:r>
            <a:endParaRPr/>
          </a:p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ANIRUDH SRINIVASAN (CS20BTECH11059)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CHIRAG MEHTA (AI20BTECH11006)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DISHANK JAIN (AI20BTECH11011)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PRANAV BALASUBRAMANIAN (AI21BTECH11023)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62" name="Google Shape;1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900" y="445025"/>
            <a:ext cx="2942150" cy="29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68" name="Google Shape;16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Detecting and classifying traffic lights for autonomous driving and traffic management.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9" name="Google Shape;1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834" y="2170475"/>
            <a:ext cx="4476325" cy="268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0"/>
          <p:cNvSpPr txBox="1"/>
          <p:nvPr>
            <p:ph type="title"/>
          </p:nvPr>
        </p:nvSpPr>
        <p:spPr>
          <a:xfrm>
            <a:off x="311700" y="386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</a:t>
            </a:r>
            <a:endParaRPr/>
          </a:p>
        </p:txBody>
      </p:sp>
      <p:sp>
        <p:nvSpPr>
          <p:cNvPr id="175" name="Google Shape;17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Bounding Box Detection on the Traffic Signal: MobileNet SSD v1 Model is used</a:t>
            </a:r>
            <a:br>
              <a:rPr lang="en">
                <a:solidFill>
                  <a:schemeClr val="dk2"/>
                </a:solidFill>
                <a:highlight>
                  <a:srgbClr val="FFFFFF"/>
                </a:highlight>
              </a:rPr>
            </a:b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MobileNet SSD v1 is primarily used for the task of object detection, which involves identifying and locating objects of interest within an image or video frame. </a:t>
            </a:r>
            <a:br>
              <a:rPr lang="en">
                <a:solidFill>
                  <a:schemeClr val="dk2"/>
                </a:solidFill>
                <a:highlight>
                  <a:srgbClr val="FFFFFF"/>
                </a:highlight>
              </a:rPr>
            </a:b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It can </a:t>
            </a:r>
            <a:r>
              <a:rPr i="1" lang="en">
                <a:solidFill>
                  <a:schemeClr val="dk2"/>
                </a:solidFill>
                <a:highlight>
                  <a:srgbClr val="FFFFFF"/>
                </a:highlight>
              </a:rPr>
              <a:t>detect multiple objects simultaneously. </a:t>
            </a:r>
            <a:br>
              <a:rPr i="1" lang="en">
                <a:solidFill>
                  <a:schemeClr val="dk2"/>
                </a:solidFill>
                <a:highlight>
                  <a:srgbClr val="FFFFFF"/>
                </a:highlight>
              </a:rPr>
            </a:br>
            <a:endParaRPr i="1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In the COCO dataset, the 10th class is traffic lights</a:t>
            </a:r>
            <a:br>
              <a:rPr lang="en">
                <a:solidFill>
                  <a:schemeClr val="dk2"/>
                </a:solidFill>
                <a:highlight>
                  <a:srgbClr val="FFFFFF"/>
                </a:highlight>
              </a:rPr>
            </a:b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Pointwise and Depthwise Separable Convolution</a:t>
            </a:r>
            <a:endParaRPr/>
          </a:p>
        </p:txBody>
      </p:sp>
      <p:pic>
        <p:nvPicPr>
          <p:cNvPr id="181" name="Google Shape;1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50" y="1068425"/>
            <a:ext cx="3179836" cy="377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211" y="1245550"/>
            <a:ext cx="44386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88" name="Google Shape;1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650" y="1146650"/>
            <a:ext cx="6702711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MobileNet?</a:t>
            </a:r>
            <a:endParaRPr/>
          </a:p>
        </p:txBody>
      </p:sp>
      <p:sp>
        <p:nvSpPr>
          <p:cNvPr id="194" name="Google Shape;19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</a:rPr>
              <a:t>Real-time Applications: 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MobileNet SSD v1 is designed to be </a:t>
            </a:r>
            <a:r>
              <a:rPr i="1" lang="en">
                <a:solidFill>
                  <a:schemeClr val="dk2"/>
                </a:solidFill>
                <a:highlight>
                  <a:schemeClr val="lt1"/>
                </a:highlight>
              </a:rPr>
              <a:t>lightweight and efficient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, making it suitable for real-time or embedded applications where computational resources are limited.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</a:rPr>
              <a:t>Pre-Trained: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 The model is pre-trained to show good performance on object detection task, it has already been trained to detect traffic lights.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195" name="Google Shape;1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350" y="3073075"/>
            <a:ext cx="4493300" cy="18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Classification</a:t>
            </a:r>
            <a:endParaRPr/>
          </a:p>
        </p:txBody>
      </p:sp>
      <p:sp>
        <p:nvSpPr>
          <p:cNvPr id="201" name="Google Shape;20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We use a simple algorithm to find the color of the traffic light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Convert image to HSV.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Use only the pixels which have high saturation.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Use the hue values to map to a color.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02" name="Google Shape;2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028" y="1811925"/>
            <a:ext cx="2851974" cy="25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208" name="Google Shape;20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Find the detailed documentation here:</a:t>
            </a:r>
            <a:br>
              <a:rPr lang="en">
                <a:solidFill>
                  <a:schemeClr val="dk2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https://github.com/cmaspi/TIHAN-MILAN/tree/main/Report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 README giving overall description of the project is available in the repo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