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feda374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8feda374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8feda37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8feda37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feda37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feda37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7007676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7007676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58b5566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58b5566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aeb10fb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aeb10fb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7007676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7007676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007676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007676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7007676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7007676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7007676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7007676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704.04861.pdf" TargetMode="External"/><Relationship Id="rId4" Type="http://schemas.openxmlformats.org/officeDocument/2006/relationships/hyperlink" Target="https://www.kaggle.com/datasets/mbornoe/lisa-traffic-light-dataset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ctrTitle"/>
          </p:nvPr>
        </p:nvSpPr>
        <p:spPr>
          <a:xfrm>
            <a:off x="344250" y="1260225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20">
                <a:solidFill>
                  <a:srgbClr val="666666"/>
                </a:solidFill>
              </a:rPr>
              <a:t>MILAN 2023-24</a:t>
            </a:r>
            <a:endParaRPr sz="60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20">
                <a:solidFill>
                  <a:srgbClr val="666666"/>
                </a:solidFill>
              </a:rPr>
              <a:t>Tihan Hackathon</a:t>
            </a:r>
            <a:endParaRPr sz="6020">
              <a:solidFill>
                <a:srgbClr val="666666"/>
              </a:solidFill>
            </a:endParaRPr>
          </a:p>
        </p:txBody>
      </p:sp>
      <p:sp>
        <p:nvSpPr>
          <p:cNvPr id="153" name="Google Shape;153;p37"/>
          <p:cNvSpPr txBox="1"/>
          <p:nvPr>
            <p:ph idx="1" type="subTitle"/>
          </p:nvPr>
        </p:nvSpPr>
        <p:spPr>
          <a:xfrm>
            <a:off x="344250" y="3550650"/>
            <a:ext cx="397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Charaka</a:t>
            </a:r>
            <a:endParaRPr/>
          </a:p>
        </p:txBody>
      </p:sp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/>
          </a:blip>
          <a:srcRect b="16890" l="15235" r="19959" t="19565"/>
          <a:stretch/>
        </p:blipFill>
        <p:spPr>
          <a:xfrm>
            <a:off x="0" y="-12"/>
            <a:ext cx="1261125" cy="12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823" y="3746325"/>
            <a:ext cx="3540900" cy="9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11700" y="1838700"/>
            <a:ext cx="85206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Charaka</a:t>
            </a:r>
            <a:endParaRPr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ANIRUDH SRINIVASAN (CS20BTECH11059)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CHIRAG MEHTA (AI20BTECH11006)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DISHANK JAIN (AI20BTECH11011)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PRANAV BALASUBRAMANIAN (AI21BTECH11023)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2" name="Google Shape;1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00" y="445025"/>
            <a:ext cx="2942150" cy="2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Detecting and classifying traffic lights for autonomous driving and traffic management.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9" name="Google Shape;1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34" y="2170475"/>
            <a:ext cx="4476325" cy="26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386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Bounding Box Detection on the Traffic Signal: MobileNet SSD v1 Model is used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MobileNet SSD v1 is primarily used for the task of object detection, which involves identifying and locating objects of interest within an image or video frame. 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It can </a:t>
            </a: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</a:rPr>
              <a:t>detect multiple object classes simultaneously. </a:t>
            </a:r>
            <a:br>
              <a:rPr i="1"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 i="1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In the COCO dataset, the 10th class is traffic lights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81" name="Google Shape;1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50" y="1146650"/>
            <a:ext cx="670271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Pointwise and Depthwise Separable Convolution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0" y="1068425"/>
            <a:ext cx="3179836" cy="37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211" y="1245550"/>
            <a:ext cx="44386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MobileNet?</a:t>
            </a:r>
            <a:endParaRPr/>
          </a:p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Real-time Applications: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MobileNet SSD v1 is designed to be </a:t>
            </a:r>
            <a:r>
              <a:rPr i="1" lang="en">
                <a:solidFill>
                  <a:schemeClr val="dk2"/>
                </a:solidFill>
                <a:highlight>
                  <a:schemeClr val="lt1"/>
                </a:highlight>
              </a:rPr>
              <a:t>lightweight and efficient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, making it suitable for real-time or embedded applications where computational resources are limited.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Pre-Trained: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The model is pre-trained to show good performance on object detection task, it has already been trained to detect traffic lights.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3073075"/>
            <a:ext cx="4493300" cy="1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Classification</a:t>
            </a:r>
            <a:endParaRPr/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use a simple algorithm to find the color of the traffic light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Convert image to HSV.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Use only the pixels which have high saturation.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Use the hue values to map to a color.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028" y="1811925"/>
            <a:ext cx="2851974" cy="25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8" name="Google Shape;2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MobileNets: Efficient Convolutional Neural Networks for Mobile Vision Applications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LISA Traffic Light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