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a Foti" initials="LF" lastIdx="2" clrIdx="0">
    <p:extLst>
      <p:ext uri="{19B8F6BF-5375-455C-9EA6-DF929625EA0E}">
        <p15:presenceInfo xmlns:p15="http://schemas.microsoft.com/office/powerpoint/2012/main" userId="7dd8143b40d396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6E904-B96B-414B-9C4F-0D5A31F44AD8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l-GR"/>
        </a:p>
      </dgm:t>
    </dgm:pt>
    <dgm:pt modelId="{C2ED255E-67D3-4796-BFD2-481BD7839153}">
      <dgm:prSet phldrT="[Κείμενο]" custT="1"/>
      <dgm:spPr/>
      <dgm:t>
        <a:bodyPr/>
        <a:lstStyle/>
        <a:p>
          <a:r>
            <a:rPr lang="en-US" sz="1600" dirty="0">
              <a:solidFill>
                <a:srgbClr val="00B050"/>
              </a:solidFill>
            </a:rPr>
            <a:t>Green1: On</a:t>
          </a:r>
        </a:p>
        <a:p>
          <a:r>
            <a:rPr lang="en-US" sz="1600" dirty="0">
              <a:solidFill>
                <a:srgbClr val="FF0000"/>
              </a:solidFill>
            </a:rPr>
            <a:t>Red2 :On</a:t>
          </a:r>
        </a:p>
      </dgm:t>
    </dgm:pt>
    <dgm:pt modelId="{9B079EEE-31C4-4ED2-90D7-C649C1DAA249}" type="parTrans" cxnId="{1398713E-2AA6-4687-AFAD-77F0607D8C79}">
      <dgm:prSet/>
      <dgm:spPr/>
      <dgm:t>
        <a:bodyPr/>
        <a:lstStyle/>
        <a:p>
          <a:endParaRPr lang="el-GR"/>
        </a:p>
      </dgm:t>
    </dgm:pt>
    <dgm:pt modelId="{4053FDC8-4DD3-4898-A8A6-9E7649D11C32}" type="sibTrans" cxnId="{1398713E-2AA6-4687-AFAD-77F0607D8C79}">
      <dgm:prSet/>
      <dgm:spPr/>
      <dgm:t>
        <a:bodyPr/>
        <a:lstStyle/>
        <a:p>
          <a:endParaRPr lang="el-GR"/>
        </a:p>
      </dgm:t>
    </dgm:pt>
    <dgm:pt modelId="{94758261-09C0-4A11-A4B9-0BE262E8E4D0}">
      <dgm:prSet phldrT="[Κείμενο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600" dirty="0">
              <a:solidFill>
                <a:srgbClr val="FFFF00"/>
              </a:solidFill>
            </a:rPr>
            <a:t>Yellow1: on </a:t>
          </a:r>
        </a:p>
        <a:p>
          <a:r>
            <a:rPr lang="en-US" sz="1600" dirty="0">
              <a:solidFill>
                <a:srgbClr val="FF0000"/>
              </a:solidFill>
            </a:rPr>
            <a:t>Red2: on</a:t>
          </a:r>
          <a:endParaRPr lang="el-GR" sz="1600" dirty="0">
            <a:solidFill>
              <a:srgbClr val="FF0000"/>
            </a:solidFill>
          </a:endParaRPr>
        </a:p>
      </dgm:t>
    </dgm:pt>
    <dgm:pt modelId="{FA260F00-EACD-4902-8367-EAC75BB0C3D3}" type="parTrans" cxnId="{E4B53B60-FD08-4074-9511-4EBB08EE2D7A}">
      <dgm:prSet/>
      <dgm:spPr/>
      <dgm:t>
        <a:bodyPr/>
        <a:lstStyle/>
        <a:p>
          <a:endParaRPr lang="el-GR"/>
        </a:p>
      </dgm:t>
    </dgm:pt>
    <dgm:pt modelId="{3A3775CD-622F-4E4F-BB7A-332A4129FAD3}" type="sibTrans" cxnId="{E4B53B60-FD08-4074-9511-4EBB08EE2D7A}">
      <dgm:prSet/>
      <dgm:spPr/>
      <dgm:t>
        <a:bodyPr/>
        <a:lstStyle/>
        <a:p>
          <a:endParaRPr lang="el-GR"/>
        </a:p>
      </dgm:t>
    </dgm:pt>
    <dgm:pt modelId="{9DF1E9FD-0F3B-44B8-8156-7AEB10AA6E68}">
      <dgm:prSet phldrT="[Κείμενο]" custT="1"/>
      <dgm:spPr/>
      <dgm:t>
        <a:bodyPr/>
        <a:lstStyle/>
        <a:p>
          <a:r>
            <a:rPr lang="en-US" sz="1600" dirty="0">
              <a:solidFill>
                <a:srgbClr val="FF0000"/>
              </a:solidFill>
            </a:rPr>
            <a:t>Red1: on</a:t>
          </a:r>
        </a:p>
        <a:p>
          <a:r>
            <a:rPr lang="en-US" sz="1600" dirty="0">
              <a:solidFill>
                <a:srgbClr val="00B050"/>
              </a:solidFill>
            </a:rPr>
            <a:t>Green2: on</a:t>
          </a:r>
          <a:endParaRPr lang="el-GR" sz="1600" dirty="0">
            <a:solidFill>
              <a:srgbClr val="00B050"/>
            </a:solidFill>
          </a:endParaRPr>
        </a:p>
      </dgm:t>
    </dgm:pt>
    <dgm:pt modelId="{6F7B1114-386C-4D11-9001-F8674E93DD58}" type="parTrans" cxnId="{3DBD2542-F377-45E5-88A2-4FDE916D9629}">
      <dgm:prSet/>
      <dgm:spPr/>
      <dgm:t>
        <a:bodyPr/>
        <a:lstStyle/>
        <a:p>
          <a:endParaRPr lang="el-GR"/>
        </a:p>
      </dgm:t>
    </dgm:pt>
    <dgm:pt modelId="{474D4112-BE71-460D-BA28-0AF8F88A4BD4}" type="sibTrans" cxnId="{3DBD2542-F377-45E5-88A2-4FDE916D9629}">
      <dgm:prSet/>
      <dgm:spPr/>
      <dgm:t>
        <a:bodyPr/>
        <a:lstStyle/>
        <a:p>
          <a:endParaRPr lang="el-GR"/>
        </a:p>
      </dgm:t>
    </dgm:pt>
    <dgm:pt modelId="{BD2A304F-A412-4E8C-9810-BDA1ACAEB241}">
      <dgm:prSet phldrT="[Κείμενο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Red1: on</a:t>
          </a:r>
        </a:p>
        <a:p>
          <a:r>
            <a:rPr lang="en-US" dirty="0">
              <a:solidFill>
                <a:srgbClr val="FFFF00"/>
              </a:solidFill>
            </a:rPr>
            <a:t>Yellow2: on </a:t>
          </a:r>
          <a:endParaRPr lang="el-GR" dirty="0">
            <a:solidFill>
              <a:srgbClr val="FFFF00"/>
            </a:solidFill>
          </a:endParaRPr>
        </a:p>
      </dgm:t>
    </dgm:pt>
    <dgm:pt modelId="{B0F4D067-63E2-4089-9515-68821A775CE5}" type="parTrans" cxnId="{63AB2FD9-DF00-4C66-8DFF-E5C3DC817A8B}">
      <dgm:prSet/>
      <dgm:spPr/>
      <dgm:t>
        <a:bodyPr/>
        <a:lstStyle/>
        <a:p>
          <a:endParaRPr lang="el-GR"/>
        </a:p>
      </dgm:t>
    </dgm:pt>
    <dgm:pt modelId="{E99A0F67-4D79-4F81-888D-C1237A1E3C23}" type="sibTrans" cxnId="{63AB2FD9-DF00-4C66-8DFF-E5C3DC817A8B}">
      <dgm:prSet/>
      <dgm:spPr/>
      <dgm:t>
        <a:bodyPr/>
        <a:lstStyle/>
        <a:p>
          <a:endParaRPr lang="el-GR"/>
        </a:p>
      </dgm:t>
    </dgm:pt>
    <dgm:pt modelId="{FB694F5C-E108-4548-AAB2-A663EB010F11}" type="pres">
      <dgm:prSet presAssocID="{4F86E904-B96B-414B-9C4F-0D5A31F44AD8}" presName="cycle" presStyleCnt="0">
        <dgm:presLayoutVars>
          <dgm:dir/>
          <dgm:resizeHandles val="exact"/>
        </dgm:presLayoutVars>
      </dgm:prSet>
      <dgm:spPr/>
    </dgm:pt>
    <dgm:pt modelId="{426E9712-10EA-44BB-92F8-F35B47657164}" type="pres">
      <dgm:prSet presAssocID="{C2ED255E-67D3-4796-BFD2-481BD7839153}" presName="node" presStyleLbl="node1" presStyleIdx="0" presStyleCnt="4">
        <dgm:presLayoutVars>
          <dgm:bulletEnabled val="1"/>
        </dgm:presLayoutVars>
      </dgm:prSet>
      <dgm:spPr/>
    </dgm:pt>
    <dgm:pt modelId="{B296B014-5E44-42B5-BE76-F6BCFE052A90}" type="pres">
      <dgm:prSet presAssocID="{C2ED255E-67D3-4796-BFD2-481BD7839153}" presName="spNode" presStyleCnt="0"/>
      <dgm:spPr/>
    </dgm:pt>
    <dgm:pt modelId="{9709E284-0B15-40B3-ADB1-C6DB15A0C878}" type="pres">
      <dgm:prSet presAssocID="{4053FDC8-4DD3-4898-A8A6-9E7649D11C32}" presName="sibTrans" presStyleLbl="sibTrans1D1" presStyleIdx="0" presStyleCnt="4"/>
      <dgm:spPr/>
    </dgm:pt>
    <dgm:pt modelId="{3F7A1D6B-317C-4802-84DE-119EF3065038}" type="pres">
      <dgm:prSet presAssocID="{94758261-09C0-4A11-A4B9-0BE262E8E4D0}" presName="node" presStyleLbl="node1" presStyleIdx="1" presStyleCnt="4">
        <dgm:presLayoutVars>
          <dgm:bulletEnabled val="1"/>
        </dgm:presLayoutVars>
      </dgm:prSet>
      <dgm:spPr/>
    </dgm:pt>
    <dgm:pt modelId="{B9A718B5-AB20-4D62-A5BC-22A5991368C0}" type="pres">
      <dgm:prSet presAssocID="{94758261-09C0-4A11-A4B9-0BE262E8E4D0}" presName="spNode" presStyleCnt="0"/>
      <dgm:spPr/>
    </dgm:pt>
    <dgm:pt modelId="{0BFAE426-4769-4901-8BB0-3035E319CD62}" type="pres">
      <dgm:prSet presAssocID="{3A3775CD-622F-4E4F-BB7A-332A4129FAD3}" presName="sibTrans" presStyleLbl="sibTrans1D1" presStyleIdx="1" presStyleCnt="4"/>
      <dgm:spPr/>
    </dgm:pt>
    <dgm:pt modelId="{549D08B5-B7EA-478B-8CE7-8DF5BCF482D9}" type="pres">
      <dgm:prSet presAssocID="{9DF1E9FD-0F3B-44B8-8156-7AEB10AA6E68}" presName="node" presStyleLbl="node1" presStyleIdx="2" presStyleCnt="4">
        <dgm:presLayoutVars>
          <dgm:bulletEnabled val="1"/>
        </dgm:presLayoutVars>
      </dgm:prSet>
      <dgm:spPr/>
    </dgm:pt>
    <dgm:pt modelId="{FC7737DB-1F59-4EEB-B8F0-978D89BA78BE}" type="pres">
      <dgm:prSet presAssocID="{9DF1E9FD-0F3B-44B8-8156-7AEB10AA6E68}" presName="spNode" presStyleCnt="0"/>
      <dgm:spPr/>
    </dgm:pt>
    <dgm:pt modelId="{4DBA54DC-6BCA-4778-8995-6ADA84BAB01E}" type="pres">
      <dgm:prSet presAssocID="{474D4112-BE71-460D-BA28-0AF8F88A4BD4}" presName="sibTrans" presStyleLbl="sibTrans1D1" presStyleIdx="2" presStyleCnt="4"/>
      <dgm:spPr/>
    </dgm:pt>
    <dgm:pt modelId="{7D3121AC-A563-465D-A377-02F23FC59D6C}" type="pres">
      <dgm:prSet presAssocID="{BD2A304F-A412-4E8C-9810-BDA1ACAEB241}" presName="node" presStyleLbl="node1" presStyleIdx="3" presStyleCnt="4">
        <dgm:presLayoutVars>
          <dgm:bulletEnabled val="1"/>
        </dgm:presLayoutVars>
      </dgm:prSet>
      <dgm:spPr/>
    </dgm:pt>
    <dgm:pt modelId="{D1F173A0-F312-427A-86AA-DB588CF1DD7E}" type="pres">
      <dgm:prSet presAssocID="{BD2A304F-A412-4E8C-9810-BDA1ACAEB241}" presName="spNode" presStyleCnt="0"/>
      <dgm:spPr/>
    </dgm:pt>
    <dgm:pt modelId="{C2D3DB0A-486F-4C93-965A-129ABD98A7BD}" type="pres">
      <dgm:prSet presAssocID="{E99A0F67-4D79-4F81-888D-C1237A1E3C23}" presName="sibTrans" presStyleLbl="sibTrans1D1" presStyleIdx="3" presStyleCnt="4"/>
      <dgm:spPr/>
    </dgm:pt>
  </dgm:ptLst>
  <dgm:cxnLst>
    <dgm:cxn modelId="{CCD9C783-A6AD-4422-8EEC-614F9F139919}" type="presOf" srcId="{BD2A304F-A412-4E8C-9810-BDA1ACAEB241}" destId="{7D3121AC-A563-465D-A377-02F23FC59D6C}" srcOrd="0" destOrd="0" presId="urn:microsoft.com/office/officeart/2005/8/layout/cycle5"/>
    <dgm:cxn modelId="{515F45C1-EC1D-4C3C-8585-735240FFA103}" type="presOf" srcId="{94758261-09C0-4A11-A4B9-0BE262E8E4D0}" destId="{3F7A1D6B-317C-4802-84DE-119EF3065038}" srcOrd="0" destOrd="0" presId="urn:microsoft.com/office/officeart/2005/8/layout/cycle5"/>
    <dgm:cxn modelId="{3DBD2542-F377-45E5-88A2-4FDE916D9629}" srcId="{4F86E904-B96B-414B-9C4F-0D5A31F44AD8}" destId="{9DF1E9FD-0F3B-44B8-8156-7AEB10AA6E68}" srcOrd="2" destOrd="0" parTransId="{6F7B1114-386C-4D11-9001-F8674E93DD58}" sibTransId="{474D4112-BE71-460D-BA28-0AF8F88A4BD4}"/>
    <dgm:cxn modelId="{D77BAE77-1E62-4286-8812-3DA802769A8F}" type="presOf" srcId="{474D4112-BE71-460D-BA28-0AF8F88A4BD4}" destId="{4DBA54DC-6BCA-4778-8995-6ADA84BAB01E}" srcOrd="0" destOrd="0" presId="urn:microsoft.com/office/officeart/2005/8/layout/cycle5"/>
    <dgm:cxn modelId="{D32728F6-ACFF-4D42-80DE-BF317D0C5AF0}" type="presOf" srcId="{4053FDC8-4DD3-4898-A8A6-9E7649D11C32}" destId="{9709E284-0B15-40B3-ADB1-C6DB15A0C878}" srcOrd="0" destOrd="0" presId="urn:microsoft.com/office/officeart/2005/8/layout/cycle5"/>
    <dgm:cxn modelId="{63AB2FD9-DF00-4C66-8DFF-E5C3DC817A8B}" srcId="{4F86E904-B96B-414B-9C4F-0D5A31F44AD8}" destId="{BD2A304F-A412-4E8C-9810-BDA1ACAEB241}" srcOrd="3" destOrd="0" parTransId="{B0F4D067-63E2-4089-9515-68821A775CE5}" sibTransId="{E99A0F67-4D79-4F81-888D-C1237A1E3C23}"/>
    <dgm:cxn modelId="{2C20CEE1-ACE6-4351-A230-5A6F1829F9AC}" type="presOf" srcId="{3A3775CD-622F-4E4F-BB7A-332A4129FAD3}" destId="{0BFAE426-4769-4901-8BB0-3035E319CD62}" srcOrd="0" destOrd="0" presId="urn:microsoft.com/office/officeart/2005/8/layout/cycle5"/>
    <dgm:cxn modelId="{DEB12A0A-F0B3-4F9D-A0EF-017002B67F04}" type="presOf" srcId="{9DF1E9FD-0F3B-44B8-8156-7AEB10AA6E68}" destId="{549D08B5-B7EA-478B-8CE7-8DF5BCF482D9}" srcOrd="0" destOrd="0" presId="urn:microsoft.com/office/officeart/2005/8/layout/cycle5"/>
    <dgm:cxn modelId="{B3F3E4DA-4DE0-47F6-9192-315F22E1428A}" type="presOf" srcId="{E99A0F67-4D79-4F81-888D-C1237A1E3C23}" destId="{C2D3DB0A-486F-4C93-965A-129ABD98A7BD}" srcOrd="0" destOrd="0" presId="urn:microsoft.com/office/officeart/2005/8/layout/cycle5"/>
    <dgm:cxn modelId="{1398713E-2AA6-4687-AFAD-77F0607D8C79}" srcId="{4F86E904-B96B-414B-9C4F-0D5A31F44AD8}" destId="{C2ED255E-67D3-4796-BFD2-481BD7839153}" srcOrd="0" destOrd="0" parTransId="{9B079EEE-31C4-4ED2-90D7-C649C1DAA249}" sibTransId="{4053FDC8-4DD3-4898-A8A6-9E7649D11C32}"/>
    <dgm:cxn modelId="{E4B53B60-FD08-4074-9511-4EBB08EE2D7A}" srcId="{4F86E904-B96B-414B-9C4F-0D5A31F44AD8}" destId="{94758261-09C0-4A11-A4B9-0BE262E8E4D0}" srcOrd="1" destOrd="0" parTransId="{FA260F00-EACD-4902-8367-EAC75BB0C3D3}" sibTransId="{3A3775CD-622F-4E4F-BB7A-332A4129FAD3}"/>
    <dgm:cxn modelId="{23B08102-158B-4B1F-B18B-05516A7AF84B}" type="presOf" srcId="{4F86E904-B96B-414B-9C4F-0D5A31F44AD8}" destId="{FB694F5C-E108-4548-AAB2-A663EB010F11}" srcOrd="0" destOrd="0" presId="urn:microsoft.com/office/officeart/2005/8/layout/cycle5"/>
    <dgm:cxn modelId="{672088C0-375A-4F70-9A5F-B6D5D6FF22BB}" type="presOf" srcId="{C2ED255E-67D3-4796-BFD2-481BD7839153}" destId="{426E9712-10EA-44BB-92F8-F35B47657164}" srcOrd="0" destOrd="0" presId="urn:microsoft.com/office/officeart/2005/8/layout/cycle5"/>
    <dgm:cxn modelId="{4BF04779-C89B-4951-80A9-C23F3609A59F}" type="presParOf" srcId="{FB694F5C-E108-4548-AAB2-A663EB010F11}" destId="{426E9712-10EA-44BB-92F8-F35B47657164}" srcOrd="0" destOrd="0" presId="urn:microsoft.com/office/officeart/2005/8/layout/cycle5"/>
    <dgm:cxn modelId="{6ADF52A2-0EF1-42AC-AF8E-947B6110BCE4}" type="presParOf" srcId="{FB694F5C-E108-4548-AAB2-A663EB010F11}" destId="{B296B014-5E44-42B5-BE76-F6BCFE052A90}" srcOrd="1" destOrd="0" presId="urn:microsoft.com/office/officeart/2005/8/layout/cycle5"/>
    <dgm:cxn modelId="{B556EF77-881B-4D38-8CE0-940B89866553}" type="presParOf" srcId="{FB694F5C-E108-4548-AAB2-A663EB010F11}" destId="{9709E284-0B15-40B3-ADB1-C6DB15A0C878}" srcOrd="2" destOrd="0" presId="urn:microsoft.com/office/officeart/2005/8/layout/cycle5"/>
    <dgm:cxn modelId="{C121C038-45D0-4EC2-AD98-41BC6D17CF38}" type="presParOf" srcId="{FB694F5C-E108-4548-AAB2-A663EB010F11}" destId="{3F7A1D6B-317C-4802-84DE-119EF3065038}" srcOrd="3" destOrd="0" presId="urn:microsoft.com/office/officeart/2005/8/layout/cycle5"/>
    <dgm:cxn modelId="{5F0A1397-3251-4DB3-9BB8-DBCDDB07A514}" type="presParOf" srcId="{FB694F5C-E108-4548-AAB2-A663EB010F11}" destId="{B9A718B5-AB20-4D62-A5BC-22A5991368C0}" srcOrd="4" destOrd="0" presId="urn:microsoft.com/office/officeart/2005/8/layout/cycle5"/>
    <dgm:cxn modelId="{80692358-1737-497F-AF9E-4A45A3AF13F8}" type="presParOf" srcId="{FB694F5C-E108-4548-AAB2-A663EB010F11}" destId="{0BFAE426-4769-4901-8BB0-3035E319CD62}" srcOrd="5" destOrd="0" presId="urn:microsoft.com/office/officeart/2005/8/layout/cycle5"/>
    <dgm:cxn modelId="{06CBD672-5D66-4A6B-A211-1F6CB4B364F5}" type="presParOf" srcId="{FB694F5C-E108-4548-AAB2-A663EB010F11}" destId="{549D08B5-B7EA-478B-8CE7-8DF5BCF482D9}" srcOrd="6" destOrd="0" presId="urn:microsoft.com/office/officeart/2005/8/layout/cycle5"/>
    <dgm:cxn modelId="{269C7F2E-A1D4-40B5-8FC0-20F0E80835CB}" type="presParOf" srcId="{FB694F5C-E108-4548-AAB2-A663EB010F11}" destId="{FC7737DB-1F59-4EEB-B8F0-978D89BA78BE}" srcOrd="7" destOrd="0" presId="urn:microsoft.com/office/officeart/2005/8/layout/cycle5"/>
    <dgm:cxn modelId="{CD19B2BE-DE35-4072-A8B9-E44770C05827}" type="presParOf" srcId="{FB694F5C-E108-4548-AAB2-A663EB010F11}" destId="{4DBA54DC-6BCA-4778-8995-6ADA84BAB01E}" srcOrd="8" destOrd="0" presId="urn:microsoft.com/office/officeart/2005/8/layout/cycle5"/>
    <dgm:cxn modelId="{8E8E7E5B-6582-45FC-BD8A-3ABD42A5C34F}" type="presParOf" srcId="{FB694F5C-E108-4548-AAB2-A663EB010F11}" destId="{7D3121AC-A563-465D-A377-02F23FC59D6C}" srcOrd="9" destOrd="0" presId="urn:microsoft.com/office/officeart/2005/8/layout/cycle5"/>
    <dgm:cxn modelId="{CCACE27E-CDFE-483A-9A6B-0FCB46E3BB14}" type="presParOf" srcId="{FB694F5C-E108-4548-AAB2-A663EB010F11}" destId="{D1F173A0-F312-427A-86AA-DB588CF1DD7E}" srcOrd="10" destOrd="0" presId="urn:microsoft.com/office/officeart/2005/8/layout/cycle5"/>
    <dgm:cxn modelId="{54C63EB6-1670-4C0B-A9F2-810283D92A05}" type="presParOf" srcId="{FB694F5C-E108-4548-AAB2-A663EB010F11}" destId="{C2D3DB0A-486F-4C93-965A-129ABD98A7B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E9712-10EA-44BB-92F8-F35B47657164}">
      <dsp:nvSpPr>
        <dsp:cNvPr id="0" name=""/>
        <dsp:cNvSpPr/>
      </dsp:nvSpPr>
      <dsp:spPr>
        <a:xfrm>
          <a:off x="2419068" y="1788"/>
          <a:ext cx="1368254" cy="8893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50"/>
              </a:solidFill>
            </a:rPr>
            <a:t>Green1: 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0000"/>
              </a:solidFill>
            </a:rPr>
            <a:t>Red2 :On</a:t>
          </a:r>
        </a:p>
      </dsp:txBody>
      <dsp:txXfrm>
        <a:off x="2462483" y="45203"/>
        <a:ext cx="1281424" cy="802535"/>
      </dsp:txXfrm>
    </dsp:sp>
    <dsp:sp modelId="{9709E284-0B15-40B3-ADB1-C6DB15A0C878}">
      <dsp:nvSpPr>
        <dsp:cNvPr id="0" name=""/>
        <dsp:cNvSpPr/>
      </dsp:nvSpPr>
      <dsp:spPr>
        <a:xfrm>
          <a:off x="1634408" y="446471"/>
          <a:ext cx="2937574" cy="2937574"/>
        </a:xfrm>
        <a:custGeom>
          <a:avLst/>
          <a:gdLst/>
          <a:ahLst/>
          <a:cxnLst/>
          <a:rect l="0" t="0" r="0" b="0"/>
          <a:pathLst>
            <a:path>
              <a:moveTo>
                <a:pt x="2341631" y="287483"/>
              </a:moveTo>
              <a:arcTo wR="1468787" hR="1468787" stAng="18387602" swAng="1633038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A1D6B-317C-4802-84DE-119EF3065038}">
      <dsp:nvSpPr>
        <dsp:cNvPr id="0" name=""/>
        <dsp:cNvSpPr/>
      </dsp:nvSpPr>
      <dsp:spPr>
        <a:xfrm>
          <a:off x="3887855" y="1470575"/>
          <a:ext cx="1368254" cy="88936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00"/>
              </a:solidFill>
            </a:rPr>
            <a:t>Yellow1: 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0000"/>
              </a:solidFill>
            </a:rPr>
            <a:t>Red2: on</a:t>
          </a:r>
          <a:endParaRPr lang="el-GR" sz="1600" kern="1200" dirty="0">
            <a:solidFill>
              <a:srgbClr val="FF0000"/>
            </a:solidFill>
          </a:endParaRPr>
        </a:p>
      </dsp:txBody>
      <dsp:txXfrm>
        <a:off x="3931270" y="1513990"/>
        <a:ext cx="1281424" cy="802535"/>
      </dsp:txXfrm>
    </dsp:sp>
    <dsp:sp modelId="{0BFAE426-4769-4901-8BB0-3035E319CD62}">
      <dsp:nvSpPr>
        <dsp:cNvPr id="0" name=""/>
        <dsp:cNvSpPr/>
      </dsp:nvSpPr>
      <dsp:spPr>
        <a:xfrm>
          <a:off x="1634408" y="446471"/>
          <a:ext cx="2937574" cy="2937574"/>
        </a:xfrm>
        <a:custGeom>
          <a:avLst/>
          <a:gdLst/>
          <a:ahLst/>
          <a:cxnLst/>
          <a:rect l="0" t="0" r="0" b="0"/>
          <a:pathLst>
            <a:path>
              <a:moveTo>
                <a:pt x="2785277" y="2120085"/>
              </a:moveTo>
              <a:arcTo wR="1468787" hR="1468787" stAng="1579360" swAng="1633038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D08B5-B7EA-478B-8CE7-8DF5BCF482D9}">
      <dsp:nvSpPr>
        <dsp:cNvPr id="0" name=""/>
        <dsp:cNvSpPr/>
      </dsp:nvSpPr>
      <dsp:spPr>
        <a:xfrm>
          <a:off x="2419068" y="2939363"/>
          <a:ext cx="1368254" cy="8893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0000"/>
              </a:solidFill>
            </a:rPr>
            <a:t>Red1: 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B050"/>
              </a:solidFill>
            </a:rPr>
            <a:t>Green2: on</a:t>
          </a:r>
          <a:endParaRPr lang="el-GR" sz="1600" kern="1200" dirty="0">
            <a:solidFill>
              <a:srgbClr val="00B050"/>
            </a:solidFill>
          </a:endParaRPr>
        </a:p>
      </dsp:txBody>
      <dsp:txXfrm>
        <a:off x="2462483" y="2982778"/>
        <a:ext cx="1281424" cy="802535"/>
      </dsp:txXfrm>
    </dsp:sp>
    <dsp:sp modelId="{4DBA54DC-6BCA-4778-8995-6ADA84BAB01E}">
      <dsp:nvSpPr>
        <dsp:cNvPr id="0" name=""/>
        <dsp:cNvSpPr/>
      </dsp:nvSpPr>
      <dsp:spPr>
        <a:xfrm>
          <a:off x="1634408" y="446471"/>
          <a:ext cx="2937574" cy="2937574"/>
        </a:xfrm>
        <a:custGeom>
          <a:avLst/>
          <a:gdLst/>
          <a:ahLst/>
          <a:cxnLst/>
          <a:rect l="0" t="0" r="0" b="0"/>
          <a:pathLst>
            <a:path>
              <a:moveTo>
                <a:pt x="595942" y="2650091"/>
              </a:moveTo>
              <a:arcTo wR="1468787" hR="1468787" stAng="7587602" swAng="1633038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21AC-A563-465D-A377-02F23FC59D6C}">
      <dsp:nvSpPr>
        <dsp:cNvPr id="0" name=""/>
        <dsp:cNvSpPr/>
      </dsp:nvSpPr>
      <dsp:spPr>
        <a:xfrm>
          <a:off x="950281" y="1470575"/>
          <a:ext cx="1368254" cy="8893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0000"/>
              </a:solidFill>
            </a:rPr>
            <a:t>Red1: 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00"/>
              </a:solidFill>
            </a:rPr>
            <a:t>Yellow2: on </a:t>
          </a:r>
          <a:endParaRPr lang="el-GR" sz="1600" kern="1200" dirty="0">
            <a:solidFill>
              <a:srgbClr val="FFFF00"/>
            </a:solidFill>
          </a:endParaRPr>
        </a:p>
      </dsp:txBody>
      <dsp:txXfrm>
        <a:off x="993696" y="1513990"/>
        <a:ext cx="1281424" cy="802535"/>
      </dsp:txXfrm>
    </dsp:sp>
    <dsp:sp modelId="{C2D3DB0A-486F-4C93-965A-129ABD98A7BD}">
      <dsp:nvSpPr>
        <dsp:cNvPr id="0" name=""/>
        <dsp:cNvSpPr/>
      </dsp:nvSpPr>
      <dsp:spPr>
        <a:xfrm>
          <a:off x="1634408" y="446471"/>
          <a:ext cx="2937574" cy="2937574"/>
        </a:xfrm>
        <a:custGeom>
          <a:avLst/>
          <a:gdLst/>
          <a:ahLst/>
          <a:cxnLst/>
          <a:rect l="0" t="0" r="0" b="0"/>
          <a:pathLst>
            <a:path>
              <a:moveTo>
                <a:pt x="152297" y="817489"/>
              </a:moveTo>
              <a:arcTo wR="1468787" hR="1468787" stAng="12379360" swAng="1633038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269480" y="5426731"/>
            <a:ext cx="8676222" cy="128953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186961" y="313592"/>
            <a:ext cx="8676222" cy="1521069"/>
          </a:xfrm>
        </p:spPr>
        <p:txBody>
          <a:bodyPr/>
          <a:lstStyle/>
          <a:p>
            <a:r>
              <a:rPr lang="el-GR" dirty="0" err="1"/>
              <a:t>Τμημα</a:t>
            </a:r>
            <a:r>
              <a:rPr lang="el-GR" dirty="0"/>
              <a:t> </a:t>
            </a:r>
            <a:r>
              <a:rPr lang="el-GR" dirty="0" err="1"/>
              <a:t>Ηλεκτρολογων</a:t>
            </a:r>
            <a:r>
              <a:rPr lang="el-GR" dirty="0"/>
              <a:t> </a:t>
            </a:r>
            <a:r>
              <a:rPr lang="el-GR" dirty="0" err="1"/>
              <a:t>Μηχανικων</a:t>
            </a:r>
            <a:r>
              <a:rPr lang="el-GR" dirty="0"/>
              <a:t> και </a:t>
            </a:r>
            <a:r>
              <a:rPr lang="el-GR" dirty="0" err="1"/>
              <a:t>Τεχνολογιασ</a:t>
            </a:r>
            <a:r>
              <a:rPr lang="el-GR" dirty="0"/>
              <a:t> </a:t>
            </a:r>
            <a:r>
              <a:rPr lang="el-GR" dirty="0" err="1"/>
              <a:t>Υπολογιστων</a:t>
            </a:r>
            <a:endParaRPr lang="el-GR" dirty="0"/>
          </a:p>
          <a:p>
            <a:r>
              <a:rPr lang="el-GR" dirty="0" err="1"/>
              <a:t>Εξαμηνο</a:t>
            </a:r>
            <a:r>
              <a:rPr lang="el-GR" dirty="0"/>
              <a:t> 1</a:t>
            </a:r>
            <a:r>
              <a:rPr lang="el-GR" baseline="30000" dirty="0"/>
              <a:t>ο</a:t>
            </a:r>
            <a:r>
              <a:rPr lang="el-GR" dirty="0"/>
              <a:t> </a:t>
            </a:r>
          </a:p>
          <a:p>
            <a:r>
              <a:rPr lang="el-GR" dirty="0" err="1"/>
              <a:t>Ακαδημαικο</a:t>
            </a:r>
            <a:r>
              <a:rPr lang="el-GR" dirty="0"/>
              <a:t> </a:t>
            </a:r>
            <a:r>
              <a:rPr lang="el-GR" dirty="0" err="1"/>
              <a:t>Ετοσ</a:t>
            </a:r>
            <a:r>
              <a:rPr lang="el-GR" dirty="0"/>
              <a:t> : 2016-2017</a:t>
            </a:r>
          </a:p>
          <a:p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748776" y="3959473"/>
            <a:ext cx="7552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ΟΜΑΔΑ Ο36 </a:t>
            </a:r>
          </a:p>
          <a:p>
            <a:r>
              <a:rPr lang="el-GR" dirty="0"/>
              <a:t>ΒΙΣΑΣ ΑΛΕΞΑΝΔΡΟΣ 1053707</a:t>
            </a:r>
          </a:p>
          <a:p>
            <a:r>
              <a:rPr lang="el-GR" dirty="0"/>
              <a:t>ΚΟΥΜΕΝΟΣ ΑΛΕΞΑΝΔΡΟΣ 1047613</a:t>
            </a:r>
          </a:p>
          <a:p>
            <a:r>
              <a:rPr lang="el-GR" dirty="0"/>
              <a:t>ΜΑΣΤΡΟΚΩΣΤΑΣ ΧΑΡΑΛΑΜΠΟΣ 1053708</a:t>
            </a:r>
          </a:p>
          <a:p>
            <a:r>
              <a:rPr lang="el-GR" dirty="0"/>
              <a:t>ΜΑΣΤΡΟΜΗΝΑΣ ΙΩΑΝΝΗΣ 1053638</a:t>
            </a:r>
          </a:p>
          <a:p>
            <a:r>
              <a:rPr lang="el-GR" dirty="0"/>
              <a:t>ΦΩΤΗ ΠΑΣΧΑΛΙΝΑ 1053691</a:t>
            </a:r>
          </a:p>
          <a:p>
            <a:endParaRPr lang="el-GR" dirty="0"/>
          </a:p>
          <a:p>
            <a:r>
              <a:rPr lang="el-GR" dirty="0"/>
              <a:t>ΕΠΙΒΛΕΠΩΝ ΚΑΘΗΓΗΤΗΣ : ΚΟΥΚΙΑΣ ΜΙΧΑΗΛ </a:t>
            </a:r>
          </a:p>
        </p:txBody>
      </p:sp>
      <p:sp>
        <p:nvSpPr>
          <p:cNvPr id="5" name="Ορθογώνιο 4"/>
          <p:cNvSpPr/>
          <p:nvPr/>
        </p:nvSpPr>
        <p:spPr>
          <a:xfrm>
            <a:off x="1859932" y="2193612"/>
            <a:ext cx="7874271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43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ΠΡΟΣΟΜΟΙΩΣΗ ΛΕΙΤΟΥΡΓΙΑΣ</a:t>
            </a:r>
          </a:p>
          <a:p>
            <a:pPr algn="ctr"/>
            <a:r>
              <a:rPr lang="el-GR" sz="43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ΦΩΤΕΙΝΟΥ ΣΗΜΑΤΟΔΟΤΗ</a:t>
            </a:r>
          </a:p>
        </p:txBody>
      </p:sp>
    </p:spTree>
    <p:extLst>
      <p:ext uri="{BB962C8B-B14F-4D97-AF65-F5344CB8AC3E}">
        <p14:creationId xmlns:p14="http://schemas.microsoft.com/office/powerpoint/2010/main" val="21018551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Δημιουργια</a:t>
            </a:r>
            <a:r>
              <a:rPr lang="el-GR" dirty="0"/>
              <a:t> </a:t>
            </a:r>
            <a:r>
              <a:rPr lang="el-GR" dirty="0" err="1"/>
              <a:t>γραφικων</a:t>
            </a:r>
            <a:r>
              <a:rPr lang="el-GR" dirty="0"/>
              <a:t> με </a:t>
            </a:r>
            <a:r>
              <a:rPr lang="el-GR" dirty="0" err="1"/>
              <a:t>χρηση</a:t>
            </a:r>
            <a:r>
              <a:rPr lang="el-GR" dirty="0"/>
              <a:t> της </a:t>
            </a:r>
            <a:r>
              <a:rPr lang="el-GR" dirty="0" err="1"/>
              <a:t>βιβλιοθηκησ</a:t>
            </a:r>
            <a:r>
              <a:rPr lang="el-GR" dirty="0"/>
              <a:t> </a:t>
            </a:r>
            <a:r>
              <a:rPr lang="en-US" dirty="0" err="1"/>
              <a:t>tkinter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7661" y="2514600"/>
            <a:ext cx="4870938" cy="3798275"/>
          </a:xfrm>
        </p:spPr>
      </p:pic>
      <p:sp>
        <p:nvSpPr>
          <p:cNvPr id="5" name="TextBox 4"/>
          <p:cNvSpPr txBox="1"/>
          <p:nvPr/>
        </p:nvSpPr>
        <p:spPr>
          <a:xfrm>
            <a:off x="975946" y="2910253"/>
            <a:ext cx="4967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Δημιουργία της κλάσης </a:t>
            </a:r>
            <a:r>
              <a:rPr lang="en-US" dirty="0" err="1"/>
              <a:t>myApp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Αξιοποίηση των δυνατοτήτων του </a:t>
            </a:r>
            <a:r>
              <a:rPr lang="en-US" dirty="0"/>
              <a:t>widget Canvas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Πρόχειρη σχεδίαση μορφής γραφικού περιβάλλοντος και υπολογισμών κατάλληλων διαστάσεων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Υλοποίηση του περιβάλλοντος στο οποίο θα τρέχει το πρόγραμμα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61" y="2158513"/>
            <a:ext cx="4870938" cy="30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48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Δημιουργια</a:t>
            </a:r>
            <a:r>
              <a:rPr lang="el-GR" dirty="0"/>
              <a:t> </a:t>
            </a:r>
            <a:r>
              <a:rPr lang="el-GR" dirty="0" err="1"/>
              <a:t>ενσωματωμενου</a:t>
            </a:r>
            <a:r>
              <a:rPr lang="el-GR" dirty="0"/>
              <a:t> </a:t>
            </a:r>
            <a:r>
              <a:rPr lang="el-GR" dirty="0" err="1"/>
              <a:t>χρονομετρου</a:t>
            </a:r>
            <a:r>
              <a:rPr lang="el-GR" dirty="0"/>
              <a:t>(</a:t>
            </a:r>
            <a:r>
              <a:rPr lang="en-US" dirty="0"/>
              <a:t>timer)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002323" y="2655277"/>
            <a:ext cx="4730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Κατασκευή «μετρητή» με τη χρήση της μεθόδου </a:t>
            </a:r>
            <a:r>
              <a:rPr lang="en-US" dirty="0"/>
              <a:t>count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Δημιουργία συνάρτησης </a:t>
            </a:r>
            <a:r>
              <a:rPr lang="en-US" dirty="0" err="1"/>
              <a:t>run_periodically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Ανάπτυξη της συνάρτησης </a:t>
            </a:r>
            <a:r>
              <a:rPr lang="en-US" dirty="0"/>
              <a:t>tick()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l-GR" dirty="0" err="1"/>
              <a:t>ξιοποίηση</a:t>
            </a:r>
            <a:r>
              <a:rPr lang="el-GR" dirty="0"/>
              <a:t> της μεθόδου </a:t>
            </a:r>
            <a:r>
              <a:rPr lang="en-US" dirty="0"/>
              <a:t>after()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6" name="Θέση περιεχομένου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836" y="2874352"/>
            <a:ext cx="5911028" cy="1507148"/>
          </a:xfrm>
        </p:spPr>
      </p:pic>
    </p:spTree>
    <p:extLst>
      <p:ext uri="{BB962C8B-B14F-4D97-AF65-F5344CB8AC3E}">
        <p14:creationId xmlns:p14="http://schemas.microsoft.com/office/powerpoint/2010/main" val="125580701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Καθορισμοσ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l-GR" dirty="0"/>
              <a:t> </a:t>
            </a:r>
            <a:r>
              <a:rPr lang="el-GR" dirty="0" err="1"/>
              <a:t>φωτεινων</a:t>
            </a:r>
            <a:r>
              <a:rPr lang="el-GR" dirty="0"/>
              <a:t> </a:t>
            </a:r>
            <a:r>
              <a:rPr lang="el-GR" dirty="0" err="1"/>
              <a:t>σηματοδοτων</a:t>
            </a:r>
            <a:r>
              <a:rPr lang="en-US" dirty="0"/>
              <a:t> (1)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340" y="2514600"/>
            <a:ext cx="5829299" cy="3124200"/>
          </a:xfrm>
        </p:spPr>
      </p:pic>
      <p:sp>
        <p:nvSpPr>
          <p:cNvPr id="5" name="TextBox 4"/>
          <p:cNvSpPr txBox="1"/>
          <p:nvPr/>
        </p:nvSpPr>
        <p:spPr>
          <a:xfrm>
            <a:off x="1222130" y="2514600"/>
            <a:ext cx="4325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Σύνθεση των συναρτήσεων </a:t>
            </a:r>
            <a:r>
              <a:rPr lang="en-US" dirty="0" err="1"/>
              <a:t>green_on</a:t>
            </a:r>
            <a:r>
              <a:rPr lang="en-US" dirty="0"/>
              <a:t>(), </a:t>
            </a:r>
            <a:r>
              <a:rPr lang="en-US" dirty="0" err="1"/>
              <a:t>yellow_on</a:t>
            </a:r>
            <a:r>
              <a:rPr lang="en-US" dirty="0"/>
              <a:t>(), </a:t>
            </a:r>
            <a:r>
              <a:rPr lang="en-US" dirty="0" err="1"/>
              <a:t>red_on</a:t>
            </a:r>
            <a:r>
              <a:rPr lang="en-US" dirty="0"/>
              <a:t>(), </a:t>
            </a:r>
            <a:r>
              <a:rPr lang="en-US" dirty="0" err="1"/>
              <a:t>green_off</a:t>
            </a:r>
            <a:r>
              <a:rPr lang="en-US" dirty="0"/>
              <a:t>(), </a:t>
            </a:r>
            <a:r>
              <a:rPr lang="en-US" dirty="0" err="1"/>
              <a:t>yellow_off</a:t>
            </a:r>
            <a:r>
              <a:rPr lang="en-US" dirty="0"/>
              <a:t>(), </a:t>
            </a:r>
            <a:r>
              <a:rPr lang="en-US" dirty="0" err="1"/>
              <a:t>red_off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Χρήση της μεθόδου </a:t>
            </a:r>
            <a:r>
              <a:rPr lang="en-US" dirty="0" err="1"/>
              <a:t>itemconfig</a:t>
            </a:r>
            <a:r>
              <a:rPr lang="en-US" dirty="0"/>
              <a:t>()</a:t>
            </a:r>
            <a:r>
              <a:rPr lang="el-GR" dirty="0"/>
              <a:t> της βιβλιοθήκης </a:t>
            </a:r>
            <a:r>
              <a:rPr lang="en-US" dirty="0" err="1"/>
              <a:t>tkinter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17660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Καθορισμοσ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l-GR" dirty="0"/>
              <a:t> </a:t>
            </a:r>
            <a:r>
              <a:rPr lang="el-GR" dirty="0" err="1"/>
              <a:t>φωτεινων</a:t>
            </a:r>
            <a:r>
              <a:rPr lang="el-GR" dirty="0"/>
              <a:t> </a:t>
            </a:r>
            <a:r>
              <a:rPr lang="el-GR" dirty="0" err="1"/>
              <a:t>σηματοδοτων</a:t>
            </a:r>
            <a:r>
              <a:rPr lang="el-GR" dirty="0"/>
              <a:t> (2)</a:t>
            </a:r>
          </a:p>
        </p:txBody>
      </p:sp>
      <p:graphicFrame>
        <p:nvGraphicFramePr>
          <p:cNvPr id="6" name="Διάγραμμα 5"/>
          <p:cNvGraphicFramePr/>
          <p:nvPr>
            <p:extLst>
              <p:ext uri="{D42A27DB-BD31-4B8C-83A1-F6EECF244321}">
                <p14:modId xmlns:p14="http://schemas.microsoft.com/office/powerpoint/2010/main" val="777373160"/>
              </p:ext>
            </p:extLst>
          </p:nvPr>
        </p:nvGraphicFramePr>
        <p:xfrm>
          <a:off x="106485" y="2499945"/>
          <a:ext cx="6206392" cy="3830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5385" y="2350476"/>
            <a:ext cx="159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1: </a:t>
            </a:r>
            <a:r>
              <a:rPr lang="el-GR" sz="1400" dirty="0"/>
              <a:t>Κατακόρυφο </a:t>
            </a:r>
          </a:p>
          <a:p>
            <a:r>
              <a:rPr lang="el-GR" sz="1400" dirty="0"/>
              <a:t>2: Οριζόντιο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7169" y="3217985"/>
            <a:ext cx="66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7169" y="5292970"/>
            <a:ext cx="58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2s</a:t>
            </a:r>
          </a:p>
          <a:p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1354017" y="5292970"/>
            <a:ext cx="5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5s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2" y="3217985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2s</a:t>
            </a:r>
            <a:endParaRPr lang="el-GR" dirty="0"/>
          </a:p>
        </p:txBody>
      </p:sp>
      <p:pic>
        <p:nvPicPr>
          <p:cNvPr id="12" name="Θέση περιεχομένου 11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715014" y="2667000"/>
            <a:ext cx="5226016" cy="3272301"/>
          </a:xfrm>
        </p:spPr>
      </p:pic>
    </p:spTree>
    <p:extLst>
      <p:ext uri="{BB962C8B-B14F-4D97-AF65-F5344CB8AC3E}">
        <p14:creationId xmlns:p14="http://schemas.microsoft.com/office/powerpoint/2010/main" val="305029384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Εισαγωγη</a:t>
            </a:r>
            <a:r>
              <a:rPr lang="el-GR" dirty="0"/>
              <a:t> </a:t>
            </a:r>
            <a:r>
              <a:rPr lang="el-GR" dirty="0" err="1"/>
              <a:t>αυτοκινητων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9304" y="1814146"/>
            <a:ext cx="3700293" cy="3124200"/>
          </a:xfrm>
        </p:spPr>
      </p:pic>
      <p:sp>
        <p:nvSpPr>
          <p:cNvPr id="6" name="TextBox 5"/>
          <p:cNvSpPr txBox="1"/>
          <p:nvPr/>
        </p:nvSpPr>
        <p:spPr>
          <a:xfrm>
            <a:off x="1141413" y="2294792"/>
            <a:ext cx="5910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Δημιουργία της κλάσης </a:t>
            </a:r>
            <a:r>
              <a:rPr lang="en-US" dirty="0"/>
              <a:t>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Χρήση της μεθόδου </a:t>
            </a:r>
            <a:r>
              <a:rPr lang="en-US" dirty="0" err="1"/>
              <a:t>PhotoImage</a:t>
            </a:r>
            <a:r>
              <a:rPr lang="en-US" dirty="0"/>
              <a:t> </a:t>
            </a:r>
            <a:r>
              <a:rPr lang="el-GR" dirty="0"/>
              <a:t>με σκοπό την εισαγωγή φωτογραφίας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Χρήση της μεθόδου </a:t>
            </a:r>
            <a:r>
              <a:rPr lang="en-US" dirty="0" err="1"/>
              <a:t>create_image</a:t>
            </a:r>
            <a:r>
              <a:rPr lang="en-US" dirty="0"/>
              <a:t>() </a:t>
            </a:r>
            <a:r>
              <a:rPr lang="el-GR" dirty="0"/>
              <a:t>με στόχο την τοποθέτηση των εικόνων(αυτοκινήτων) στην κατάλληλη θέση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Δημιουργία </a:t>
            </a:r>
            <a:r>
              <a:rPr lang="en-US" dirty="0"/>
              <a:t>generator </a:t>
            </a:r>
            <a:r>
              <a:rPr lang="el-GR" dirty="0"/>
              <a:t>για τυχαία αναπαραγωγή αυτοκινήτων </a:t>
            </a:r>
          </a:p>
        </p:txBody>
      </p:sp>
    </p:spTree>
    <p:extLst>
      <p:ext uri="{BB962C8B-B14F-4D97-AF65-F5344CB8AC3E}">
        <p14:creationId xmlns:p14="http://schemas.microsoft.com/office/powerpoint/2010/main" val="378175377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Κινηση</a:t>
            </a:r>
            <a:r>
              <a:rPr lang="el-GR" dirty="0"/>
              <a:t> </a:t>
            </a:r>
            <a:r>
              <a:rPr lang="el-GR" dirty="0" err="1"/>
              <a:t>αυτοκινητων</a:t>
            </a:r>
            <a:r>
              <a:rPr lang="el-GR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008" y="2312377"/>
            <a:ext cx="39653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Κατασκευή της συνάρτησης </a:t>
            </a:r>
            <a:r>
              <a:rPr lang="en-US" dirty="0" err="1"/>
              <a:t>move_car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Χρήση της μεθόδου </a:t>
            </a:r>
            <a:r>
              <a:rPr lang="en-US" dirty="0"/>
              <a:t>move() </a:t>
            </a:r>
            <a:r>
              <a:rPr lang="el-GR" dirty="0"/>
              <a:t>της βιβλιοθήκης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l-GR" dirty="0"/>
              <a:t>με στόχο την κίνηση της εικόνας του αυτοκινήτου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Αξιοποίηση της μεθόδου </a:t>
            </a:r>
            <a:r>
              <a:rPr lang="en-US" dirty="0" err="1"/>
              <a:t>coords</a:t>
            </a:r>
            <a:r>
              <a:rPr lang="el-GR" dirty="0"/>
              <a:t>()</a:t>
            </a:r>
            <a:br>
              <a:rPr lang="el-GR" dirty="0"/>
            </a:br>
            <a:r>
              <a:rPr lang="el-GR" dirty="0"/>
              <a:t>με σκοπό τον καθορισμό των συντεταγμένων των αυτοκινήτων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Καθορισμός της μεταβλητής </a:t>
            </a:r>
            <a:r>
              <a:rPr lang="en-US" dirty="0" err="1"/>
              <a:t>what_happened</a:t>
            </a:r>
            <a:r>
              <a:rPr lang="en-US" dirty="0"/>
              <a:t> </a:t>
            </a:r>
            <a:r>
              <a:rPr lang="el-GR" dirty="0"/>
              <a:t>για τον έλεγχο των γεγονότων</a:t>
            </a:r>
          </a:p>
        </p:txBody>
      </p:sp>
      <p:pic>
        <p:nvPicPr>
          <p:cNvPr id="10" name="Θέση περιεχομένου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185" y="2664070"/>
            <a:ext cx="7129289" cy="2257425"/>
          </a:xfrm>
        </p:spPr>
      </p:pic>
      <p:sp>
        <p:nvSpPr>
          <p:cNvPr id="11" name="TextBox 10"/>
          <p:cNvSpPr txBox="1"/>
          <p:nvPr/>
        </p:nvSpPr>
        <p:spPr>
          <a:xfrm>
            <a:off x="6353175" y="5338225"/>
            <a:ext cx="469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Παράδειγμα για την κίνηση όταν το φανάρι είναι πράσινο</a:t>
            </a:r>
          </a:p>
        </p:txBody>
      </p:sp>
    </p:spTree>
    <p:extLst>
      <p:ext uri="{BB962C8B-B14F-4D97-AF65-F5344CB8AC3E}">
        <p14:creationId xmlns:p14="http://schemas.microsoft.com/office/powerpoint/2010/main" val="15066062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Δημιουργια</a:t>
            </a:r>
            <a:r>
              <a:rPr lang="el-GR" dirty="0"/>
              <a:t> </a:t>
            </a:r>
            <a:r>
              <a:rPr lang="en-US" dirty="0"/>
              <a:t>buttons 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400" y="4598802"/>
            <a:ext cx="5995011" cy="1099039"/>
          </a:xfr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399" y="2793784"/>
            <a:ext cx="5995011" cy="1525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1413" y="2286000"/>
            <a:ext cx="3386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Δημιουργία κουμπιών </a:t>
            </a:r>
            <a:r>
              <a:rPr lang="en-US" dirty="0"/>
              <a:t>Start </a:t>
            </a:r>
            <a:r>
              <a:rPr lang="el-GR" dirty="0"/>
              <a:t>και </a:t>
            </a:r>
            <a:r>
              <a:rPr lang="en-US" dirty="0"/>
              <a:t>End</a:t>
            </a:r>
            <a:r>
              <a:rPr lang="el-GR" dirty="0"/>
              <a:t> με στόχο την καλύτερη διαχείριση του προγράμματος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Χρήση του </a:t>
            </a:r>
            <a:r>
              <a:rPr lang="en-US" dirty="0"/>
              <a:t>widget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Σύνθεση των συναρτήσεων </a:t>
            </a:r>
            <a:r>
              <a:rPr lang="en-US" dirty="0" err="1"/>
              <a:t>startbutton</a:t>
            </a:r>
            <a:r>
              <a:rPr lang="en-US" dirty="0"/>
              <a:t>() </a:t>
            </a:r>
            <a:r>
              <a:rPr lang="el-GR" dirty="0"/>
              <a:t>και </a:t>
            </a:r>
            <a:r>
              <a:rPr lang="en-US" dirty="0" err="1"/>
              <a:t>endbutton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598" y="2105024"/>
            <a:ext cx="56483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316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Ορθογώνιο 3"/>
          <p:cNvSpPr/>
          <p:nvPr/>
        </p:nvSpPr>
        <p:spPr>
          <a:xfrm>
            <a:off x="2573244" y="2967335"/>
            <a:ext cx="7045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ΤΕΛΟΣ ΠΑΡΟΥΣΙΑΣΗΣ</a:t>
            </a:r>
          </a:p>
        </p:txBody>
      </p:sp>
    </p:spTree>
    <p:extLst>
      <p:ext uri="{BB962C8B-B14F-4D97-AF65-F5344CB8AC3E}">
        <p14:creationId xmlns:p14="http://schemas.microsoft.com/office/powerpoint/2010/main" val="3161992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Πλέγμα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TM03457485[[fn=Πλέγμα]]</Template>
  <TotalTime>537</TotalTime>
  <Words>296</Words>
  <Application>Microsoft Office PowerPoint</Application>
  <PresentationFormat>Ευρεία οθόνη</PresentationFormat>
  <Paragraphs>58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Πλέγμα</vt:lpstr>
      <vt:lpstr> </vt:lpstr>
      <vt:lpstr>Δημιουργια γραφικων με χρηση της βιβλιοθηκησ tkinter</vt:lpstr>
      <vt:lpstr>Δημιουργια ενσωματωμενου χρονομετρου(timer)</vt:lpstr>
      <vt:lpstr>Καθορισμοσ λειτουργιασ φωτεινων σηματοδοτων (1)</vt:lpstr>
      <vt:lpstr>Καθορισμοσ λειτουργιασ φωτεινων σηματοδοτων (2)</vt:lpstr>
      <vt:lpstr>Εισαγωγη αυτοκινητων</vt:lpstr>
      <vt:lpstr>Κινηση αυτοκινητων </vt:lpstr>
      <vt:lpstr>Δημιουργια buttons 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Προσομοιωση λειτουργιασ φωτεινου σηματοδοτη</dc:title>
  <dc:creator>Lina Foti</dc:creator>
  <cp:lastModifiedBy>Lina Foti</cp:lastModifiedBy>
  <cp:revision>25</cp:revision>
  <dcterms:created xsi:type="dcterms:W3CDTF">2017-01-15T17:31:22Z</dcterms:created>
  <dcterms:modified xsi:type="dcterms:W3CDTF">2017-01-17T16:47:09Z</dcterms:modified>
</cp:coreProperties>
</file>