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ED8A4-0896-429C-A87E-C7E08A583D4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CB27-7F6C-4340-A980-45C6440F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CB27-7F6C-4340-A980-45C6440FE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65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2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07F6-44F6-4F8F-979F-CBA69EBB6A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037313-4EF3-4983-845B-8CD018D2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Chandra Sekhar R Matta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a </a:t>
            </a:r>
            <a:r>
              <a:rPr lang="en-US" b="1" dirty="0" smtClean="0"/>
              <a:t>wholesale shop owner </a:t>
            </a:r>
            <a:r>
              <a:rPr lang="en-US" b="1" dirty="0"/>
              <a:t>in one of the </a:t>
            </a:r>
            <a:r>
              <a:rPr lang="en-US" b="1" dirty="0" smtClean="0"/>
              <a:t>neighborhoods </a:t>
            </a:r>
            <a:r>
              <a:rPr lang="en-US" b="1" dirty="0"/>
              <a:t>of </a:t>
            </a:r>
            <a:r>
              <a:rPr lang="en-US" b="1" dirty="0" smtClean="0"/>
              <a:t>Toronto. </a:t>
            </a:r>
          </a:p>
          <a:p>
            <a:pPr marL="0" indent="0">
              <a:buNone/>
            </a:pPr>
            <a:r>
              <a:rPr lang="en-US" b="1" dirty="0" smtClean="0"/>
              <a:t>This retail shop provides supplies to different other businesses such as Restaurants</a:t>
            </a:r>
            <a:r>
              <a:rPr lang="en-US" b="1" dirty="0"/>
              <a:t>, Bakery, Breakfast Spot, Brewery and Café with fresh and high-quality </a:t>
            </a:r>
            <a:r>
              <a:rPr lang="en-US" b="1" dirty="0" smtClean="0"/>
              <a:t>supplies.</a:t>
            </a:r>
          </a:p>
          <a:p>
            <a:pPr marL="0" indent="0">
              <a:buNone/>
            </a:pPr>
            <a:r>
              <a:rPr lang="en-US" b="1" dirty="0" smtClean="0"/>
              <a:t>The wholesale shop wants </a:t>
            </a:r>
            <a:r>
              <a:rPr lang="en-US" b="1" dirty="0"/>
              <a:t>to build a warehouse for the </a:t>
            </a:r>
            <a:r>
              <a:rPr lang="en-US" b="1" dirty="0" smtClean="0"/>
              <a:t>supplies </a:t>
            </a:r>
            <a:r>
              <a:rPr lang="en-US" b="1" dirty="0"/>
              <a:t>it buys from </a:t>
            </a:r>
            <a:r>
              <a:rPr lang="en-US" b="1" dirty="0" smtClean="0"/>
              <a:t>its vendors </a:t>
            </a:r>
            <a:r>
              <a:rPr lang="en-US" b="1" dirty="0"/>
              <a:t>and </a:t>
            </a:r>
            <a:r>
              <a:rPr lang="en-US" b="1" dirty="0" smtClean="0"/>
              <a:t>farmers, </a:t>
            </a:r>
            <a:r>
              <a:rPr lang="en-US" b="1" dirty="0"/>
              <a:t>so that they will support more </a:t>
            </a:r>
            <a:r>
              <a:rPr lang="en-US" b="1" dirty="0" smtClean="0"/>
              <a:t>customers.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72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To do this project, we need </a:t>
            </a:r>
            <a:r>
              <a:rPr lang="en-US" b="1" dirty="0"/>
              <a:t>geo-locational information about that specific borough and the neighborhoods in that borough.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We </a:t>
            </a:r>
            <a:r>
              <a:rPr lang="en-US" b="1" dirty="0"/>
              <a:t>assume it is "Scarborough" in Toronto. This is easily provided for us by the </a:t>
            </a:r>
            <a:r>
              <a:rPr lang="en-US" b="1" dirty="0" smtClean="0"/>
              <a:t>Wholesale Shop owner.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ata is required about </a:t>
            </a:r>
            <a:r>
              <a:rPr lang="en-US" b="1" dirty="0"/>
              <a:t>different venues in different neighborhoods of that specific borough.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order to gain that information we will use "Foursquare" locational information. A typical request from Foursquare will provide us with the following information: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87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135" y="2015310"/>
            <a:ext cx="8904501" cy="42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postal codes around </a:t>
            </a:r>
            <a:r>
              <a:rPr lang="en-US" dirty="0" err="1" smtClean="0"/>
              <a:t>Scarborugh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58038"/>
            <a:ext cx="8529926" cy="46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Now, we focus on the centers </a:t>
            </a:r>
            <a:r>
              <a:rPr lang="en-US" b="1" dirty="0"/>
              <a:t>of clusters and compare them for their "Total Restaurants" and their "Total Joints".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group which its center has the highest "Total Sum" will be our best recommendation to the contractor.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/>
              <a:t>Note: Total Sum = Total Restaurants + Total Joints.} This algorithm although is pretty straightforward yet is strongly powerful.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754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273606"/>
            <a:ext cx="8596312" cy="36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343" y="345534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50212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254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Battle of Neighborhood</vt:lpstr>
      <vt:lpstr>Problem Statement</vt:lpstr>
      <vt:lpstr>Data Requirements</vt:lpstr>
      <vt:lpstr>Data Requirements</vt:lpstr>
      <vt:lpstr>Identifying postal codes around Scarborugh</vt:lpstr>
      <vt:lpstr>Reporting Results</vt:lpstr>
      <vt:lpstr>Reporting Results</vt:lpstr>
      <vt:lpstr>Thank You</vt:lpstr>
    </vt:vector>
  </TitlesOfParts>
  <Company>cswg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Matta, Chandra</dc:creator>
  <cp:lastModifiedBy>Matta, Chandra</cp:lastModifiedBy>
  <cp:revision>29</cp:revision>
  <dcterms:created xsi:type="dcterms:W3CDTF">2020-09-20T00:58:54Z</dcterms:created>
  <dcterms:modified xsi:type="dcterms:W3CDTF">2020-09-20T01:26:32Z</dcterms:modified>
</cp:coreProperties>
</file>