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F75F-C3A8-4411-ACA8-72634590FBAB}" type="datetimeFigureOut">
              <a:rPr lang="es-CL" smtClean="0"/>
              <a:t>10-01-2017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BA77-8A07-46D8-A6B9-007D5108EC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605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F75F-C3A8-4411-ACA8-72634590FBAB}" type="datetimeFigureOut">
              <a:rPr lang="es-CL" smtClean="0"/>
              <a:t>10-01-2017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BA77-8A07-46D8-A6B9-007D5108EC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413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F75F-C3A8-4411-ACA8-72634590FBAB}" type="datetimeFigureOut">
              <a:rPr lang="es-CL" smtClean="0"/>
              <a:t>10-01-2017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BA77-8A07-46D8-A6B9-007D5108EC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988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F75F-C3A8-4411-ACA8-72634590FBAB}" type="datetimeFigureOut">
              <a:rPr lang="es-CL" smtClean="0"/>
              <a:t>10-01-2017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BA77-8A07-46D8-A6B9-007D5108EC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966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F75F-C3A8-4411-ACA8-72634590FBAB}" type="datetimeFigureOut">
              <a:rPr lang="es-CL" smtClean="0"/>
              <a:t>10-01-2017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BA77-8A07-46D8-A6B9-007D5108EC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416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F75F-C3A8-4411-ACA8-72634590FBAB}" type="datetimeFigureOut">
              <a:rPr lang="es-CL" smtClean="0"/>
              <a:t>10-01-2017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BA77-8A07-46D8-A6B9-007D5108EC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959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F75F-C3A8-4411-ACA8-72634590FBAB}" type="datetimeFigureOut">
              <a:rPr lang="es-CL" smtClean="0"/>
              <a:t>10-01-2017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BA77-8A07-46D8-A6B9-007D5108EC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53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F75F-C3A8-4411-ACA8-72634590FBAB}" type="datetimeFigureOut">
              <a:rPr lang="es-CL" smtClean="0"/>
              <a:t>10-01-2017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BA77-8A07-46D8-A6B9-007D5108EC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496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F75F-C3A8-4411-ACA8-72634590FBAB}" type="datetimeFigureOut">
              <a:rPr lang="es-CL" smtClean="0"/>
              <a:t>10-01-2017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BA77-8A07-46D8-A6B9-007D5108EC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234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F75F-C3A8-4411-ACA8-72634590FBAB}" type="datetimeFigureOut">
              <a:rPr lang="es-CL" smtClean="0"/>
              <a:t>10-01-2017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BA77-8A07-46D8-A6B9-007D5108EC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2438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F75F-C3A8-4411-ACA8-72634590FBAB}" type="datetimeFigureOut">
              <a:rPr lang="es-CL" smtClean="0"/>
              <a:t>10-01-2017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BA77-8A07-46D8-A6B9-007D5108EC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051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CF75F-C3A8-4411-ACA8-72634590FBAB}" type="datetimeFigureOut">
              <a:rPr lang="es-CL" smtClean="0"/>
              <a:t>10-01-2017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BA77-8A07-46D8-A6B9-007D5108EC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339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#'cor003'!A1"/><Relationship Id="rId13" Type="http://schemas.openxmlformats.org/officeDocument/2006/relationships/hyperlink" Target="#'inc004'!A1"/><Relationship Id="rId18" Type="http://schemas.openxmlformats.org/officeDocument/2006/relationships/hyperlink" Target="#'inc005'!A1"/><Relationship Id="rId3" Type="http://schemas.openxmlformats.org/officeDocument/2006/relationships/hyperlink" Target="#'exi003'!A1"/><Relationship Id="rId21" Type="http://schemas.openxmlformats.org/officeDocument/2006/relationships/hyperlink" Target="#'inc009'!A1"/><Relationship Id="rId7" Type="http://schemas.openxmlformats.org/officeDocument/2006/relationships/hyperlink" Target="#'cor002'!A1"/><Relationship Id="rId12" Type="http://schemas.openxmlformats.org/officeDocument/2006/relationships/hyperlink" Target="#'inc003'!A1"/><Relationship Id="rId17" Type="http://schemas.openxmlformats.org/officeDocument/2006/relationships/hyperlink" Target="#'inc008'!A1"/><Relationship Id="rId25" Type="http://schemas.openxmlformats.org/officeDocument/2006/relationships/hyperlink" Target="#'ges003'!A1"/><Relationship Id="rId2" Type="http://schemas.openxmlformats.org/officeDocument/2006/relationships/hyperlink" Target="#'exi002'!A1"/><Relationship Id="rId16" Type="http://schemas.openxmlformats.org/officeDocument/2006/relationships/hyperlink" Target="#'inc007'!A1"/><Relationship Id="rId20" Type="http://schemas.openxmlformats.org/officeDocument/2006/relationships/hyperlink" Target="#'inc011'!A1"/><Relationship Id="rId1" Type="http://schemas.openxmlformats.org/officeDocument/2006/relationships/slideLayout" Target="../slideLayouts/slideLayout1.xml"/><Relationship Id="rId6" Type="http://schemas.openxmlformats.org/officeDocument/2006/relationships/hyperlink" Target="#'com001'!A1"/><Relationship Id="rId11" Type="http://schemas.openxmlformats.org/officeDocument/2006/relationships/hyperlink" Target="#'inc002'!A1"/><Relationship Id="rId24" Type="http://schemas.openxmlformats.org/officeDocument/2006/relationships/hyperlink" Target="#'ges004'!A1"/><Relationship Id="rId5" Type="http://schemas.openxmlformats.org/officeDocument/2006/relationships/slide" Target="slide2.xml"/><Relationship Id="rId15" Type="http://schemas.openxmlformats.org/officeDocument/2006/relationships/hyperlink" Target="#'inc006'!A1"/><Relationship Id="rId23" Type="http://schemas.openxmlformats.org/officeDocument/2006/relationships/hyperlink" Target="#'ges002'!A1"/><Relationship Id="rId10" Type="http://schemas.openxmlformats.org/officeDocument/2006/relationships/hyperlink" Target="#'cor001'!A1"/><Relationship Id="rId19" Type="http://schemas.openxmlformats.org/officeDocument/2006/relationships/hyperlink" Target="#'inc010'!A1"/><Relationship Id="rId4" Type="http://schemas.openxmlformats.org/officeDocument/2006/relationships/hyperlink" Target="#'exi004'!A1"/><Relationship Id="rId9" Type="http://schemas.openxmlformats.org/officeDocument/2006/relationships/hyperlink" Target="#'cor004'!A1"/><Relationship Id="rId14" Type="http://schemas.openxmlformats.org/officeDocument/2006/relationships/hyperlink" Target="#'inc001'!A1"/><Relationship Id="rId22" Type="http://schemas.openxmlformats.org/officeDocument/2006/relationships/hyperlink" Target="#'ges001'!A1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571750" y="481012"/>
            <a:ext cx="1333500" cy="37147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800" b="0" u="non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Existencias</a:t>
            </a:r>
          </a:p>
        </p:txBody>
      </p:sp>
      <p:sp>
        <p:nvSpPr>
          <p:cNvPr id="5" name="Rectángulo 4">
            <a:hlinkClick r:id="rId2"/>
          </p:cNvPr>
          <p:cNvSpPr/>
          <p:nvPr/>
        </p:nvSpPr>
        <p:spPr>
          <a:xfrm>
            <a:off x="2571750" y="1709737"/>
            <a:ext cx="1333500" cy="381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800" b="0" u="sng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Carga planilla Excel</a:t>
            </a:r>
          </a:p>
        </p:txBody>
      </p:sp>
      <p:sp>
        <p:nvSpPr>
          <p:cNvPr id="6" name="Rectángulo 5">
            <a:hlinkClick r:id="rId3"/>
          </p:cNvPr>
          <p:cNvSpPr/>
          <p:nvPr/>
        </p:nvSpPr>
        <p:spPr>
          <a:xfrm>
            <a:off x="2571750" y="2185987"/>
            <a:ext cx="1333500" cy="381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800" b="0" u="sng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 de existencias</a:t>
            </a:r>
          </a:p>
        </p:txBody>
      </p:sp>
      <p:sp>
        <p:nvSpPr>
          <p:cNvPr id="7" name="Rectángulo 6">
            <a:hlinkClick r:id="rId4"/>
          </p:cNvPr>
          <p:cNvSpPr/>
          <p:nvPr/>
        </p:nvSpPr>
        <p:spPr>
          <a:xfrm>
            <a:off x="2571750" y="2662237"/>
            <a:ext cx="1333500" cy="381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800" b="0" u="sng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Cambio de año</a:t>
            </a:r>
          </a:p>
        </p:txBody>
      </p:sp>
      <p:sp>
        <p:nvSpPr>
          <p:cNvPr id="8" name="Rectángulo 7">
            <a:hlinkClick r:id="rId5" action="ppaction://hlinksldjump"/>
          </p:cNvPr>
          <p:cNvSpPr/>
          <p:nvPr/>
        </p:nvSpPr>
        <p:spPr>
          <a:xfrm>
            <a:off x="2571750" y="1233487"/>
            <a:ext cx="1333500" cy="381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800" b="0" u="sng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Carga archivo texto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000500" y="481012"/>
            <a:ext cx="1333500" cy="37147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8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Compras</a:t>
            </a:r>
          </a:p>
        </p:txBody>
      </p:sp>
      <p:sp>
        <p:nvSpPr>
          <p:cNvPr id="10" name="Rectángulo 9">
            <a:hlinkClick r:id="rId6"/>
          </p:cNvPr>
          <p:cNvSpPr/>
          <p:nvPr/>
        </p:nvSpPr>
        <p:spPr>
          <a:xfrm>
            <a:off x="4000500" y="1233487"/>
            <a:ext cx="13335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800" b="0" u="sng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 de compras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5429250" y="481012"/>
            <a:ext cx="1333500" cy="3714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8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Corrección</a:t>
            </a:r>
          </a:p>
        </p:txBody>
      </p:sp>
      <p:sp>
        <p:nvSpPr>
          <p:cNvPr id="12" name="Rectángulo 11">
            <a:hlinkClick r:id="rId7"/>
          </p:cNvPr>
          <p:cNvSpPr/>
          <p:nvPr/>
        </p:nvSpPr>
        <p:spPr>
          <a:xfrm>
            <a:off x="5429250" y="1709737"/>
            <a:ext cx="13335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800" b="0" u="sng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Saldos iniciales</a:t>
            </a:r>
          </a:p>
        </p:txBody>
      </p:sp>
      <p:sp>
        <p:nvSpPr>
          <p:cNvPr id="13" name="Rectángulo 12">
            <a:hlinkClick r:id="rId8"/>
          </p:cNvPr>
          <p:cNvSpPr/>
          <p:nvPr/>
        </p:nvSpPr>
        <p:spPr>
          <a:xfrm>
            <a:off x="5429250" y="2185987"/>
            <a:ext cx="13335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800" b="0" u="sng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Saldos finales</a:t>
            </a:r>
          </a:p>
        </p:txBody>
      </p:sp>
      <p:sp>
        <p:nvSpPr>
          <p:cNvPr id="14" name="Rectángulo 13">
            <a:hlinkClick r:id="rId9"/>
          </p:cNvPr>
          <p:cNvSpPr/>
          <p:nvPr/>
        </p:nvSpPr>
        <p:spPr>
          <a:xfrm>
            <a:off x="5429250" y="2662237"/>
            <a:ext cx="13335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800" b="0" u="sng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Corrección</a:t>
            </a:r>
            <a:r>
              <a:rPr lang="es-CL" sz="800" b="0" u="sng" baseline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Monetaria</a:t>
            </a:r>
            <a:endParaRPr lang="es-CL" sz="800" b="0" u="sng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ángulo 14">
            <a:hlinkClick r:id="rId10"/>
          </p:cNvPr>
          <p:cNvSpPr/>
          <p:nvPr/>
        </p:nvSpPr>
        <p:spPr>
          <a:xfrm>
            <a:off x="5429250" y="1233487"/>
            <a:ext cx="13335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800" b="0" u="sng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Variación Porcentual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858000" y="481012"/>
            <a:ext cx="1333500" cy="37147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8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Inconsistencias</a:t>
            </a:r>
          </a:p>
        </p:txBody>
      </p:sp>
      <p:sp>
        <p:nvSpPr>
          <p:cNvPr id="17" name="Rectángulo 16">
            <a:hlinkClick r:id="rId11"/>
          </p:cNvPr>
          <p:cNvSpPr/>
          <p:nvPr/>
        </p:nvSpPr>
        <p:spPr>
          <a:xfrm>
            <a:off x="6858000" y="1709737"/>
            <a:ext cx="1333500" cy="381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800" b="0" u="sng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Compras que no existen en</a:t>
            </a:r>
            <a:r>
              <a:rPr lang="es-CL" sz="800" b="0" u="sng" baseline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Agencia Aduanas</a:t>
            </a:r>
            <a:endParaRPr lang="es-CL" sz="800" b="0" u="sng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ángulo 17">
            <a:hlinkClick r:id="rId12"/>
          </p:cNvPr>
          <p:cNvSpPr/>
          <p:nvPr/>
        </p:nvSpPr>
        <p:spPr>
          <a:xfrm>
            <a:off x="6858000" y="2185987"/>
            <a:ext cx="1333500" cy="381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800" b="0" u="sng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Compras sin embarque</a:t>
            </a:r>
          </a:p>
        </p:txBody>
      </p:sp>
      <p:sp>
        <p:nvSpPr>
          <p:cNvPr id="19" name="Rectángulo 18">
            <a:hlinkClick r:id="rId13"/>
          </p:cNvPr>
          <p:cNvSpPr/>
          <p:nvPr/>
        </p:nvSpPr>
        <p:spPr>
          <a:xfrm>
            <a:off x="6858000" y="2662237"/>
            <a:ext cx="1333500" cy="381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800" b="0" u="sng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Compras sin despacho</a:t>
            </a:r>
          </a:p>
        </p:txBody>
      </p:sp>
      <p:sp>
        <p:nvSpPr>
          <p:cNvPr id="20" name="Rectángulo 19">
            <a:hlinkClick r:id="rId14"/>
          </p:cNvPr>
          <p:cNvSpPr/>
          <p:nvPr/>
        </p:nvSpPr>
        <p:spPr>
          <a:xfrm>
            <a:off x="6858000" y="1233487"/>
            <a:ext cx="1333500" cy="381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800" b="0" u="sng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Compras sin referencia</a:t>
            </a:r>
          </a:p>
        </p:txBody>
      </p:sp>
      <p:sp>
        <p:nvSpPr>
          <p:cNvPr id="21" name="Rectángulo 20">
            <a:hlinkClick r:id="rId15"/>
          </p:cNvPr>
          <p:cNvSpPr/>
          <p:nvPr/>
        </p:nvSpPr>
        <p:spPr>
          <a:xfrm>
            <a:off x="6858000" y="3614737"/>
            <a:ext cx="1333500" cy="381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800" b="0" u="sng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Embarques sin factura</a:t>
            </a:r>
          </a:p>
          <a:p>
            <a:pPr algn="ctr"/>
            <a:r>
              <a:rPr lang="es-CL" sz="800" b="0" u="sng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Agencia Aduanas (PM)</a:t>
            </a:r>
          </a:p>
        </p:txBody>
      </p:sp>
      <p:sp>
        <p:nvSpPr>
          <p:cNvPr id="22" name="Rectángulo 21">
            <a:hlinkClick r:id="rId16"/>
          </p:cNvPr>
          <p:cNvSpPr/>
          <p:nvPr/>
        </p:nvSpPr>
        <p:spPr>
          <a:xfrm>
            <a:off x="6858000" y="4090987"/>
            <a:ext cx="1333500" cy="381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800" b="0" u="sng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Facturas sin fecha</a:t>
            </a:r>
          </a:p>
        </p:txBody>
      </p:sp>
      <p:sp>
        <p:nvSpPr>
          <p:cNvPr id="23" name="Rectángulo 22">
            <a:hlinkClick r:id="rId17"/>
          </p:cNvPr>
          <p:cNvSpPr/>
          <p:nvPr/>
        </p:nvSpPr>
        <p:spPr>
          <a:xfrm>
            <a:off x="6858000" y="4567237"/>
            <a:ext cx="1333500" cy="381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800" b="0" u="sng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Facturas sin moneda</a:t>
            </a:r>
          </a:p>
        </p:txBody>
      </p:sp>
      <p:sp>
        <p:nvSpPr>
          <p:cNvPr id="24" name="Rectángulo 23">
            <a:hlinkClick r:id="rId18"/>
          </p:cNvPr>
          <p:cNvSpPr/>
          <p:nvPr/>
        </p:nvSpPr>
        <p:spPr>
          <a:xfrm>
            <a:off x="6858000" y="3138487"/>
            <a:ext cx="1333500" cy="381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800" b="0" u="sng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Facturas en tránsito</a:t>
            </a:r>
          </a:p>
          <a:p>
            <a:pPr algn="ctr"/>
            <a:r>
              <a:rPr lang="es-CL" sz="800" b="0" u="sng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Agencia Aduanas (PM)</a:t>
            </a:r>
          </a:p>
        </p:txBody>
      </p:sp>
      <p:sp>
        <p:nvSpPr>
          <p:cNvPr id="25" name="Rectángulo 24">
            <a:hlinkClick r:id="rId19"/>
          </p:cNvPr>
          <p:cNvSpPr/>
          <p:nvPr/>
        </p:nvSpPr>
        <p:spPr>
          <a:xfrm>
            <a:off x="6858000" y="5519737"/>
            <a:ext cx="1333500" cy="381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800" b="0" u="sng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Facturas sin O/C</a:t>
            </a:r>
          </a:p>
        </p:txBody>
      </p:sp>
      <p:sp>
        <p:nvSpPr>
          <p:cNvPr id="26" name="Rectángulo 25">
            <a:hlinkClick r:id="rId20"/>
          </p:cNvPr>
          <p:cNvSpPr/>
          <p:nvPr/>
        </p:nvSpPr>
        <p:spPr>
          <a:xfrm>
            <a:off x="6858000" y="5995987"/>
            <a:ext cx="1333500" cy="381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800" b="0" u="sng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Despachos sin factura</a:t>
            </a:r>
          </a:p>
        </p:txBody>
      </p:sp>
      <p:sp>
        <p:nvSpPr>
          <p:cNvPr id="27" name="Rectángulo 26">
            <a:hlinkClick r:id="rId21"/>
          </p:cNvPr>
          <p:cNvSpPr/>
          <p:nvPr/>
        </p:nvSpPr>
        <p:spPr>
          <a:xfrm>
            <a:off x="6858000" y="5043487"/>
            <a:ext cx="1333500" cy="381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800" b="0" u="sng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Facturas sin embarque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8286750" y="481012"/>
            <a:ext cx="1333500" cy="3714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8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Gestión</a:t>
            </a:r>
          </a:p>
        </p:txBody>
      </p:sp>
      <p:sp>
        <p:nvSpPr>
          <p:cNvPr id="29" name="Rectángulo 28">
            <a:hlinkClick r:id="rId22"/>
          </p:cNvPr>
          <p:cNvSpPr/>
          <p:nvPr/>
        </p:nvSpPr>
        <p:spPr>
          <a:xfrm>
            <a:off x="8286750" y="1233487"/>
            <a:ext cx="1333500" cy="381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800" b="0" u="sng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Usuarios</a:t>
            </a:r>
          </a:p>
        </p:txBody>
      </p:sp>
      <p:sp>
        <p:nvSpPr>
          <p:cNvPr id="30" name="Rectángulo 29">
            <a:hlinkClick r:id="rId23"/>
          </p:cNvPr>
          <p:cNvSpPr/>
          <p:nvPr/>
        </p:nvSpPr>
        <p:spPr>
          <a:xfrm>
            <a:off x="8286750" y="1709737"/>
            <a:ext cx="1333500" cy="381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800" b="0" u="sng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Proveedores</a:t>
            </a:r>
          </a:p>
        </p:txBody>
      </p:sp>
      <p:sp>
        <p:nvSpPr>
          <p:cNvPr id="31" name="Rectángulo 30">
            <a:hlinkClick r:id="rId24"/>
          </p:cNvPr>
          <p:cNvSpPr/>
          <p:nvPr/>
        </p:nvSpPr>
        <p:spPr>
          <a:xfrm>
            <a:off x="8286750" y="2662237"/>
            <a:ext cx="1333500" cy="381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800" b="0" u="sng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Cerrar sesión</a:t>
            </a:r>
          </a:p>
        </p:txBody>
      </p:sp>
      <p:sp>
        <p:nvSpPr>
          <p:cNvPr id="32" name="Rectángulo 31">
            <a:hlinkClick r:id="rId25"/>
          </p:cNvPr>
          <p:cNvSpPr/>
          <p:nvPr/>
        </p:nvSpPr>
        <p:spPr>
          <a:xfrm>
            <a:off x="8286750" y="2185987"/>
            <a:ext cx="1333500" cy="381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800" b="0" u="sng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Carga datos</a:t>
            </a:r>
            <a:endParaRPr lang="es-CL" sz="800" b="0" u="sng" baseline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s-CL" sz="800" b="0" u="sng" baseline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Agencia Aduanas</a:t>
            </a:r>
            <a:endParaRPr lang="es-CL" sz="800" b="0" u="sng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95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77794"/>
              </p:ext>
            </p:extLst>
          </p:nvPr>
        </p:nvGraphicFramePr>
        <p:xfrm>
          <a:off x="283175" y="289312"/>
          <a:ext cx="4953000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500"/>
                <a:gridCol w="4000500"/>
                <a:gridCol w="762000"/>
              </a:tblGrid>
              <a:tr h="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CL" sz="800" b="1" u="none" strike="noStrike" dirty="0">
                          <a:effectLst/>
                        </a:rPr>
                        <a:t>Carga archivo de texto</a:t>
                      </a:r>
                      <a:endParaRPr lang="es-CL" sz="800" b="1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CL" sz="800" u="none" strike="noStrike">
                          <a:effectLst/>
                        </a:rPr>
                        <a:t>Carga un archivo comprimido (.zip) en el servidor donde extrae el archivo de texto con la información de existencias de una división en un mes en particular</a:t>
                      </a:r>
                      <a:endParaRPr lang="es-CL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CL" sz="800" u="none" strike="noStrike">
                          <a:effectLst/>
                        </a:rPr>
                        <a:t>25 hrs.</a:t>
                      </a:r>
                      <a:endParaRPr lang="es-CL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800" u="none" strike="noStrike">
                          <a:effectLst/>
                        </a:rPr>
                        <a:t>1</a:t>
                      </a:r>
                      <a:endParaRPr lang="es-CL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800" u="none" strike="noStrike">
                          <a:effectLst/>
                        </a:rPr>
                        <a:t>Diseño de pantalla</a:t>
                      </a:r>
                      <a:endParaRPr lang="es-CL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800" u="none" strike="noStrike">
                          <a:effectLst/>
                        </a:rPr>
                        <a:t>2</a:t>
                      </a:r>
                      <a:endParaRPr lang="es-CL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800" u="none" strike="noStrike">
                          <a:effectLst/>
                        </a:rPr>
                        <a:t>Descompresión del archivo (.zip)</a:t>
                      </a:r>
                      <a:endParaRPr lang="es-CL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800" u="none" strike="noStrike">
                          <a:effectLst/>
                        </a:rPr>
                        <a:t>3</a:t>
                      </a:r>
                      <a:endParaRPr lang="es-CL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800" u="none" strike="noStrike">
                          <a:effectLst/>
                        </a:rPr>
                        <a:t>Documentación estructura</a:t>
                      </a:r>
                      <a:endParaRPr lang="es-CL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800" u="none" strike="noStrike">
                          <a:effectLst/>
                        </a:rPr>
                        <a:t>4</a:t>
                      </a:r>
                      <a:endParaRPr lang="es-CL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800" u="none" strike="noStrike">
                          <a:effectLst/>
                        </a:rPr>
                        <a:t>Lectura del archivo</a:t>
                      </a:r>
                      <a:endParaRPr lang="es-CL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800" u="none" strike="noStrike">
                          <a:effectLst/>
                        </a:rPr>
                        <a:t>5</a:t>
                      </a:r>
                      <a:endParaRPr lang="es-CL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800" u="none" strike="noStrike" dirty="0">
                          <a:effectLst/>
                        </a:rPr>
                        <a:t>Registro del archivo en BD</a:t>
                      </a:r>
                      <a:endParaRPr lang="es-CL" sz="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682" y="1924836"/>
            <a:ext cx="7078571" cy="4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4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887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143</Words>
  <Application>Microsoft Office PowerPoint</Application>
  <PresentationFormat>Panorámica</PresentationFormat>
  <Paragraphs>45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Claudio Matus</dc:creator>
  <cp:lastModifiedBy>Claudio Matus</cp:lastModifiedBy>
  <cp:revision>1</cp:revision>
  <dcterms:created xsi:type="dcterms:W3CDTF">2017-01-10T20:12:38Z</dcterms:created>
  <dcterms:modified xsi:type="dcterms:W3CDTF">2017-01-10T20:14:12Z</dcterms:modified>
</cp:coreProperties>
</file>