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3"/>
  </p:notesMasterIdLst>
  <p:sldIdLst>
    <p:sldId id="256" r:id="rId3"/>
    <p:sldId id="257" r:id="rId4"/>
    <p:sldId id="270" r:id="rId5"/>
    <p:sldId id="264" r:id="rId6"/>
    <p:sldId id="267" r:id="rId7"/>
    <p:sldId id="278" r:id="rId8"/>
    <p:sldId id="271" r:id="rId9"/>
    <p:sldId id="268" r:id="rId10"/>
    <p:sldId id="277" r:id="rId11"/>
    <p:sldId id="258" r:id="rId12"/>
    <p:sldId id="259" r:id="rId13"/>
    <p:sldId id="260" r:id="rId14"/>
    <p:sldId id="275" r:id="rId15"/>
    <p:sldId id="263" r:id="rId16"/>
    <p:sldId id="274" r:id="rId17"/>
    <p:sldId id="273" r:id="rId18"/>
    <p:sldId id="269" r:id="rId19"/>
    <p:sldId id="272" r:id="rId20"/>
    <p:sldId id="276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14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C9-4337-BD0D-F79602CF4D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C9-4337-BD0D-F79602CF4D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C9-4337-BD0D-F79602CF4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203136"/>
        <c:axId val="120204672"/>
      </c:barChart>
      <c:catAx>
        <c:axId val="12020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0204672"/>
        <c:crosses val="autoZero"/>
        <c:auto val="1"/>
        <c:lblAlgn val="ctr"/>
        <c:lblOffset val="100"/>
        <c:noMultiLvlLbl val="0"/>
      </c:catAx>
      <c:valAx>
        <c:axId val="120204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2031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0F-46B5-B10F-79C133D40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to course,</a:t>
            </a:r>
            <a:r>
              <a:rPr lang="en-US" baseline="0" dirty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</a:t>
            </a:r>
            <a:r>
              <a:rPr lang="en-US" baseline="0" dirty="0"/>
              <a:t> opportunity for q</a:t>
            </a:r>
            <a:r>
              <a:rPr lang="en-US" dirty="0"/>
              <a:t>uestions and discussions.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  <a:r>
              <a:rPr lang="en-US" baseline="0" dirty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</a:t>
            </a:r>
            <a:r>
              <a:rPr lang="en-US" baseline="0" dirty="0"/>
              <a:t>vocabulary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of procedures and steps,</a:t>
            </a:r>
            <a:r>
              <a:rPr lang="en-US" baseline="0" dirty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graph/chart.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graph/chart.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12/1/2016 10:01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12/1/2016 10:01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12/1/2016 10:01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12/1/2016 10:01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12/1/2016 10:01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12/1/2016 10:01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12/1/2016 10:01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12/1/2016 10:01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12/1/2016 10:01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12/1/2016 10:01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12/1/2016 10:01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12/1/2016 10:01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D3 Library project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Graphing with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 Clifford J Mauer (cmauer69)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Term One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Definition 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Definition B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Term Two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Definition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Term Three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Definition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Procedures/Lecture Slide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 procedure here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Step one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Step two</a:t>
            </a:r>
          </a:p>
        </p:txBody>
      </p:sp>
      <p:pic>
        <p:nvPicPr>
          <p:cNvPr id="5" name="Content Placeholder 4" descr="compassPencilRuler_bg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lum bright="28000" contrast="-63000"/>
          </a:blip>
          <a:stretch>
            <a:fillRect/>
          </a:stretch>
        </p:blipFill>
        <p:spPr>
          <a:xfrm>
            <a:off x="4572000" y="1600200"/>
            <a:ext cx="4419600" cy="4572000"/>
          </a:xfrm>
          <a:ln w="50800" cmpd="dbl"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8522204"/>
              </p:ext>
            </p:extLst>
          </p:nvPr>
        </p:nvGraphicFramePr>
        <p:xfrm>
          <a:off x="612775" y="1600200"/>
          <a:ext cx="76930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2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 your conclusions here.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3886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Class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Location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Schedule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M-W-F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Lab Tues-Thurs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Office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Phone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Email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844901" y="1752600"/>
            <a:ext cx="3886200" cy="457200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Book(s)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Required Text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Additional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Materials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Item 1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Item 2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Item 3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Is it easy to learn?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Discussion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Discussion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Is this open source?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Discussion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What are some of the </a:t>
            </a:r>
            <a:r>
              <a:rPr lang="en-US" dirty="0" err="1"/>
              <a:t>gotchas</a:t>
            </a:r>
            <a:r>
              <a:rPr lang="en-US" dirty="0"/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Discussion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4" cy="3337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3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Class/Week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Topic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Reading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Assignment </a:t>
                      </a:r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Topic 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Chapter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Topic 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Chapter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Topic 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Chapter</a:t>
                      </a:r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Introduction/Course Description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Introductory notes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Introductory notes</a:t>
            </a:r>
          </a:p>
          <a:p>
            <a:pPr lvl="1"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Introductory notes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2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8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 and Results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Objectives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Course objective 1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Course objective 2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Course objective 3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Results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Expected results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Skills developed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Skill 1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Skill 2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222</Words>
  <Application>Microsoft Office PowerPoint</Application>
  <PresentationFormat>On-screen Show (4:3)</PresentationFormat>
  <Paragraphs>98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Tw Cen MT</vt:lpstr>
      <vt:lpstr>Wingdings</vt:lpstr>
      <vt:lpstr>Wingdings 2</vt:lpstr>
      <vt:lpstr>Student presentation</vt:lpstr>
      <vt:lpstr>D3 Library project Graphing with Jquery </vt:lpstr>
      <vt:lpstr>Information</vt:lpstr>
      <vt:lpstr>PowerPoint Presentation</vt:lpstr>
      <vt:lpstr>Schedule</vt:lpstr>
      <vt:lpstr>Introduction/Course Description</vt:lpstr>
      <vt:lpstr>PowerPoint Presentation</vt:lpstr>
      <vt:lpstr>PowerPoint Presentation</vt:lpstr>
      <vt:lpstr>Objectives and Results</vt:lpstr>
      <vt:lpstr>PowerPoint Presentation</vt:lpstr>
      <vt:lpstr>Vocabulary</vt:lpstr>
      <vt:lpstr>Procedures/Lecture Slide</vt:lpstr>
      <vt:lpstr>Graphs/Charts 1</vt:lpstr>
      <vt:lpstr>PowerPoint Presentation</vt:lpstr>
      <vt:lpstr>Graphs/Charts 2</vt:lpstr>
      <vt:lpstr>PowerPoint Presentation</vt:lpstr>
      <vt:lpstr>PowerPoint Presentation</vt:lpstr>
      <vt:lpstr>Conclusion</vt:lpstr>
      <vt:lpstr>PowerPoint Presentation</vt:lpstr>
      <vt:lpstr>PowerPoint Presentation</vt:lpstr>
      <vt:lpstr>Questions/Discussions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2016-12-02T04:01:25Z</dcterms:created>
  <dcterms:modified xsi:type="dcterms:W3CDTF">2016-12-02T04:42:50Z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