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E34F-C762-6A46-B0A9-BB31C60EAB2A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9BFF-2CE2-6040-AB45-320BF6E95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98" y="3913538"/>
            <a:ext cx="543745" cy="563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30" y="3913538"/>
            <a:ext cx="543745" cy="563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79" y="3868611"/>
            <a:ext cx="544781" cy="653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36" y="3868611"/>
            <a:ext cx="544781" cy="65373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767040" y="3374320"/>
            <a:ext cx="5851543" cy="188348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5" y="3087011"/>
            <a:ext cx="603504" cy="393954"/>
          </a:xfrm>
          <a:prstGeom prst="rect">
            <a:avLst/>
          </a:prstGeom>
        </p:spPr>
      </p:pic>
      <p:pic>
        <p:nvPicPr>
          <p:cNvPr id="10" name="Picture 9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86" y="1980495"/>
            <a:ext cx="731520" cy="731520"/>
          </a:xfrm>
          <a:prstGeom prst="rect">
            <a:avLst/>
          </a:prstGeom>
        </p:spPr>
      </p:pic>
      <p:pic>
        <p:nvPicPr>
          <p:cNvPr id="11" name="Picture 10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86" y="3192693"/>
            <a:ext cx="731520" cy="73152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1917246" y="2712015"/>
            <a:ext cx="0" cy="48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86" y="768297"/>
            <a:ext cx="731520" cy="73152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5" idx="2"/>
            <a:endCxn id="10" idx="0"/>
          </p:cNvCxnSpPr>
          <p:nvPr/>
        </p:nvCxnSpPr>
        <p:spPr>
          <a:xfrm>
            <a:off x="1917246" y="1499817"/>
            <a:ext cx="0" cy="48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786" y="901446"/>
            <a:ext cx="1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Candidate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813" y="2117131"/>
            <a:ext cx="1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Recruiter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35038" y="3356285"/>
            <a:ext cx="1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Reviewer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2"/>
            <a:endCxn id="40" idx="1"/>
          </p:cNvCxnSpPr>
          <p:nvPr/>
        </p:nvCxnSpPr>
        <p:spPr>
          <a:xfrm rot="16200000" flipH="1">
            <a:off x="2441057" y="3400402"/>
            <a:ext cx="282657" cy="1330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6" idx="1"/>
          </p:cNvCxnSpPr>
          <p:nvPr/>
        </p:nvCxnSpPr>
        <p:spPr>
          <a:xfrm>
            <a:off x="6036543" y="4195480"/>
            <a:ext cx="85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5" idx="1"/>
          </p:cNvCxnSpPr>
          <p:nvPr/>
        </p:nvCxnSpPr>
        <p:spPr>
          <a:xfrm>
            <a:off x="7431460" y="4195480"/>
            <a:ext cx="764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7" idx="1"/>
          </p:cNvCxnSpPr>
          <p:nvPr/>
        </p:nvCxnSpPr>
        <p:spPr>
          <a:xfrm>
            <a:off x="8739875" y="4195480"/>
            <a:ext cx="82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524" y="3945459"/>
            <a:ext cx="450708" cy="522822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0" idx="3"/>
            <a:endCxn id="4" idx="1"/>
          </p:cNvCxnSpPr>
          <p:nvPr/>
        </p:nvCxnSpPr>
        <p:spPr>
          <a:xfrm flipV="1">
            <a:off x="3698232" y="4195480"/>
            <a:ext cx="1794566" cy="1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21380" y="4581754"/>
            <a:ext cx="1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8569" y="3945459"/>
            <a:ext cx="140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Upload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6054732" y="3901093"/>
            <a:ext cx="59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6851477" y="4489435"/>
            <a:ext cx="140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Extraction</a:t>
            </a:r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066324" y="3892089"/>
            <a:ext cx="140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Upload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803315" y="3891004"/>
            <a:ext cx="72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Event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9422296" y="4445606"/>
            <a:ext cx="140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Scoring</a:t>
            </a:r>
            <a:endParaRPr lang="en-US" sz="1100" dirty="0"/>
          </a:p>
        </p:txBody>
      </p:sp>
      <p:cxnSp>
        <p:nvCxnSpPr>
          <p:cNvPr id="56" name="Straight Arrow Connector 24"/>
          <p:cNvCxnSpPr>
            <a:stCxn id="7" idx="2"/>
            <a:endCxn id="4" idx="2"/>
          </p:cNvCxnSpPr>
          <p:nvPr/>
        </p:nvCxnSpPr>
        <p:spPr>
          <a:xfrm rot="5400000" flipH="1">
            <a:off x="7776785" y="2465308"/>
            <a:ext cx="44927" cy="4069156"/>
          </a:xfrm>
          <a:prstGeom prst="bentConnector3">
            <a:avLst>
              <a:gd name="adj1" fmla="val -890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4790" y="4885835"/>
            <a:ext cx="1705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Save score as metadata</a:t>
            </a:r>
            <a:endParaRPr lang="en-US" sz="1100" dirty="0"/>
          </a:p>
        </p:txBody>
      </p:sp>
      <p:cxnSp>
        <p:nvCxnSpPr>
          <p:cNvPr id="67" name="Straight Arrow Connector 24"/>
          <p:cNvCxnSpPr>
            <a:stCxn id="4" idx="0"/>
            <a:endCxn id="11" idx="3"/>
          </p:cNvCxnSpPr>
          <p:nvPr/>
        </p:nvCxnSpPr>
        <p:spPr>
          <a:xfrm rot="16200000" flipV="1">
            <a:off x="3846297" y="1995163"/>
            <a:ext cx="355085" cy="3481665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4"/>
          <p:cNvCxnSpPr>
            <a:stCxn id="11" idx="3"/>
            <a:endCxn id="10" idx="3"/>
          </p:cNvCxnSpPr>
          <p:nvPr/>
        </p:nvCxnSpPr>
        <p:spPr>
          <a:xfrm flipV="1">
            <a:off x="2283006" y="2346255"/>
            <a:ext cx="12700" cy="1212198"/>
          </a:xfrm>
          <a:prstGeom prst="curvedConnector3">
            <a:avLst>
              <a:gd name="adj1" fmla="val 180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579000" y="2645991"/>
            <a:ext cx="1409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Submit Feedback</a:t>
            </a:r>
            <a:endParaRPr lang="en-US" sz="11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t="12321" r="17874" b="9662"/>
          <a:stretch/>
        </p:blipFill>
        <p:spPr>
          <a:xfrm>
            <a:off x="6368011" y="1622198"/>
            <a:ext cx="576000" cy="68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67" y="1746216"/>
            <a:ext cx="1104183" cy="452715"/>
          </a:xfrm>
          <a:prstGeom prst="rect">
            <a:avLst/>
          </a:prstGeom>
        </p:spPr>
      </p:pic>
      <p:cxnSp>
        <p:nvCxnSpPr>
          <p:cNvPr id="77" name="Straight Arrow Connector 24"/>
          <p:cNvCxnSpPr>
            <a:stCxn id="76" idx="3"/>
            <a:endCxn id="75" idx="1"/>
          </p:cNvCxnSpPr>
          <p:nvPr/>
        </p:nvCxnSpPr>
        <p:spPr>
          <a:xfrm flipV="1">
            <a:off x="5503950" y="1964198"/>
            <a:ext cx="864061" cy="8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4"/>
          <p:cNvCxnSpPr>
            <a:stCxn id="89" idx="2"/>
            <a:endCxn id="6" idx="0"/>
          </p:cNvCxnSpPr>
          <p:nvPr/>
        </p:nvCxnSpPr>
        <p:spPr>
          <a:xfrm rot="5400000">
            <a:off x="7001710" y="2402319"/>
            <a:ext cx="1623652" cy="13089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24"/>
          <p:cNvCxnSpPr>
            <a:stCxn id="89" idx="2"/>
            <a:endCxn id="7" idx="0"/>
          </p:cNvCxnSpPr>
          <p:nvPr/>
        </p:nvCxnSpPr>
        <p:spPr>
          <a:xfrm rot="16200000" flipH="1">
            <a:off x="8339088" y="2373872"/>
            <a:ext cx="1623652" cy="136582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129" y="1681075"/>
            <a:ext cx="543745" cy="563884"/>
          </a:xfrm>
          <a:prstGeom prst="rect">
            <a:avLst/>
          </a:prstGeom>
        </p:spPr>
      </p:pic>
      <p:cxnSp>
        <p:nvCxnSpPr>
          <p:cNvPr id="94" name="Straight Arrow Connector 24"/>
          <p:cNvCxnSpPr>
            <a:stCxn id="75" idx="3"/>
            <a:endCxn id="89" idx="1"/>
          </p:cNvCxnSpPr>
          <p:nvPr/>
        </p:nvCxnSpPr>
        <p:spPr>
          <a:xfrm flipV="1">
            <a:off x="6944011" y="1963017"/>
            <a:ext cx="1252118" cy="1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Maxwell</dc:creator>
  <cp:lastModifiedBy>Cam Maxwell</cp:lastModifiedBy>
  <cp:revision>8</cp:revision>
  <dcterms:created xsi:type="dcterms:W3CDTF">2017-03-29T10:40:49Z</dcterms:created>
  <dcterms:modified xsi:type="dcterms:W3CDTF">2017-03-31T13:36:16Z</dcterms:modified>
</cp:coreProperties>
</file>