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Big Mountain Resort Pricing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 Mountain Resort seeks to optimize its weekend ticket pricing.</a:t>
            </a:r>
          </a:p>
          <a:p>
            <a:r>
              <a:t>Key Questions:</a:t>
            </a:r>
          </a:p>
          <a:p>
            <a:r>
              <a:t>1. What should the optimal ticket price be?</a:t>
            </a:r>
          </a:p>
          <a:p>
            <a:r>
              <a:t>2. Which resort facilities influence pricing the most?</a:t>
            </a:r>
          </a:p>
          <a:p>
            <a:r>
              <a:t>3. How can future facility investments be prioritized?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&amp;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Recommendation: Implement phased price increase to $88-90, then move to $95 based on market response.</a:t>
            </a:r>
          </a:p>
          <a:p>
            <a:r>
              <a:t>Findings:</a:t>
            </a:r>
          </a:p>
          <a:p>
            <a:r>
              <a:t>- Big Mountain is underpriced at $81; model suggests $95.87.</a:t>
            </a:r>
          </a:p>
          <a:p>
            <a:r>
              <a:t>- Opportunity for ~18% revenue increase.</a:t>
            </a:r>
          </a:p>
          <a:p>
            <a:r>
              <a:t>- Strong facility metrics: top 10% in terrain, top 20% in vertical drop.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 &amp; Feature Engineering</a:t>
            </a:r>
          </a:p>
          <a:p>
            <a:r>
              <a:t>- Imputed missing values, corrected outliers.</a:t>
            </a:r>
          </a:p>
          <a:p>
            <a:r>
              <a:t>- Created density/utilization metrics.</a:t>
            </a:r>
          </a:p>
          <a:p>
            <a:r>
              <a:t>2. Modeling</a:t>
            </a:r>
          </a:p>
          <a:p>
            <a:r>
              <a:t>- Baseline average model</a:t>
            </a:r>
          </a:p>
          <a:p>
            <a:r>
              <a:t>- Linear Regression with feature selection</a:t>
            </a:r>
          </a:p>
          <a:p>
            <a:r>
              <a:t>- Random Forest for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Metrics:</a:t>
            </a:r>
          </a:p>
          <a:p>
            <a:r>
              <a:t>- Model-supported price: $95.87</a:t>
            </a:r>
          </a:p>
          <a:p>
            <a:r>
              <a:t>- Current price: $81</a:t>
            </a:r>
          </a:p>
          <a:p>
            <a:r>
              <a:t>- MAE: $10.39</a:t>
            </a:r>
          </a:p>
          <a:p>
            <a:r>
              <a:t>- Potential revenue uplift: ~18%</a:t>
            </a:r>
          </a:p>
          <a:p>
            <a:r>
              <a:t>Model Validation:</a:t>
            </a:r>
          </a:p>
          <a:p>
            <a:r>
              <a:t>- R² used for model fit</a:t>
            </a:r>
          </a:p>
          <a:p>
            <a:r>
              <a:t>- Cross-validation confirmed robustness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 1: Run Closures</a:t>
            </a:r>
          </a:p>
          <a:p>
            <a:r>
              <a:t>- Minimal impact unless &gt;5 runs closed</a:t>
            </a:r>
          </a:p>
          <a:p>
            <a:r>
              <a:t>Scenario 2: Vertical Drop + Lift</a:t>
            </a:r>
          </a:p>
          <a:p>
            <a:r>
              <a:t>- $1.99 increase in supported price</a:t>
            </a:r>
          </a:p>
          <a:p>
            <a:r>
              <a:t>- ~$3.47M annual revenue potential</a:t>
            </a:r>
          </a:p>
          <a:p>
            <a:r>
              <a:t>Scenarios 3 &amp; 4: Snowmaking and Run Length</a:t>
            </a:r>
          </a:p>
          <a:p>
            <a:r>
              <a:t>- Minimal added pricing power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</a:t>
            </a:r>
          </a:p>
          <a:p>
            <a:r>
              <a:t>- Big Mountain is well-positioned for a price increase.</a:t>
            </a:r>
          </a:p>
          <a:p>
            <a:r>
              <a:t>- Facility metrics support higher pricing.</a:t>
            </a:r>
          </a:p>
          <a:p>
            <a:r>
              <a:t>Next Steps:</a:t>
            </a:r>
          </a:p>
          <a:p>
            <a:r>
              <a:t>- Phase 1: Raise price to $88-90</a:t>
            </a:r>
          </a:p>
          <a:p>
            <a:r>
              <a:t>- Phase 2: Adjust to $95+ based on feedback</a:t>
            </a:r>
          </a:p>
          <a:p>
            <a:r>
              <a:t>- Monitor market, invest in lifts and snowmaking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Big Mountain Resort Pricing Strategy</vt:lpstr>
      <vt:lpstr>Problem Identification</vt:lpstr>
      <vt:lpstr>Recommendation &amp; Key Findings</vt:lpstr>
      <vt:lpstr>Modeling Approach</vt:lpstr>
      <vt:lpstr>Model Results</vt:lpstr>
      <vt:lpstr>Scenario Analysis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Christian Mazzini</cp:lastModifiedBy>
  <cp:revision>1</cp:revision>
  <dcterms:created xsi:type="dcterms:W3CDTF">2013-01-27T09:14:16Z</dcterms:created>
  <dcterms:modified xsi:type="dcterms:W3CDTF">2025-06-11T20:25:35Z</dcterms:modified>
  <cp:category/>
</cp:coreProperties>
</file>