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198600"/>
            <a:ext cx="3603724" cy="45172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5345200" y="1837775"/>
            <a:ext cx="2521199" cy="265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Group #5: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Rahul Shome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Valia Kalokyri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Careena Braganza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Nirali Shah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Nivetha Balasamy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Thara Philipson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941300"/>
            <a:ext cx="6426899" cy="380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Sticking to exercise regime is difficult due to lack of time and low motivational levels.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Music makes exercise interesting,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Research shows that correct music can enhance the exercising experience, limit the feeling of compulsion and make the exercise productive.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Songs not matching the taste of the user may spoil his mood and demotivate him from continuing.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Exercise, when modified as a game to challenge friends and declare winners, can create additional drive.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Analysing a workout is the most effective way of providing encouraging information.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0" y="2190425"/>
            <a:ext cx="2621699" cy="28192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Motivation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Contribution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Detects user’s steps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Plays songs with equivalent bpm from user’s youtube playlist.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Provides Training templates for exercise.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Provides Challenge mode to compete with friends.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Provide weather forecast for best time and place.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View Graphical representation to monitor exercise routines.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850" y="863550"/>
            <a:ext cx="21526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Implementation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78925" y="1186100"/>
            <a:ext cx="48653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Sign in with Google account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Gets access to the user’s youtube playlist details.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The User begins his run.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Sense user’s steps per minute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Calculate Beats per Minute (Bpm) of the songs via  </a:t>
            </a:r>
            <a:r>
              <a:rPr i="1" lang="en" sz="1400"/>
              <a:t>Echonest API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Song with matching bpm is chosen from the user’s Youtube account.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User can switch between songs.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Challenge a friend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012" y="1310125"/>
            <a:ext cx="36671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2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Continued...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816000"/>
            <a:ext cx="4865399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User can challenge other app users to a Run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The selected opponent/s are notified when user sends a challenge. The opponent can choose to accept/decline the challenge.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Tournament mode, where one winner is declared from multiple challenges with leader board.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Training templates for different levels of exercise.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Graphical representation of data to track exercise details.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Visualization of previous accomplishments over past week and month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200" y="445025"/>
            <a:ext cx="3697951" cy="443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Database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5316" l="7770" r="11283" t="3084"/>
          <a:stretch/>
        </p:blipFill>
        <p:spPr>
          <a:xfrm>
            <a:off x="1784550" y="922225"/>
            <a:ext cx="5665574" cy="35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