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2" r:id="rId2"/>
  </p:sldMasterIdLst>
  <p:handoutMasterIdLst>
    <p:handoutMasterId r:id="rId4"/>
  </p:handoutMasterIdLst>
  <p:sldIdLst>
    <p:sldId id="258" r:id="rId3"/>
  </p:sldIdLst>
  <p:sldSz cx="21388388" cy="30275213"/>
  <p:notesSz cx="6858000" cy="9144000"/>
  <p:defaultTextStyle>
    <a:defPPr>
      <a:defRPr lang="en-US"/>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p15:clr>
            <a:srgbClr val="A4A3A4"/>
          </p15:clr>
        </p15:guide>
        <p15:guide id="2" pos="673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4F7F8"/>
    <a:srgbClr val="D6E0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8" autoAdjust="0"/>
    <p:restoredTop sz="94647"/>
  </p:normalViewPr>
  <p:slideViewPr>
    <p:cSldViewPr snapToGrid="0" snapToObjects="1">
      <p:cViewPr>
        <p:scale>
          <a:sx n="43" d="100"/>
          <a:sy n="43" d="100"/>
        </p:scale>
        <p:origin x="928" y="-224"/>
      </p:cViewPr>
      <p:guideLst>
        <p:guide orient="horz" pos="9536"/>
        <p:guide pos="6737"/>
      </p:guideLst>
    </p:cSldViewPr>
  </p:slideViewPr>
  <p:notesTextViewPr>
    <p:cViewPr>
      <p:scale>
        <a:sx n="100" d="100"/>
        <a:sy n="100" d="100"/>
      </p:scale>
      <p:origin x="0" y="0"/>
    </p:cViewPr>
  </p:notesTextViewPr>
  <p:notesViewPr>
    <p:cSldViewPr snapToGrid="0" snapToObjects="1">
      <p:cViewPr varScale="1">
        <p:scale>
          <a:sx n="122" d="100"/>
          <a:sy n="122" d="100"/>
        </p:scale>
        <p:origin x="491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3FB70F-A9F4-4FF2-AC56-DC9F2C7B887D}" type="datetimeFigureOut">
              <a:rPr lang="nb-NO" smtClean="0"/>
              <a:t>13.12.2023</a:t>
            </a:fld>
            <a:endParaRPr lang="nb-NO"/>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4EFA0D-4A39-4706-853C-3FE21EC1B1CE}" type="slidenum">
              <a:rPr lang="nb-NO" smtClean="0"/>
              <a:t>‹#›</a:t>
            </a:fld>
            <a:endParaRPr lang="nb-NO"/>
          </a:p>
        </p:txBody>
      </p:sp>
    </p:spTree>
    <p:extLst>
      <p:ext uri="{BB962C8B-B14F-4D97-AF65-F5344CB8AC3E}">
        <p14:creationId xmlns:p14="http://schemas.microsoft.com/office/powerpoint/2010/main" val="366503675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rmal">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78824" y="2652879"/>
            <a:ext cx="7251170" cy="1446156"/>
          </a:xfrm>
        </p:spPr>
        <p:txBody>
          <a:bodyPr lIns="0" tIns="0" rIns="0" bIns="0" anchor="t"/>
          <a:lstStyle/>
          <a:p>
            <a:r>
              <a:rPr lang="en-GB"/>
              <a:t>Click to edit Master title style</a:t>
            </a:r>
            <a:endParaRPr lang="nb-NO" dirty="0"/>
          </a:p>
        </p:txBody>
      </p:sp>
      <p:sp>
        <p:nvSpPr>
          <p:cNvPr id="10" name="Text Placeholder 9"/>
          <p:cNvSpPr>
            <a:spLocks noGrp="1"/>
          </p:cNvSpPr>
          <p:nvPr>
            <p:ph type="body" sz="quarter" idx="13"/>
          </p:nvPr>
        </p:nvSpPr>
        <p:spPr>
          <a:xfrm>
            <a:off x="1078824" y="4186291"/>
            <a:ext cx="6118658" cy="995572"/>
          </a:xfrm>
        </p:spPr>
        <p:txBody>
          <a:bodyPr lIns="0" tIns="0" rIns="0" bIns="0">
            <a:normAutofit/>
          </a:bodyPr>
          <a:lstStyle>
            <a:lvl1pPr marL="0" indent="0">
              <a:buNone/>
              <a:defRPr sz="2800" baseline="0"/>
            </a:lvl1pPr>
          </a:lstStyle>
          <a:p>
            <a:pPr lvl="0"/>
            <a:r>
              <a:rPr lang="en-GB"/>
              <a:t>Click to edit Master text styles</a:t>
            </a:r>
          </a:p>
        </p:txBody>
      </p:sp>
      <p:sp>
        <p:nvSpPr>
          <p:cNvPr id="12" name="Text Placeholder 11"/>
          <p:cNvSpPr>
            <a:spLocks noGrp="1"/>
          </p:cNvSpPr>
          <p:nvPr>
            <p:ph type="body" sz="quarter" idx="14"/>
          </p:nvPr>
        </p:nvSpPr>
        <p:spPr>
          <a:xfrm>
            <a:off x="1078824" y="6382545"/>
            <a:ext cx="4966063" cy="1126327"/>
          </a:xfrm>
          <a:ln>
            <a:noFill/>
          </a:ln>
        </p:spPr>
        <p:txBody>
          <a:bodyPr lIns="0" tIns="0" rIns="0" bIns="0"/>
          <a:lstStyle>
            <a:lvl1pPr marL="0" indent="0">
              <a:buNone/>
              <a:defRPr>
                <a:solidFill>
                  <a:schemeClr val="accent1"/>
                </a:solidFill>
              </a:defRPr>
            </a:lvl1pPr>
          </a:lstStyle>
          <a:p>
            <a:pPr lvl="0"/>
            <a:r>
              <a:rPr lang="en-GB"/>
              <a:t>Click to edit Master text styles</a:t>
            </a:r>
          </a:p>
        </p:txBody>
      </p:sp>
      <p:sp>
        <p:nvSpPr>
          <p:cNvPr id="30" name="Picture Placeholder 29"/>
          <p:cNvSpPr>
            <a:spLocks noGrp="1"/>
          </p:cNvSpPr>
          <p:nvPr>
            <p:ph type="pic" sz="quarter" idx="23"/>
          </p:nvPr>
        </p:nvSpPr>
        <p:spPr>
          <a:xfrm>
            <a:off x="9211506" y="2023498"/>
            <a:ext cx="11808000" cy="5193228"/>
          </a:xfrm>
          <a:solidFill>
            <a:schemeClr val="bg2">
              <a:lumMod val="90000"/>
            </a:schemeClr>
          </a:solidFill>
        </p:spPr>
        <p:txBody>
          <a:bodyPr/>
          <a:lstStyle/>
          <a:p>
            <a:r>
              <a:rPr lang="en-GB"/>
              <a:t>Click icon to add picture</a:t>
            </a:r>
            <a:endParaRPr lang="nb-NO" dirty="0"/>
          </a:p>
        </p:txBody>
      </p:sp>
      <p:sp>
        <p:nvSpPr>
          <p:cNvPr id="32" name="Content Placeholder 31"/>
          <p:cNvSpPr>
            <a:spLocks noGrp="1"/>
          </p:cNvSpPr>
          <p:nvPr>
            <p:ph sz="quarter" idx="24" hasCustomPrompt="1"/>
          </p:nvPr>
        </p:nvSpPr>
        <p:spPr>
          <a:xfrm>
            <a:off x="1078824" y="12492594"/>
            <a:ext cx="5915458" cy="3330775"/>
          </a:xfrm>
          <a:solidFill>
            <a:schemeClr val="tx2">
              <a:lumMod val="20000"/>
              <a:lumOff val="80000"/>
            </a:schemeClr>
          </a:solidFill>
        </p:spPr>
        <p:txBody>
          <a:bodyPr/>
          <a:lstStyle>
            <a:lvl1pPr marL="0" indent="0">
              <a:buNone/>
              <a:defRPr/>
            </a:lvl1pPr>
          </a:lstStyle>
          <a:p>
            <a:pPr lvl="0"/>
            <a:r>
              <a:rPr lang="nb-NO" dirty="0"/>
              <a:t>Sett inn bilde/graf/tabell</a:t>
            </a:r>
          </a:p>
        </p:txBody>
      </p:sp>
      <p:sp>
        <p:nvSpPr>
          <p:cNvPr id="37" name="Text Placeholder 21"/>
          <p:cNvSpPr>
            <a:spLocks noGrp="1"/>
          </p:cNvSpPr>
          <p:nvPr>
            <p:ph type="body" sz="quarter" idx="28" hasCustomPrompt="1"/>
          </p:nvPr>
        </p:nvSpPr>
        <p:spPr>
          <a:xfrm>
            <a:off x="1078824" y="28078504"/>
            <a:ext cx="12637013" cy="1180759"/>
          </a:xfrm>
        </p:spPr>
        <p:txBody>
          <a:bodyPr lIns="0" rIns="0" bIns="0"/>
          <a:lstStyle>
            <a:lvl1pPr marL="0" indent="0">
              <a:buNone/>
              <a:tabLst/>
              <a:defRPr/>
            </a:lvl1pPr>
            <a:lvl2pPr marL="292100" indent="-292100">
              <a:buFont typeface="Arial"/>
              <a:buChar char="•"/>
              <a:tabLst/>
              <a:defRPr/>
            </a:lvl2pPr>
            <a:lvl3pPr marL="622300" indent="-292100">
              <a:buFont typeface="Lucida Grande"/>
              <a:buChar char="–"/>
              <a:tabLst/>
              <a:defRPr/>
            </a:lvl3pPr>
            <a:lvl4pPr marL="901700" indent="-292100">
              <a:tabLst/>
              <a:defRPr/>
            </a:lvl4pPr>
            <a:lvl5pPr marL="1257300" indent="-292100">
              <a:tabLst/>
              <a:defRPr/>
            </a:lvl5pPr>
          </a:lstStyle>
          <a:p>
            <a:pPr lvl="0"/>
            <a:r>
              <a:rPr lang="nb-NO" dirty="0" err="1"/>
              <a:t>Footer</a:t>
            </a:r>
            <a:endParaRPr lang="nb-NO" dirty="0"/>
          </a:p>
        </p:txBody>
      </p:sp>
      <p:sp>
        <p:nvSpPr>
          <p:cNvPr id="38" name="Text Placeholder 21"/>
          <p:cNvSpPr>
            <a:spLocks noGrp="1"/>
          </p:cNvSpPr>
          <p:nvPr>
            <p:ph type="body" sz="quarter" idx="29" hasCustomPrompt="1"/>
          </p:nvPr>
        </p:nvSpPr>
        <p:spPr>
          <a:xfrm>
            <a:off x="14429287" y="28078505"/>
            <a:ext cx="5915458" cy="1180758"/>
          </a:xfrm>
        </p:spPr>
        <p:txBody>
          <a:bodyPr lIns="0" rIns="0" bIns="0"/>
          <a:lstStyle>
            <a:lvl1pPr marL="0" indent="0">
              <a:buNone/>
              <a:tabLst/>
              <a:defRPr b="1">
                <a:latin typeface="Calibri"/>
                <a:cs typeface="Calibri"/>
              </a:defRPr>
            </a:lvl1pPr>
            <a:lvl2pPr marL="292100" indent="-292100">
              <a:buFont typeface="Arial"/>
              <a:buChar char="•"/>
              <a:tabLst/>
              <a:defRPr/>
            </a:lvl2pPr>
            <a:lvl3pPr marL="622300" indent="-292100">
              <a:buFont typeface="Lucida Grande"/>
              <a:buChar char="–"/>
              <a:tabLst/>
              <a:defRPr/>
            </a:lvl3pPr>
            <a:lvl4pPr marL="901700" indent="-292100">
              <a:tabLst/>
              <a:defRPr/>
            </a:lvl4pPr>
            <a:lvl5pPr marL="1257300" indent="-292100">
              <a:tabLst/>
              <a:defRPr/>
            </a:lvl5pPr>
          </a:lstStyle>
          <a:p>
            <a:pPr lvl="0"/>
            <a:r>
              <a:rPr lang="nb-NO" dirty="0" err="1"/>
              <a:t>Collaborative</a:t>
            </a:r>
            <a:r>
              <a:rPr lang="nb-NO" dirty="0"/>
              <a:t> partners:</a:t>
            </a:r>
          </a:p>
        </p:txBody>
      </p:sp>
      <p:sp>
        <p:nvSpPr>
          <p:cNvPr id="43" name="Text Placeholder 18"/>
          <p:cNvSpPr>
            <a:spLocks noGrp="1"/>
          </p:cNvSpPr>
          <p:nvPr>
            <p:ph type="body" sz="quarter" idx="32" hasCustomPrompt="1"/>
          </p:nvPr>
        </p:nvSpPr>
        <p:spPr>
          <a:xfrm>
            <a:off x="1078824" y="8259870"/>
            <a:ext cx="5915458" cy="693630"/>
          </a:xfrm>
          <a:effectLst/>
        </p:spPr>
        <p:txBody>
          <a:bodyPr lIns="0" tIns="0" rIns="0" bIns="0">
            <a:normAutofit/>
          </a:bodyPr>
          <a:lstStyle>
            <a:lvl1pPr marL="0" indent="0">
              <a:lnSpc>
                <a:spcPct val="95000"/>
              </a:lnSpc>
              <a:spcBef>
                <a:spcPts val="0"/>
              </a:spcBef>
              <a:buNone/>
              <a:defRPr sz="2800" b="1">
                <a:latin typeface="Times New Roman"/>
                <a:cs typeface="Times New Roman"/>
              </a:defRPr>
            </a:lvl1pPr>
          </a:lstStyle>
          <a:p>
            <a:pPr lvl="0"/>
            <a:r>
              <a:rPr lang="nb-NO" dirty="0" err="1"/>
              <a:t>Title</a:t>
            </a:r>
            <a:r>
              <a:rPr lang="nb-NO" dirty="0"/>
              <a:t> 1</a:t>
            </a:r>
          </a:p>
        </p:txBody>
      </p:sp>
      <p:sp>
        <p:nvSpPr>
          <p:cNvPr id="44" name="Text Placeholder 21"/>
          <p:cNvSpPr>
            <a:spLocks noGrp="1"/>
          </p:cNvSpPr>
          <p:nvPr>
            <p:ph type="body" sz="quarter" idx="33" hasCustomPrompt="1"/>
          </p:nvPr>
        </p:nvSpPr>
        <p:spPr>
          <a:xfrm>
            <a:off x="1078824" y="9248960"/>
            <a:ext cx="5915458" cy="2942402"/>
          </a:xfrm>
        </p:spPr>
        <p:txBody>
          <a:bodyPr lIns="0" tIns="0" rIns="0" bIns="0"/>
          <a:lstStyle>
            <a:lvl1pPr marL="0" indent="0">
              <a:buNone/>
              <a:tabLst/>
              <a:defRPr/>
            </a:lvl1pPr>
            <a:lvl2pPr marL="292100" indent="-292100">
              <a:buFont typeface="Arial"/>
              <a:buChar char="•"/>
              <a:tabLst/>
              <a:defRPr/>
            </a:lvl2pPr>
            <a:lvl3pPr marL="622300" indent="-292100">
              <a:buFont typeface="Lucida Grande"/>
              <a:buChar char="–"/>
              <a:tabLst/>
              <a:defRPr/>
            </a:lvl3pPr>
            <a:lvl4pPr marL="901700" indent="-292100">
              <a:tabLst/>
              <a:defRPr/>
            </a:lvl4pPr>
            <a:lvl5pPr marL="1257300" indent="-292100">
              <a:tabLst/>
              <a:defRPr/>
            </a:lvl5pPr>
          </a:lstStyle>
          <a:p>
            <a:pPr lvl="0"/>
            <a:r>
              <a:rPr lang="nb-NO" dirty="0" err="1"/>
              <a:t>Click</a:t>
            </a:r>
            <a:r>
              <a:rPr lang="nb-NO" dirty="0"/>
              <a:t> to </a:t>
            </a:r>
            <a:r>
              <a:rPr lang="nb-NO" dirty="0" err="1"/>
              <a:t>edit</a:t>
            </a:r>
            <a:r>
              <a:rPr lang="nb-NO" dirty="0"/>
              <a:t> Master </a:t>
            </a:r>
            <a:r>
              <a:rPr lang="nb-NO" dirty="0" err="1"/>
              <a:t>text</a:t>
            </a:r>
            <a:r>
              <a:rPr lang="nb-NO" dirty="0"/>
              <a:t> styles </a:t>
            </a:r>
          </a:p>
          <a:p>
            <a:pPr lvl="1"/>
            <a:r>
              <a:rPr lang="nb-NO" dirty="0"/>
              <a:t>Second </a:t>
            </a:r>
            <a:r>
              <a:rPr lang="nb-NO" dirty="0" err="1"/>
              <a:t>level</a:t>
            </a:r>
            <a:endParaRPr lang="nb-NO" dirty="0"/>
          </a:p>
          <a:p>
            <a:pPr lvl="2"/>
            <a:r>
              <a:rPr lang="nb-NO" dirty="0"/>
              <a:t>Third </a:t>
            </a:r>
            <a:r>
              <a:rPr lang="nb-NO" dirty="0" err="1"/>
              <a:t>level</a:t>
            </a:r>
            <a:endParaRPr lang="nb-NO" dirty="0"/>
          </a:p>
          <a:p>
            <a:pPr lvl="3"/>
            <a:r>
              <a:rPr lang="nb-NO" dirty="0" err="1"/>
              <a:t>Fourth</a:t>
            </a:r>
            <a:r>
              <a:rPr lang="nb-NO" dirty="0"/>
              <a:t> </a:t>
            </a:r>
            <a:r>
              <a:rPr lang="nb-NO" dirty="0" err="1"/>
              <a:t>level</a:t>
            </a:r>
            <a:endParaRPr lang="nb-NO" dirty="0"/>
          </a:p>
          <a:p>
            <a:pPr lvl="4"/>
            <a:r>
              <a:rPr lang="nb-NO" dirty="0"/>
              <a:t>Fifth </a:t>
            </a:r>
            <a:r>
              <a:rPr lang="nb-NO" dirty="0" err="1"/>
              <a:t>level</a:t>
            </a:r>
            <a:endParaRPr lang="nb-NO" dirty="0"/>
          </a:p>
        </p:txBody>
      </p:sp>
      <p:sp>
        <p:nvSpPr>
          <p:cNvPr id="51" name="Content Placeholder 31"/>
          <p:cNvSpPr>
            <a:spLocks noGrp="1"/>
          </p:cNvSpPr>
          <p:nvPr>
            <p:ph sz="quarter" idx="34" hasCustomPrompt="1"/>
          </p:nvPr>
        </p:nvSpPr>
        <p:spPr>
          <a:xfrm>
            <a:off x="7800379" y="12492594"/>
            <a:ext cx="5915458" cy="3330775"/>
          </a:xfrm>
          <a:solidFill>
            <a:schemeClr val="tx2">
              <a:lumMod val="20000"/>
              <a:lumOff val="80000"/>
            </a:schemeClr>
          </a:solidFill>
        </p:spPr>
        <p:txBody>
          <a:bodyPr/>
          <a:lstStyle>
            <a:lvl1pPr marL="0" indent="0">
              <a:buNone/>
              <a:defRPr/>
            </a:lvl1pPr>
          </a:lstStyle>
          <a:p>
            <a:pPr lvl="0"/>
            <a:r>
              <a:rPr lang="nb-NO" dirty="0"/>
              <a:t>Sett inn bilde/graf/tabell</a:t>
            </a:r>
          </a:p>
        </p:txBody>
      </p:sp>
      <p:sp>
        <p:nvSpPr>
          <p:cNvPr id="52" name="Text Placeholder 18"/>
          <p:cNvSpPr>
            <a:spLocks noGrp="1"/>
          </p:cNvSpPr>
          <p:nvPr>
            <p:ph type="body" sz="quarter" idx="35" hasCustomPrompt="1"/>
          </p:nvPr>
        </p:nvSpPr>
        <p:spPr>
          <a:xfrm>
            <a:off x="7800379" y="8259870"/>
            <a:ext cx="5915458" cy="693630"/>
          </a:xfrm>
          <a:effectLst/>
        </p:spPr>
        <p:txBody>
          <a:bodyPr lIns="0" tIns="0" rIns="0" bIns="0">
            <a:normAutofit/>
          </a:bodyPr>
          <a:lstStyle>
            <a:lvl1pPr marL="0" indent="0">
              <a:lnSpc>
                <a:spcPct val="95000"/>
              </a:lnSpc>
              <a:spcBef>
                <a:spcPts val="0"/>
              </a:spcBef>
              <a:buNone/>
              <a:defRPr sz="2800" b="1">
                <a:latin typeface="Times New Roman"/>
                <a:cs typeface="Times New Roman"/>
              </a:defRPr>
            </a:lvl1pPr>
          </a:lstStyle>
          <a:p>
            <a:pPr lvl="0"/>
            <a:r>
              <a:rPr lang="nb-NO" dirty="0" err="1"/>
              <a:t>Title</a:t>
            </a:r>
            <a:r>
              <a:rPr lang="nb-NO" dirty="0"/>
              <a:t> 1</a:t>
            </a:r>
          </a:p>
        </p:txBody>
      </p:sp>
      <p:sp>
        <p:nvSpPr>
          <p:cNvPr id="53" name="Text Placeholder 21"/>
          <p:cNvSpPr>
            <a:spLocks noGrp="1"/>
          </p:cNvSpPr>
          <p:nvPr>
            <p:ph type="body" sz="quarter" idx="36" hasCustomPrompt="1"/>
          </p:nvPr>
        </p:nvSpPr>
        <p:spPr>
          <a:xfrm>
            <a:off x="7800379" y="9248960"/>
            <a:ext cx="5915458" cy="2942402"/>
          </a:xfrm>
        </p:spPr>
        <p:txBody>
          <a:bodyPr lIns="0" tIns="0" rIns="0" bIns="0"/>
          <a:lstStyle>
            <a:lvl1pPr marL="0" indent="0">
              <a:buNone/>
              <a:tabLst/>
              <a:defRPr/>
            </a:lvl1pPr>
            <a:lvl2pPr marL="292100" indent="-292100">
              <a:buFont typeface="Arial"/>
              <a:buChar char="•"/>
              <a:tabLst/>
              <a:defRPr/>
            </a:lvl2pPr>
            <a:lvl3pPr marL="622300" indent="-292100">
              <a:buFont typeface="Lucida Grande"/>
              <a:buChar char="–"/>
              <a:tabLst/>
              <a:defRPr/>
            </a:lvl3pPr>
            <a:lvl4pPr marL="901700" indent="-292100">
              <a:tabLst/>
              <a:defRPr/>
            </a:lvl4pPr>
            <a:lvl5pPr marL="1257300" indent="-292100">
              <a:tabLst/>
              <a:defRPr/>
            </a:lvl5pPr>
          </a:lstStyle>
          <a:p>
            <a:pPr lvl="0"/>
            <a:r>
              <a:rPr lang="nb-NO" dirty="0" err="1"/>
              <a:t>Click</a:t>
            </a:r>
            <a:r>
              <a:rPr lang="nb-NO" dirty="0"/>
              <a:t> to </a:t>
            </a:r>
            <a:r>
              <a:rPr lang="nb-NO" dirty="0" err="1"/>
              <a:t>edit</a:t>
            </a:r>
            <a:r>
              <a:rPr lang="nb-NO" dirty="0"/>
              <a:t> Master </a:t>
            </a:r>
            <a:r>
              <a:rPr lang="nb-NO" dirty="0" err="1"/>
              <a:t>text</a:t>
            </a:r>
            <a:r>
              <a:rPr lang="nb-NO" dirty="0"/>
              <a:t> styles </a:t>
            </a:r>
          </a:p>
          <a:p>
            <a:pPr lvl="1"/>
            <a:r>
              <a:rPr lang="nb-NO" dirty="0"/>
              <a:t>Second </a:t>
            </a:r>
            <a:r>
              <a:rPr lang="nb-NO" dirty="0" err="1"/>
              <a:t>level</a:t>
            </a:r>
            <a:endParaRPr lang="nb-NO" dirty="0"/>
          </a:p>
          <a:p>
            <a:pPr lvl="2"/>
            <a:r>
              <a:rPr lang="nb-NO" dirty="0"/>
              <a:t>Third </a:t>
            </a:r>
            <a:r>
              <a:rPr lang="nb-NO" dirty="0" err="1"/>
              <a:t>level</a:t>
            </a:r>
            <a:endParaRPr lang="nb-NO" dirty="0"/>
          </a:p>
          <a:p>
            <a:pPr lvl="3"/>
            <a:r>
              <a:rPr lang="nb-NO" dirty="0" err="1"/>
              <a:t>Fourth</a:t>
            </a:r>
            <a:r>
              <a:rPr lang="nb-NO" dirty="0"/>
              <a:t> </a:t>
            </a:r>
            <a:r>
              <a:rPr lang="nb-NO" dirty="0" err="1"/>
              <a:t>level</a:t>
            </a:r>
            <a:endParaRPr lang="nb-NO" dirty="0"/>
          </a:p>
          <a:p>
            <a:pPr lvl="4"/>
            <a:r>
              <a:rPr lang="nb-NO" dirty="0"/>
              <a:t>Fifth </a:t>
            </a:r>
            <a:r>
              <a:rPr lang="nb-NO" dirty="0" err="1"/>
              <a:t>level</a:t>
            </a:r>
            <a:endParaRPr lang="nb-NO" dirty="0"/>
          </a:p>
        </p:txBody>
      </p:sp>
      <p:sp>
        <p:nvSpPr>
          <p:cNvPr id="54" name="Content Placeholder 31"/>
          <p:cNvSpPr>
            <a:spLocks noGrp="1"/>
          </p:cNvSpPr>
          <p:nvPr>
            <p:ph sz="quarter" idx="37" hasCustomPrompt="1"/>
          </p:nvPr>
        </p:nvSpPr>
        <p:spPr>
          <a:xfrm>
            <a:off x="14429287" y="12492594"/>
            <a:ext cx="5915458" cy="3330775"/>
          </a:xfrm>
          <a:solidFill>
            <a:schemeClr val="tx2">
              <a:lumMod val="20000"/>
              <a:lumOff val="80000"/>
            </a:schemeClr>
          </a:solidFill>
        </p:spPr>
        <p:txBody>
          <a:bodyPr/>
          <a:lstStyle>
            <a:lvl1pPr marL="0" indent="0">
              <a:buNone/>
              <a:defRPr/>
            </a:lvl1pPr>
          </a:lstStyle>
          <a:p>
            <a:pPr lvl="0"/>
            <a:r>
              <a:rPr lang="nb-NO" dirty="0"/>
              <a:t>Sett inn bilde/graf/tabell</a:t>
            </a:r>
          </a:p>
        </p:txBody>
      </p:sp>
      <p:sp>
        <p:nvSpPr>
          <p:cNvPr id="55" name="Text Placeholder 18"/>
          <p:cNvSpPr>
            <a:spLocks noGrp="1"/>
          </p:cNvSpPr>
          <p:nvPr>
            <p:ph type="body" sz="quarter" idx="38" hasCustomPrompt="1"/>
          </p:nvPr>
        </p:nvSpPr>
        <p:spPr>
          <a:xfrm>
            <a:off x="14429287" y="8259870"/>
            <a:ext cx="5915458" cy="693630"/>
          </a:xfrm>
          <a:effectLst/>
        </p:spPr>
        <p:txBody>
          <a:bodyPr lIns="0" tIns="0" rIns="0" bIns="0">
            <a:normAutofit/>
          </a:bodyPr>
          <a:lstStyle>
            <a:lvl1pPr marL="0" indent="0">
              <a:lnSpc>
                <a:spcPct val="95000"/>
              </a:lnSpc>
              <a:spcBef>
                <a:spcPts val="0"/>
              </a:spcBef>
              <a:buNone/>
              <a:defRPr sz="2800" b="1">
                <a:latin typeface="Times New Roman"/>
                <a:cs typeface="Times New Roman"/>
              </a:defRPr>
            </a:lvl1pPr>
          </a:lstStyle>
          <a:p>
            <a:pPr lvl="0"/>
            <a:r>
              <a:rPr lang="nb-NO" dirty="0" err="1"/>
              <a:t>Title</a:t>
            </a:r>
            <a:r>
              <a:rPr lang="nb-NO" dirty="0"/>
              <a:t> 1</a:t>
            </a:r>
          </a:p>
        </p:txBody>
      </p:sp>
      <p:sp>
        <p:nvSpPr>
          <p:cNvPr id="56" name="Text Placeholder 21"/>
          <p:cNvSpPr>
            <a:spLocks noGrp="1"/>
          </p:cNvSpPr>
          <p:nvPr>
            <p:ph type="body" sz="quarter" idx="39" hasCustomPrompt="1"/>
          </p:nvPr>
        </p:nvSpPr>
        <p:spPr>
          <a:xfrm>
            <a:off x="14429287" y="9248960"/>
            <a:ext cx="5915458" cy="2942402"/>
          </a:xfrm>
        </p:spPr>
        <p:txBody>
          <a:bodyPr lIns="0" tIns="0" rIns="0" bIns="0"/>
          <a:lstStyle>
            <a:lvl1pPr marL="0" indent="0">
              <a:buNone/>
              <a:tabLst/>
              <a:defRPr/>
            </a:lvl1pPr>
            <a:lvl2pPr marL="292100" indent="-292100">
              <a:buFont typeface="Arial"/>
              <a:buChar char="•"/>
              <a:tabLst/>
              <a:defRPr/>
            </a:lvl2pPr>
            <a:lvl3pPr marL="622300" indent="-292100">
              <a:buFont typeface="Lucida Grande"/>
              <a:buChar char="–"/>
              <a:tabLst/>
              <a:defRPr/>
            </a:lvl3pPr>
            <a:lvl4pPr marL="901700" indent="-292100">
              <a:tabLst/>
              <a:defRPr/>
            </a:lvl4pPr>
            <a:lvl5pPr marL="1257300" indent="-292100">
              <a:tabLst/>
              <a:defRPr/>
            </a:lvl5pPr>
          </a:lstStyle>
          <a:p>
            <a:pPr lvl="0"/>
            <a:r>
              <a:rPr lang="nb-NO" dirty="0" err="1"/>
              <a:t>Click</a:t>
            </a:r>
            <a:r>
              <a:rPr lang="nb-NO" dirty="0"/>
              <a:t> to </a:t>
            </a:r>
            <a:r>
              <a:rPr lang="nb-NO" dirty="0" err="1"/>
              <a:t>edit</a:t>
            </a:r>
            <a:r>
              <a:rPr lang="nb-NO" dirty="0"/>
              <a:t> Master </a:t>
            </a:r>
            <a:r>
              <a:rPr lang="nb-NO" dirty="0" err="1"/>
              <a:t>text</a:t>
            </a:r>
            <a:r>
              <a:rPr lang="nb-NO" dirty="0"/>
              <a:t> styles </a:t>
            </a:r>
          </a:p>
          <a:p>
            <a:pPr lvl="1"/>
            <a:r>
              <a:rPr lang="nb-NO" dirty="0"/>
              <a:t>Second </a:t>
            </a:r>
            <a:r>
              <a:rPr lang="nb-NO" dirty="0" err="1"/>
              <a:t>level</a:t>
            </a:r>
            <a:endParaRPr lang="nb-NO" dirty="0"/>
          </a:p>
          <a:p>
            <a:pPr lvl="2"/>
            <a:r>
              <a:rPr lang="nb-NO" dirty="0"/>
              <a:t>Third </a:t>
            </a:r>
            <a:r>
              <a:rPr lang="nb-NO" dirty="0" err="1"/>
              <a:t>level</a:t>
            </a:r>
            <a:endParaRPr lang="nb-NO" dirty="0"/>
          </a:p>
          <a:p>
            <a:pPr lvl="3"/>
            <a:r>
              <a:rPr lang="nb-NO" dirty="0" err="1"/>
              <a:t>Fourth</a:t>
            </a:r>
            <a:r>
              <a:rPr lang="nb-NO" dirty="0"/>
              <a:t> </a:t>
            </a:r>
            <a:r>
              <a:rPr lang="nb-NO" dirty="0" err="1"/>
              <a:t>level</a:t>
            </a:r>
            <a:endParaRPr lang="nb-NO" dirty="0"/>
          </a:p>
          <a:p>
            <a:pPr lvl="4"/>
            <a:r>
              <a:rPr lang="nb-NO" dirty="0"/>
              <a:t>Fifth </a:t>
            </a:r>
            <a:r>
              <a:rPr lang="nb-NO" dirty="0" err="1"/>
              <a:t>level</a:t>
            </a:r>
            <a:endParaRPr lang="nb-NO" dirty="0"/>
          </a:p>
        </p:txBody>
      </p:sp>
      <p:sp>
        <p:nvSpPr>
          <p:cNvPr id="57" name="Content Placeholder 31"/>
          <p:cNvSpPr>
            <a:spLocks noGrp="1"/>
          </p:cNvSpPr>
          <p:nvPr>
            <p:ph sz="quarter" idx="40" hasCustomPrompt="1"/>
          </p:nvPr>
        </p:nvSpPr>
        <p:spPr>
          <a:xfrm>
            <a:off x="1078824" y="22208603"/>
            <a:ext cx="5915458" cy="3330775"/>
          </a:xfrm>
          <a:solidFill>
            <a:schemeClr val="tx2">
              <a:lumMod val="20000"/>
              <a:lumOff val="80000"/>
            </a:schemeClr>
          </a:solidFill>
        </p:spPr>
        <p:txBody>
          <a:bodyPr/>
          <a:lstStyle>
            <a:lvl1pPr marL="0" indent="0">
              <a:buNone/>
              <a:defRPr/>
            </a:lvl1pPr>
          </a:lstStyle>
          <a:p>
            <a:pPr lvl="0"/>
            <a:r>
              <a:rPr lang="nb-NO" dirty="0"/>
              <a:t>Sett inn bilde/graf/tabell</a:t>
            </a:r>
          </a:p>
        </p:txBody>
      </p:sp>
      <p:sp>
        <p:nvSpPr>
          <p:cNvPr id="58" name="Text Placeholder 18"/>
          <p:cNvSpPr>
            <a:spLocks noGrp="1"/>
          </p:cNvSpPr>
          <p:nvPr>
            <p:ph type="body" sz="quarter" idx="41" hasCustomPrompt="1"/>
          </p:nvPr>
        </p:nvSpPr>
        <p:spPr>
          <a:xfrm>
            <a:off x="1078824" y="17975879"/>
            <a:ext cx="5915458" cy="693630"/>
          </a:xfrm>
          <a:effectLst/>
        </p:spPr>
        <p:txBody>
          <a:bodyPr lIns="0" tIns="0" rIns="0" bIns="0">
            <a:normAutofit/>
          </a:bodyPr>
          <a:lstStyle>
            <a:lvl1pPr marL="0" indent="0">
              <a:lnSpc>
                <a:spcPct val="95000"/>
              </a:lnSpc>
              <a:spcBef>
                <a:spcPts val="0"/>
              </a:spcBef>
              <a:buNone/>
              <a:defRPr sz="2800" b="1">
                <a:latin typeface="Times New Roman"/>
                <a:cs typeface="Times New Roman"/>
              </a:defRPr>
            </a:lvl1pPr>
          </a:lstStyle>
          <a:p>
            <a:pPr lvl="0"/>
            <a:r>
              <a:rPr lang="nb-NO" dirty="0" err="1"/>
              <a:t>Title</a:t>
            </a:r>
            <a:r>
              <a:rPr lang="nb-NO" dirty="0"/>
              <a:t> 1</a:t>
            </a:r>
          </a:p>
        </p:txBody>
      </p:sp>
      <p:sp>
        <p:nvSpPr>
          <p:cNvPr id="59" name="Text Placeholder 21"/>
          <p:cNvSpPr>
            <a:spLocks noGrp="1"/>
          </p:cNvSpPr>
          <p:nvPr>
            <p:ph type="body" sz="quarter" idx="42" hasCustomPrompt="1"/>
          </p:nvPr>
        </p:nvSpPr>
        <p:spPr>
          <a:xfrm>
            <a:off x="1078824" y="18964969"/>
            <a:ext cx="5915458" cy="2942402"/>
          </a:xfrm>
        </p:spPr>
        <p:txBody>
          <a:bodyPr lIns="0" tIns="0" rIns="0" bIns="0"/>
          <a:lstStyle>
            <a:lvl1pPr marL="0" indent="0">
              <a:buNone/>
              <a:tabLst/>
              <a:defRPr/>
            </a:lvl1pPr>
            <a:lvl2pPr marL="292100" indent="-292100">
              <a:buFont typeface="Arial"/>
              <a:buChar char="•"/>
              <a:tabLst/>
              <a:defRPr/>
            </a:lvl2pPr>
            <a:lvl3pPr marL="622300" indent="-292100">
              <a:buFont typeface="Lucida Grande"/>
              <a:buChar char="–"/>
              <a:tabLst/>
              <a:defRPr/>
            </a:lvl3pPr>
            <a:lvl4pPr marL="901700" indent="-292100">
              <a:tabLst/>
              <a:defRPr/>
            </a:lvl4pPr>
            <a:lvl5pPr marL="1257300" indent="-292100">
              <a:tabLst/>
              <a:defRPr/>
            </a:lvl5pPr>
          </a:lstStyle>
          <a:p>
            <a:pPr lvl="0"/>
            <a:r>
              <a:rPr lang="nb-NO" dirty="0" err="1"/>
              <a:t>Click</a:t>
            </a:r>
            <a:r>
              <a:rPr lang="nb-NO" dirty="0"/>
              <a:t> to </a:t>
            </a:r>
            <a:r>
              <a:rPr lang="nb-NO" dirty="0" err="1"/>
              <a:t>edit</a:t>
            </a:r>
            <a:r>
              <a:rPr lang="nb-NO" dirty="0"/>
              <a:t> Master </a:t>
            </a:r>
            <a:r>
              <a:rPr lang="nb-NO" dirty="0" err="1"/>
              <a:t>text</a:t>
            </a:r>
            <a:r>
              <a:rPr lang="nb-NO" dirty="0"/>
              <a:t> styles </a:t>
            </a:r>
          </a:p>
          <a:p>
            <a:pPr lvl="1"/>
            <a:r>
              <a:rPr lang="nb-NO" dirty="0"/>
              <a:t>Second </a:t>
            </a:r>
            <a:r>
              <a:rPr lang="nb-NO" dirty="0" err="1"/>
              <a:t>level</a:t>
            </a:r>
            <a:endParaRPr lang="nb-NO" dirty="0"/>
          </a:p>
          <a:p>
            <a:pPr lvl="2"/>
            <a:r>
              <a:rPr lang="nb-NO" dirty="0"/>
              <a:t>Third </a:t>
            </a:r>
            <a:r>
              <a:rPr lang="nb-NO" dirty="0" err="1"/>
              <a:t>level</a:t>
            </a:r>
            <a:endParaRPr lang="nb-NO" dirty="0"/>
          </a:p>
          <a:p>
            <a:pPr lvl="3"/>
            <a:r>
              <a:rPr lang="nb-NO" dirty="0" err="1"/>
              <a:t>Fourth</a:t>
            </a:r>
            <a:r>
              <a:rPr lang="nb-NO" dirty="0"/>
              <a:t> </a:t>
            </a:r>
            <a:r>
              <a:rPr lang="nb-NO" dirty="0" err="1"/>
              <a:t>level</a:t>
            </a:r>
            <a:endParaRPr lang="nb-NO" dirty="0"/>
          </a:p>
          <a:p>
            <a:pPr lvl="4"/>
            <a:r>
              <a:rPr lang="nb-NO" dirty="0"/>
              <a:t>Fifth </a:t>
            </a:r>
            <a:r>
              <a:rPr lang="nb-NO" dirty="0" err="1"/>
              <a:t>level</a:t>
            </a:r>
            <a:endParaRPr lang="nb-NO" dirty="0"/>
          </a:p>
        </p:txBody>
      </p:sp>
      <p:sp>
        <p:nvSpPr>
          <p:cNvPr id="60" name="Content Placeholder 31"/>
          <p:cNvSpPr>
            <a:spLocks noGrp="1"/>
          </p:cNvSpPr>
          <p:nvPr>
            <p:ph sz="quarter" idx="43" hasCustomPrompt="1"/>
          </p:nvPr>
        </p:nvSpPr>
        <p:spPr>
          <a:xfrm>
            <a:off x="7800379" y="22208603"/>
            <a:ext cx="5915458" cy="3330775"/>
          </a:xfrm>
          <a:solidFill>
            <a:schemeClr val="tx2">
              <a:lumMod val="20000"/>
              <a:lumOff val="80000"/>
            </a:schemeClr>
          </a:solidFill>
        </p:spPr>
        <p:txBody>
          <a:bodyPr/>
          <a:lstStyle>
            <a:lvl1pPr marL="0" indent="0">
              <a:buNone/>
              <a:defRPr/>
            </a:lvl1pPr>
          </a:lstStyle>
          <a:p>
            <a:pPr lvl="0"/>
            <a:r>
              <a:rPr lang="nb-NO" dirty="0"/>
              <a:t>Sett inn bilde/graf/tabell</a:t>
            </a:r>
          </a:p>
        </p:txBody>
      </p:sp>
      <p:sp>
        <p:nvSpPr>
          <p:cNvPr id="61" name="Text Placeholder 18"/>
          <p:cNvSpPr>
            <a:spLocks noGrp="1"/>
          </p:cNvSpPr>
          <p:nvPr>
            <p:ph type="body" sz="quarter" idx="44" hasCustomPrompt="1"/>
          </p:nvPr>
        </p:nvSpPr>
        <p:spPr>
          <a:xfrm>
            <a:off x="7800379" y="17975879"/>
            <a:ext cx="5915458" cy="693630"/>
          </a:xfrm>
          <a:effectLst/>
        </p:spPr>
        <p:txBody>
          <a:bodyPr lIns="0" tIns="0" rIns="0" bIns="0">
            <a:normAutofit/>
          </a:bodyPr>
          <a:lstStyle>
            <a:lvl1pPr marL="0" indent="0">
              <a:lnSpc>
                <a:spcPct val="95000"/>
              </a:lnSpc>
              <a:spcBef>
                <a:spcPts val="0"/>
              </a:spcBef>
              <a:buNone/>
              <a:defRPr sz="2800" b="1">
                <a:latin typeface="Times New Roman"/>
                <a:cs typeface="Times New Roman"/>
              </a:defRPr>
            </a:lvl1pPr>
          </a:lstStyle>
          <a:p>
            <a:pPr lvl="0"/>
            <a:r>
              <a:rPr lang="nb-NO" dirty="0" err="1"/>
              <a:t>Title</a:t>
            </a:r>
            <a:r>
              <a:rPr lang="nb-NO" dirty="0"/>
              <a:t> 1</a:t>
            </a:r>
          </a:p>
        </p:txBody>
      </p:sp>
      <p:sp>
        <p:nvSpPr>
          <p:cNvPr id="62" name="Text Placeholder 21"/>
          <p:cNvSpPr>
            <a:spLocks noGrp="1"/>
          </p:cNvSpPr>
          <p:nvPr>
            <p:ph type="body" sz="quarter" idx="45" hasCustomPrompt="1"/>
          </p:nvPr>
        </p:nvSpPr>
        <p:spPr>
          <a:xfrm>
            <a:off x="7800379" y="18964969"/>
            <a:ext cx="5915458" cy="2942402"/>
          </a:xfrm>
        </p:spPr>
        <p:txBody>
          <a:bodyPr lIns="0" tIns="0" rIns="0" bIns="0"/>
          <a:lstStyle>
            <a:lvl1pPr marL="0" indent="0">
              <a:buNone/>
              <a:tabLst/>
              <a:defRPr/>
            </a:lvl1pPr>
            <a:lvl2pPr marL="292100" indent="-292100">
              <a:buFont typeface="Arial"/>
              <a:buChar char="•"/>
              <a:tabLst/>
              <a:defRPr/>
            </a:lvl2pPr>
            <a:lvl3pPr marL="622300" indent="-292100">
              <a:buFont typeface="Lucida Grande"/>
              <a:buChar char="–"/>
              <a:tabLst/>
              <a:defRPr/>
            </a:lvl3pPr>
            <a:lvl4pPr marL="901700" indent="-292100">
              <a:tabLst/>
              <a:defRPr/>
            </a:lvl4pPr>
            <a:lvl5pPr marL="1257300" indent="-292100">
              <a:tabLst/>
              <a:defRPr/>
            </a:lvl5pPr>
          </a:lstStyle>
          <a:p>
            <a:pPr lvl="0"/>
            <a:r>
              <a:rPr lang="nb-NO" dirty="0" err="1"/>
              <a:t>Click</a:t>
            </a:r>
            <a:r>
              <a:rPr lang="nb-NO" dirty="0"/>
              <a:t> to </a:t>
            </a:r>
            <a:r>
              <a:rPr lang="nb-NO" dirty="0" err="1"/>
              <a:t>edit</a:t>
            </a:r>
            <a:r>
              <a:rPr lang="nb-NO" dirty="0"/>
              <a:t> Master </a:t>
            </a:r>
            <a:r>
              <a:rPr lang="nb-NO" dirty="0" err="1"/>
              <a:t>text</a:t>
            </a:r>
            <a:r>
              <a:rPr lang="nb-NO" dirty="0"/>
              <a:t> styles </a:t>
            </a:r>
          </a:p>
          <a:p>
            <a:pPr lvl="1"/>
            <a:r>
              <a:rPr lang="nb-NO" dirty="0"/>
              <a:t>Second </a:t>
            </a:r>
            <a:r>
              <a:rPr lang="nb-NO" dirty="0" err="1"/>
              <a:t>level</a:t>
            </a:r>
            <a:endParaRPr lang="nb-NO" dirty="0"/>
          </a:p>
          <a:p>
            <a:pPr lvl="2"/>
            <a:r>
              <a:rPr lang="nb-NO" dirty="0"/>
              <a:t>Third </a:t>
            </a:r>
            <a:r>
              <a:rPr lang="nb-NO" dirty="0" err="1"/>
              <a:t>level</a:t>
            </a:r>
            <a:endParaRPr lang="nb-NO" dirty="0"/>
          </a:p>
          <a:p>
            <a:pPr lvl="3"/>
            <a:r>
              <a:rPr lang="nb-NO" dirty="0" err="1"/>
              <a:t>Fourth</a:t>
            </a:r>
            <a:r>
              <a:rPr lang="nb-NO" dirty="0"/>
              <a:t> </a:t>
            </a:r>
            <a:r>
              <a:rPr lang="nb-NO" dirty="0" err="1"/>
              <a:t>level</a:t>
            </a:r>
            <a:endParaRPr lang="nb-NO" dirty="0"/>
          </a:p>
          <a:p>
            <a:pPr lvl="4"/>
            <a:r>
              <a:rPr lang="nb-NO" dirty="0"/>
              <a:t>Fifth </a:t>
            </a:r>
            <a:r>
              <a:rPr lang="nb-NO" dirty="0" err="1"/>
              <a:t>level</a:t>
            </a:r>
            <a:endParaRPr lang="nb-NO" dirty="0"/>
          </a:p>
        </p:txBody>
      </p:sp>
      <p:sp>
        <p:nvSpPr>
          <p:cNvPr id="63" name="Content Placeholder 31"/>
          <p:cNvSpPr>
            <a:spLocks noGrp="1"/>
          </p:cNvSpPr>
          <p:nvPr>
            <p:ph sz="quarter" idx="46" hasCustomPrompt="1"/>
          </p:nvPr>
        </p:nvSpPr>
        <p:spPr>
          <a:xfrm>
            <a:off x="14429287" y="22208603"/>
            <a:ext cx="5915458" cy="3330775"/>
          </a:xfrm>
          <a:solidFill>
            <a:schemeClr val="tx2">
              <a:lumMod val="20000"/>
              <a:lumOff val="80000"/>
            </a:schemeClr>
          </a:solidFill>
        </p:spPr>
        <p:txBody>
          <a:bodyPr/>
          <a:lstStyle>
            <a:lvl1pPr marL="0" indent="0">
              <a:buNone/>
              <a:defRPr/>
            </a:lvl1pPr>
          </a:lstStyle>
          <a:p>
            <a:pPr lvl="0"/>
            <a:r>
              <a:rPr lang="nb-NO" dirty="0"/>
              <a:t>Sett inn bilde/graf/tabell</a:t>
            </a:r>
          </a:p>
        </p:txBody>
      </p:sp>
      <p:sp>
        <p:nvSpPr>
          <p:cNvPr id="64" name="Text Placeholder 18"/>
          <p:cNvSpPr>
            <a:spLocks noGrp="1"/>
          </p:cNvSpPr>
          <p:nvPr>
            <p:ph type="body" sz="quarter" idx="47" hasCustomPrompt="1"/>
          </p:nvPr>
        </p:nvSpPr>
        <p:spPr>
          <a:xfrm>
            <a:off x="14429287" y="17975879"/>
            <a:ext cx="5915458" cy="693630"/>
          </a:xfrm>
          <a:effectLst/>
        </p:spPr>
        <p:txBody>
          <a:bodyPr lIns="0" tIns="0" rIns="0" bIns="0">
            <a:normAutofit/>
          </a:bodyPr>
          <a:lstStyle>
            <a:lvl1pPr marL="0" indent="0">
              <a:lnSpc>
                <a:spcPct val="95000"/>
              </a:lnSpc>
              <a:spcBef>
                <a:spcPts val="0"/>
              </a:spcBef>
              <a:buNone/>
              <a:defRPr sz="2800" b="1">
                <a:latin typeface="Times New Roman"/>
                <a:cs typeface="Times New Roman"/>
              </a:defRPr>
            </a:lvl1pPr>
          </a:lstStyle>
          <a:p>
            <a:pPr lvl="0"/>
            <a:r>
              <a:rPr lang="nb-NO" dirty="0" err="1"/>
              <a:t>Title</a:t>
            </a:r>
            <a:r>
              <a:rPr lang="nb-NO" dirty="0"/>
              <a:t> 1</a:t>
            </a:r>
          </a:p>
        </p:txBody>
      </p:sp>
      <p:sp>
        <p:nvSpPr>
          <p:cNvPr id="65" name="Text Placeholder 21"/>
          <p:cNvSpPr>
            <a:spLocks noGrp="1"/>
          </p:cNvSpPr>
          <p:nvPr>
            <p:ph type="body" sz="quarter" idx="48" hasCustomPrompt="1"/>
          </p:nvPr>
        </p:nvSpPr>
        <p:spPr>
          <a:xfrm>
            <a:off x="14429287" y="18964969"/>
            <a:ext cx="5915458" cy="2942402"/>
          </a:xfrm>
        </p:spPr>
        <p:txBody>
          <a:bodyPr lIns="0" tIns="0" rIns="0" bIns="0"/>
          <a:lstStyle>
            <a:lvl1pPr marL="0" indent="0">
              <a:buNone/>
              <a:tabLst/>
              <a:defRPr/>
            </a:lvl1pPr>
            <a:lvl2pPr marL="292100" indent="-292100">
              <a:buFont typeface="Arial"/>
              <a:buChar char="•"/>
              <a:tabLst/>
              <a:defRPr/>
            </a:lvl2pPr>
            <a:lvl3pPr marL="622300" indent="-292100">
              <a:buFont typeface="Lucida Grande"/>
              <a:buChar char="–"/>
              <a:tabLst/>
              <a:defRPr/>
            </a:lvl3pPr>
            <a:lvl4pPr marL="901700" indent="-292100">
              <a:tabLst/>
              <a:defRPr/>
            </a:lvl4pPr>
            <a:lvl5pPr marL="1257300" indent="-292100">
              <a:tabLst/>
              <a:defRPr/>
            </a:lvl5pPr>
          </a:lstStyle>
          <a:p>
            <a:pPr lvl="0"/>
            <a:r>
              <a:rPr lang="nb-NO" dirty="0" err="1"/>
              <a:t>Click</a:t>
            </a:r>
            <a:r>
              <a:rPr lang="nb-NO" dirty="0"/>
              <a:t> to </a:t>
            </a:r>
            <a:r>
              <a:rPr lang="nb-NO" dirty="0" err="1"/>
              <a:t>edit</a:t>
            </a:r>
            <a:r>
              <a:rPr lang="nb-NO" dirty="0"/>
              <a:t> Master </a:t>
            </a:r>
            <a:r>
              <a:rPr lang="nb-NO" dirty="0" err="1"/>
              <a:t>text</a:t>
            </a:r>
            <a:r>
              <a:rPr lang="nb-NO" dirty="0"/>
              <a:t> styles </a:t>
            </a:r>
          </a:p>
          <a:p>
            <a:pPr lvl="1"/>
            <a:r>
              <a:rPr lang="nb-NO" dirty="0"/>
              <a:t>Second </a:t>
            </a:r>
            <a:r>
              <a:rPr lang="nb-NO" dirty="0" err="1"/>
              <a:t>level</a:t>
            </a:r>
            <a:endParaRPr lang="nb-NO" dirty="0"/>
          </a:p>
          <a:p>
            <a:pPr lvl="2"/>
            <a:r>
              <a:rPr lang="nb-NO" dirty="0"/>
              <a:t>Third </a:t>
            </a:r>
            <a:r>
              <a:rPr lang="nb-NO" dirty="0" err="1"/>
              <a:t>level</a:t>
            </a:r>
            <a:endParaRPr lang="nb-NO" dirty="0"/>
          </a:p>
          <a:p>
            <a:pPr lvl="3"/>
            <a:r>
              <a:rPr lang="nb-NO" dirty="0" err="1"/>
              <a:t>Fourth</a:t>
            </a:r>
            <a:r>
              <a:rPr lang="nb-NO" dirty="0"/>
              <a:t> </a:t>
            </a:r>
            <a:r>
              <a:rPr lang="nb-NO" dirty="0" err="1"/>
              <a:t>level</a:t>
            </a:r>
            <a:endParaRPr lang="nb-NO" dirty="0"/>
          </a:p>
          <a:p>
            <a:pPr lvl="4"/>
            <a:r>
              <a:rPr lang="nb-NO" dirty="0"/>
              <a:t>Fifth </a:t>
            </a:r>
            <a:r>
              <a:rPr lang="nb-NO" dirty="0" err="1"/>
              <a:t>level</a:t>
            </a:r>
            <a:endParaRPr lang="nb-NO" dirty="0"/>
          </a:p>
        </p:txBody>
      </p:sp>
    </p:spTree>
    <p:extLst>
      <p:ext uri="{BB962C8B-B14F-4D97-AF65-F5344CB8AC3E}">
        <p14:creationId xmlns:p14="http://schemas.microsoft.com/office/powerpoint/2010/main" val="20786822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rmal">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78824" y="2652879"/>
            <a:ext cx="7251170" cy="1446156"/>
          </a:xfrm>
        </p:spPr>
        <p:txBody>
          <a:bodyPr lIns="0" tIns="0" rIns="0" bIns="0" anchor="t"/>
          <a:lstStyle/>
          <a:p>
            <a:r>
              <a:rPr lang="nb-NO" dirty="0" err="1"/>
              <a:t>Click</a:t>
            </a:r>
            <a:r>
              <a:rPr lang="nb-NO" dirty="0"/>
              <a:t> to </a:t>
            </a:r>
            <a:r>
              <a:rPr lang="nb-NO" dirty="0" err="1"/>
              <a:t>edit</a:t>
            </a:r>
            <a:r>
              <a:rPr lang="nb-NO" dirty="0"/>
              <a:t> Master </a:t>
            </a:r>
            <a:r>
              <a:rPr lang="nb-NO" dirty="0" err="1"/>
              <a:t>title</a:t>
            </a:r>
            <a:r>
              <a:rPr lang="nb-NO" dirty="0"/>
              <a:t> style</a:t>
            </a:r>
          </a:p>
        </p:txBody>
      </p:sp>
      <p:sp>
        <p:nvSpPr>
          <p:cNvPr id="10" name="Text Placeholder 9"/>
          <p:cNvSpPr>
            <a:spLocks noGrp="1"/>
          </p:cNvSpPr>
          <p:nvPr>
            <p:ph type="body" sz="quarter" idx="13"/>
          </p:nvPr>
        </p:nvSpPr>
        <p:spPr>
          <a:xfrm>
            <a:off x="1078824" y="4186291"/>
            <a:ext cx="6118658" cy="995572"/>
          </a:xfrm>
        </p:spPr>
        <p:txBody>
          <a:bodyPr lIns="0" tIns="0" rIns="0" bIns="0">
            <a:normAutofit/>
          </a:bodyPr>
          <a:lstStyle>
            <a:lvl1pPr marL="0" indent="0">
              <a:buNone/>
              <a:defRPr sz="2800" baseline="0"/>
            </a:lvl1pPr>
          </a:lstStyle>
          <a:p>
            <a:pPr lvl="0"/>
            <a:endParaRPr lang="nb-NO" dirty="0"/>
          </a:p>
        </p:txBody>
      </p:sp>
      <p:sp>
        <p:nvSpPr>
          <p:cNvPr id="12" name="Text Placeholder 11"/>
          <p:cNvSpPr>
            <a:spLocks noGrp="1"/>
          </p:cNvSpPr>
          <p:nvPr>
            <p:ph type="body" sz="quarter" idx="14"/>
          </p:nvPr>
        </p:nvSpPr>
        <p:spPr>
          <a:xfrm>
            <a:off x="1078824" y="6382545"/>
            <a:ext cx="4966063" cy="1126327"/>
          </a:xfrm>
          <a:ln>
            <a:noFill/>
          </a:ln>
        </p:spPr>
        <p:txBody>
          <a:bodyPr lIns="0" tIns="0" rIns="0" bIns="0"/>
          <a:lstStyle>
            <a:lvl1pPr marL="0" indent="0">
              <a:buNone/>
              <a:defRPr>
                <a:solidFill>
                  <a:schemeClr val="accent1"/>
                </a:solidFill>
              </a:defRPr>
            </a:lvl1pPr>
          </a:lstStyle>
          <a:p>
            <a:pPr lvl="0"/>
            <a:r>
              <a:rPr lang="nb-NO" dirty="0" err="1"/>
              <a:t>Click</a:t>
            </a:r>
            <a:r>
              <a:rPr lang="nb-NO" dirty="0"/>
              <a:t> to </a:t>
            </a:r>
            <a:r>
              <a:rPr lang="nb-NO" dirty="0" err="1"/>
              <a:t>edit</a:t>
            </a:r>
            <a:r>
              <a:rPr lang="nb-NO" dirty="0"/>
              <a:t> Master </a:t>
            </a:r>
            <a:r>
              <a:rPr lang="nb-NO" dirty="0" err="1"/>
              <a:t>text</a:t>
            </a:r>
            <a:r>
              <a:rPr lang="nb-NO" dirty="0"/>
              <a:t> styles</a:t>
            </a:r>
          </a:p>
        </p:txBody>
      </p:sp>
      <p:sp>
        <p:nvSpPr>
          <p:cNvPr id="30" name="Picture Placeholder 29"/>
          <p:cNvSpPr>
            <a:spLocks noGrp="1"/>
          </p:cNvSpPr>
          <p:nvPr>
            <p:ph type="pic" sz="quarter" idx="23"/>
          </p:nvPr>
        </p:nvSpPr>
        <p:spPr>
          <a:xfrm>
            <a:off x="9211506" y="2023498"/>
            <a:ext cx="11808000" cy="5193228"/>
          </a:xfrm>
          <a:solidFill>
            <a:schemeClr val="bg2">
              <a:lumMod val="90000"/>
            </a:schemeClr>
          </a:solidFill>
        </p:spPr>
        <p:txBody>
          <a:bodyPr/>
          <a:lstStyle/>
          <a:p>
            <a:endParaRPr lang="nb-NO" dirty="0"/>
          </a:p>
        </p:txBody>
      </p:sp>
      <p:sp>
        <p:nvSpPr>
          <p:cNvPr id="32" name="Content Placeholder 31"/>
          <p:cNvSpPr>
            <a:spLocks noGrp="1"/>
          </p:cNvSpPr>
          <p:nvPr>
            <p:ph sz="quarter" idx="24" hasCustomPrompt="1"/>
          </p:nvPr>
        </p:nvSpPr>
        <p:spPr>
          <a:xfrm>
            <a:off x="1078824" y="12492594"/>
            <a:ext cx="5915458" cy="3330775"/>
          </a:xfrm>
          <a:solidFill>
            <a:schemeClr val="tx2">
              <a:lumMod val="20000"/>
              <a:lumOff val="80000"/>
            </a:schemeClr>
          </a:solidFill>
        </p:spPr>
        <p:txBody>
          <a:bodyPr/>
          <a:lstStyle>
            <a:lvl1pPr marL="0" indent="0">
              <a:buNone/>
              <a:defRPr/>
            </a:lvl1pPr>
          </a:lstStyle>
          <a:p>
            <a:pPr lvl="0"/>
            <a:r>
              <a:rPr lang="nb-NO" dirty="0"/>
              <a:t>Sett inn bilde/graf/tabell</a:t>
            </a:r>
          </a:p>
        </p:txBody>
      </p:sp>
      <p:sp>
        <p:nvSpPr>
          <p:cNvPr id="37" name="Text Placeholder 21"/>
          <p:cNvSpPr>
            <a:spLocks noGrp="1"/>
          </p:cNvSpPr>
          <p:nvPr>
            <p:ph type="body" sz="quarter" idx="28" hasCustomPrompt="1"/>
          </p:nvPr>
        </p:nvSpPr>
        <p:spPr>
          <a:xfrm>
            <a:off x="1078824" y="28078504"/>
            <a:ext cx="12637013" cy="1180759"/>
          </a:xfrm>
        </p:spPr>
        <p:txBody>
          <a:bodyPr lIns="0" rIns="0" bIns="0"/>
          <a:lstStyle>
            <a:lvl1pPr marL="0" indent="0">
              <a:buNone/>
              <a:tabLst/>
              <a:defRPr/>
            </a:lvl1pPr>
            <a:lvl2pPr marL="292100" indent="-292100">
              <a:buFont typeface="Arial"/>
              <a:buChar char="•"/>
              <a:tabLst/>
              <a:defRPr/>
            </a:lvl2pPr>
            <a:lvl3pPr marL="622300" indent="-292100">
              <a:buFont typeface="Lucida Grande"/>
              <a:buChar char="–"/>
              <a:tabLst/>
              <a:defRPr/>
            </a:lvl3pPr>
            <a:lvl4pPr marL="901700" indent="-292100">
              <a:tabLst/>
              <a:defRPr/>
            </a:lvl4pPr>
            <a:lvl5pPr marL="1257300" indent="-292100">
              <a:tabLst/>
              <a:defRPr/>
            </a:lvl5pPr>
          </a:lstStyle>
          <a:p>
            <a:pPr lvl="0"/>
            <a:r>
              <a:rPr lang="nb-NO" dirty="0" err="1"/>
              <a:t>Footer</a:t>
            </a:r>
            <a:endParaRPr lang="nb-NO" dirty="0"/>
          </a:p>
        </p:txBody>
      </p:sp>
      <p:sp>
        <p:nvSpPr>
          <p:cNvPr id="38" name="Text Placeholder 21"/>
          <p:cNvSpPr>
            <a:spLocks noGrp="1"/>
          </p:cNvSpPr>
          <p:nvPr>
            <p:ph type="body" sz="quarter" idx="29" hasCustomPrompt="1"/>
          </p:nvPr>
        </p:nvSpPr>
        <p:spPr>
          <a:xfrm>
            <a:off x="14429287" y="28078505"/>
            <a:ext cx="5915458" cy="1180758"/>
          </a:xfrm>
        </p:spPr>
        <p:txBody>
          <a:bodyPr lIns="0" rIns="0" bIns="0"/>
          <a:lstStyle>
            <a:lvl1pPr marL="0" indent="0">
              <a:buNone/>
              <a:tabLst/>
              <a:defRPr b="1">
                <a:latin typeface="Calibri"/>
                <a:cs typeface="Calibri"/>
              </a:defRPr>
            </a:lvl1pPr>
            <a:lvl2pPr marL="292100" indent="-292100">
              <a:buFont typeface="Arial"/>
              <a:buChar char="•"/>
              <a:tabLst/>
              <a:defRPr/>
            </a:lvl2pPr>
            <a:lvl3pPr marL="622300" indent="-292100">
              <a:buFont typeface="Lucida Grande"/>
              <a:buChar char="–"/>
              <a:tabLst/>
              <a:defRPr/>
            </a:lvl3pPr>
            <a:lvl4pPr marL="901700" indent="-292100">
              <a:tabLst/>
              <a:defRPr/>
            </a:lvl4pPr>
            <a:lvl5pPr marL="1257300" indent="-292100">
              <a:tabLst/>
              <a:defRPr/>
            </a:lvl5pPr>
          </a:lstStyle>
          <a:p>
            <a:pPr lvl="0"/>
            <a:r>
              <a:rPr lang="nb-NO" dirty="0" err="1"/>
              <a:t>Collaborative</a:t>
            </a:r>
            <a:r>
              <a:rPr lang="nb-NO" dirty="0"/>
              <a:t> partners:</a:t>
            </a:r>
          </a:p>
        </p:txBody>
      </p:sp>
      <p:sp>
        <p:nvSpPr>
          <p:cNvPr id="43" name="Text Placeholder 18"/>
          <p:cNvSpPr>
            <a:spLocks noGrp="1"/>
          </p:cNvSpPr>
          <p:nvPr>
            <p:ph type="body" sz="quarter" idx="32" hasCustomPrompt="1"/>
          </p:nvPr>
        </p:nvSpPr>
        <p:spPr>
          <a:xfrm>
            <a:off x="1078824" y="8259870"/>
            <a:ext cx="5915458" cy="693630"/>
          </a:xfrm>
          <a:effectLst/>
        </p:spPr>
        <p:txBody>
          <a:bodyPr lIns="0" tIns="0" rIns="0" bIns="0">
            <a:normAutofit/>
          </a:bodyPr>
          <a:lstStyle>
            <a:lvl1pPr marL="0" indent="0">
              <a:lnSpc>
                <a:spcPct val="95000"/>
              </a:lnSpc>
              <a:spcBef>
                <a:spcPts val="0"/>
              </a:spcBef>
              <a:buNone/>
              <a:defRPr sz="2800" b="1">
                <a:latin typeface="Times New Roman"/>
                <a:cs typeface="Times New Roman"/>
              </a:defRPr>
            </a:lvl1pPr>
          </a:lstStyle>
          <a:p>
            <a:pPr lvl="0"/>
            <a:r>
              <a:rPr lang="nb-NO" dirty="0" err="1"/>
              <a:t>Title</a:t>
            </a:r>
            <a:r>
              <a:rPr lang="nb-NO" dirty="0"/>
              <a:t> 1</a:t>
            </a:r>
          </a:p>
        </p:txBody>
      </p:sp>
      <p:sp>
        <p:nvSpPr>
          <p:cNvPr id="44" name="Text Placeholder 21"/>
          <p:cNvSpPr>
            <a:spLocks noGrp="1"/>
          </p:cNvSpPr>
          <p:nvPr>
            <p:ph type="body" sz="quarter" idx="33" hasCustomPrompt="1"/>
          </p:nvPr>
        </p:nvSpPr>
        <p:spPr>
          <a:xfrm>
            <a:off x="1078824" y="9248960"/>
            <a:ext cx="5915458" cy="2942402"/>
          </a:xfrm>
        </p:spPr>
        <p:txBody>
          <a:bodyPr lIns="0" tIns="0" rIns="0" bIns="0"/>
          <a:lstStyle>
            <a:lvl1pPr marL="0" indent="0">
              <a:buNone/>
              <a:tabLst/>
              <a:defRPr/>
            </a:lvl1pPr>
            <a:lvl2pPr marL="292100" indent="-292100">
              <a:buFont typeface="Arial"/>
              <a:buChar char="•"/>
              <a:tabLst/>
              <a:defRPr/>
            </a:lvl2pPr>
            <a:lvl3pPr marL="622300" indent="-292100">
              <a:buFont typeface="Lucida Grande"/>
              <a:buChar char="–"/>
              <a:tabLst/>
              <a:defRPr/>
            </a:lvl3pPr>
            <a:lvl4pPr marL="901700" indent="-292100">
              <a:tabLst/>
              <a:defRPr/>
            </a:lvl4pPr>
            <a:lvl5pPr marL="1257300" indent="-292100">
              <a:tabLst/>
              <a:defRPr/>
            </a:lvl5pPr>
          </a:lstStyle>
          <a:p>
            <a:pPr lvl="0"/>
            <a:r>
              <a:rPr lang="nb-NO" dirty="0" err="1"/>
              <a:t>Click</a:t>
            </a:r>
            <a:r>
              <a:rPr lang="nb-NO" dirty="0"/>
              <a:t> to </a:t>
            </a:r>
            <a:r>
              <a:rPr lang="nb-NO" dirty="0" err="1"/>
              <a:t>edit</a:t>
            </a:r>
            <a:r>
              <a:rPr lang="nb-NO" dirty="0"/>
              <a:t> Master </a:t>
            </a:r>
            <a:r>
              <a:rPr lang="nb-NO" dirty="0" err="1"/>
              <a:t>text</a:t>
            </a:r>
            <a:r>
              <a:rPr lang="nb-NO" dirty="0"/>
              <a:t> styles </a:t>
            </a:r>
          </a:p>
          <a:p>
            <a:pPr lvl="1"/>
            <a:r>
              <a:rPr lang="nb-NO" dirty="0"/>
              <a:t>Second </a:t>
            </a:r>
            <a:r>
              <a:rPr lang="nb-NO" dirty="0" err="1"/>
              <a:t>level</a:t>
            </a:r>
            <a:endParaRPr lang="nb-NO" dirty="0"/>
          </a:p>
          <a:p>
            <a:pPr lvl="2"/>
            <a:r>
              <a:rPr lang="nb-NO" dirty="0"/>
              <a:t>Third </a:t>
            </a:r>
            <a:r>
              <a:rPr lang="nb-NO" dirty="0" err="1"/>
              <a:t>level</a:t>
            </a:r>
            <a:endParaRPr lang="nb-NO" dirty="0"/>
          </a:p>
          <a:p>
            <a:pPr lvl="3"/>
            <a:r>
              <a:rPr lang="nb-NO" dirty="0" err="1"/>
              <a:t>Fourth</a:t>
            </a:r>
            <a:r>
              <a:rPr lang="nb-NO" dirty="0"/>
              <a:t> </a:t>
            </a:r>
            <a:r>
              <a:rPr lang="nb-NO" dirty="0" err="1"/>
              <a:t>level</a:t>
            </a:r>
            <a:endParaRPr lang="nb-NO" dirty="0"/>
          </a:p>
          <a:p>
            <a:pPr lvl="4"/>
            <a:r>
              <a:rPr lang="nb-NO" dirty="0"/>
              <a:t>Fifth </a:t>
            </a:r>
            <a:r>
              <a:rPr lang="nb-NO" dirty="0" err="1"/>
              <a:t>level</a:t>
            </a:r>
            <a:endParaRPr lang="nb-NO" dirty="0"/>
          </a:p>
        </p:txBody>
      </p:sp>
      <p:sp>
        <p:nvSpPr>
          <p:cNvPr id="51" name="Content Placeholder 31"/>
          <p:cNvSpPr>
            <a:spLocks noGrp="1"/>
          </p:cNvSpPr>
          <p:nvPr>
            <p:ph sz="quarter" idx="34" hasCustomPrompt="1"/>
          </p:nvPr>
        </p:nvSpPr>
        <p:spPr>
          <a:xfrm>
            <a:off x="7800379" y="12492594"/>
            <a:ext cx="5915458" cy="3330775"/>
          </a:xfrm>
          <a:solidFill>
            <a:schemeClr val="tx2">
              <a:lumMod val="20000"/>
              <a:lumOff val="80000"/>
            </a:schemeClr>
          </a:solidFill>
        </p:spPr>
        <p:txBody>
          <a:bodyPr/>
          <a:lstStyle>
            <a:lvl1pPr marL="0" indent="0">
              <a:buNone/>
              <a:defRPr/>
            </a:lvl1pPr>
          </a:lstStyle>
          <a:p>
            <a:pPr lvl="0"/>
            <a:r>
              <a:rPr lang="nb-NO" dirty="0"/>
              <a:t>Sett inn bilde/graf/tabell</a:t>
            </a:r>
          </a:p>
        </p:txBody>
      </p:sp>
      <p:sp>
        <p:nvSpPr>
          <p:cNvPr id="52" name="Text Placeholder 18"/>
          <p:cNvSpPr>
            <a:spLocks noGrp="1"/>
          </p:cNvSpPr>
          <p:nvPr>
            <p:ph type="body" sz="quarter" idx="35" hasCustomPrompt="1"/>
          </p:nvPr>
        </p:nvSpPr>
        <p:spPr>
          <a:xfrm>
            <a:off x="7800379" y="8259870"/>
            <a:ext cx="5915458" cy="693630"/>
          </a:xfrm>
          <a:effectLst/>
        </p:spPr>
        <p:txBody>
          <a:bodyPr lIns="0" tIns="0" rIns="0" bIns="0">
            <a:normAutofit/>
          </a:bodyPr>
          <a:lstStyle>
            <a:lvl1pPr marL="0" indent="0">
              <a:lnSpc>
                <a:spcPct val="95000"/>
              </a:lnSpc>
              <a:spcBef>
                <a:spcPts val="0"/>
              </a:spcBef>
              <a:buNone/>
              <a:defRPr sz="2800" b="1">
                <a:latin typeface="Times New Roman"/>
                <a:cs typeface="Times New Roman"/>
              </a:defRPr>
            </a:lvl1pPr>
          </a:lstStyle>
          <a:p>
            <a:pPr lvl="0"/>
            <a:r>
              <a:rPr lang="nb-NO" dirty="0" err="1"/>
              <a:t>Title</a:t>
            </a:r>
            <a:r>
              <a:rPr lang="nb-NO" dirty="0"/>
              <a:t> 1</a:t>
            </a:r>
          </a:p>
        </p:txBody>
      </p:sp>
      <p:sp>
        <p:nvSpPr>
          <p:cNvPr id="53" name="Text Placeholder 21"/>
          <p:cNvSpPr>
            <a:spLocks noGrp="1"/>
          </p:cNvSpPr>
          <p:nvPr>
            <p:ph type="body" sz="quarter" idx="36" hasCustomPrompt="1"/>
          </p:nvPr>
        </p:nvSpPr>
        <p:spPr>
          <a:xfrm>
            <a:off x="7800379" y="9248960"/>
            <a:ext cx="5915458" cy="2942402"/>
          </a:xfrm>
        </p:spPr>
        <p:txBody>
          <a:bodyPr lIns="0" tIns="0" rIns="0" bIns="0"/>
          <a:lstStyle>
            <a:lvl1pPr marL="0" indent="0">
              <a:buNone/>
              <a:tabLst/>
              <a:defRPr/>
            </a:lvl1pPr>
            <a:lvl2pPr marL="292100" indent="-292100">
              <a:buFont typeface="Arial"/>
              <a:buChar char="•"/>
              <a:tabLst/>
              <a:defRPr/>
            </a:lvl2pPr>
            <a:lvl3pPr marL="622300" indent="-292100">
              <a:buFont typeface="Lucida Grande"/>
              <a:buChar char="–"/>
              <a:tabLst/>
              <a:defRPr/>
            </a:lvl3pPr>
            <a:lvl4pPr marL="901700" indent="-292100">
              <a:tabLst/>
              <a:defRPr/>
            </a:lvl4pPr>
            <a:lvl5pPr marL="1257300" indent="-292100">
              <a:tabLst/>
              <a:defRPr/>
            </a:lvl5pPr>
          </a:lstStyle>
          <a:p>
            <a:pPr lvl="0"/>
            <a:r>
              <a:rPr lang="nb-NO" dirty="0" err="1"/>
              <a:t>Click</a:t>
            </a:r>
            <a:r>
              <a:rPr lang="nb-NO" dirty="0"/>
              <a:t> to </a:t>
            </a:r>
            <a:r>
              <a:rPr lang="nb-NO" dirty="0" err="1"/>
              <a:t>edit</a:t>
            </a:r>
            <a:r>
              <a:rPr lang="nb-NO" dirty="0"/>
              <a:t> Master </a:t>
            </a:r>
            <a:r>
              <a:rPr lang="nb-NO" dirty="0" err="1"/>
              <a:t>text</a:t>
            </a:r>
            <a:r>
              <a:rPr lang="nb-NO" dirty="0"/>
              <a:t> styles </a:t>
            </a:r>
          </a:p>
          <a:p>
            <a:pPr lvl="1"/>
            <a:r>
              <a:rPr lang="nb-NO" dirty="0"/>
              <a:t>Second </a:t>
            </a:r>
            <a:r>
              <a:rPr lang="nb-NO" dirty="0" err="1"/>
              <a:t>level</a:t>
            </a:r>
            <a:endParaRPr lang="nb-NO" dirty="0"/>
          </a:p>
          <a:p>
            <a:pPr lvl="2"/>
            <a:r>
              <a:rPr lang="nb-NO" dirty="0"/>
              <a:t>Third </a:t>
            </a:r>
            <a:r>
              <a:rPr lang="nb-NO" dirty="0" err="1"/>
              <a:t>level</a:t>
            </a:r>
            <a:endParaRPr lang="nb-NO" dirty="0"/>
          </a:p>
          <a:p>
            <a:pPr lvl="3"/>
            <a:r>
              <a:rPr lang="nb-NO" dirty="0" err="1"/>
              <a:t>Fourth</a:t>
            </a:r>
            <a:r>
              <a:rPr lang="nb-NO" dirty="0"/>
              <a:t> </a:t>
            </a:r>
            <a:r>
              <a:rPr lang="nb-NO" dirty="0" err="1"/>
              <a:t>level</a:t>
            </a:r>
            <a:endParaRPr lang="nb-NO" dirty="0"/>
          </a:p>
          <a:p>
            <a:pPr lvl="4"/>
            <a:r>
              <a:rPr lang="nb-NO" dirty="0"/>
              <a:t>Fifth </a:t>
            </a:r>
            <a:r>
              <a:rPr lang="nb-NO" dirty="0" err="1"/>
              <a:t>level</a:t>
            </a:r>
            <a:endParaRPr lang="nb-NO" dirty="0"/>
          </a:p>
        </p:txBody>
      </p:sp>
      <p:sp>
        <p:nvSpPr>
          <p:cNvPr id="54" name="Content Placeholder 31"/>
          <p:cNvSpPr>
            <a:spLocks noGrp="1"/>
          </p:cNvSpPr>
          <p:nvPr>
            <p:ph sz="quarter" idx="37" hasCustomPrompt="1"/>
          </p:nvPr>
        </p:nvSpPr>
        <p:spPr>
          <a:xfrm>
            <a:off x="14429287" y="12492594"/>
            <a:ext cx="5915458" cy="3330775"/>
          </a:xfrm>
          <a:solidFill>
            <a:schemeClr val="tx2">
              <a:lumMod val="20000"/>
              <a:lumOff val="80000"/>
            </a:schemeClr>
          </a:solidFill>
        </p:spPr>
        <p:txBody>
          <a:bodyPr/>
          <a:lstStyle>
            <a:lvl1pPr marL="0" indent="0">
              <a:buNone/>
              <a:defRPr/>
            </a:lvl1pPr>
          </a:lstStyle>
          <a:p>
            <a:pPr lvl="0"/>
            <a:r>
              <a:rPr lang="nb-NO" dirty="0"/>
              <a:t>Sett inn bilde/graf/tabell</a:t>
            </a:r>
          </a:p>
        </p:txBody>
      </p:sp>
      <p:sp>
        <p:nvSpPr>
          <p:cNvPr id="55" name="Text Placeholder 18"/>
          <p:cNvSpPr>
            <a:spLocks noGrp="1"/>
          </p:cNvSpPr>
          <p:nvPr>
            <p:ph type="body" sz="quarter" idx="38" hasCustomPrompt="1"/>
          </p:nvPr>
        </p:nvSpPr>
        <p:spPr>
          <a:xfrm>
            <a:off x="14429287" y="8259870"/>
            <a:ext cx="5915458" cy="693630"/>
          </a:xfrm>
          <a:effectLst/>
        </p:spPr>
        <p:txBody>
          <a:bodyPr lIns="0" tIns="0" rIns="0" bIns="0">
            <a:normAutofit/>
          </a:bodyPr>
          <a:lstStyle>
            <a:lvl1pPr marL="0" indent="0">
              <a:lnSpc>
                <a:spcPct val="95000"/>
              </a:lnSpc>
              <a:spcBef>
                <a:spcPts val="0"/>
              </a:spcBef>
              <a:buNone/>
              <a:defRPr sz="2800" b="1">
                <a:latin typeface="Times New Roman"/>
                <a:cs typeface="Times New Roman"/>
              </a:defRPr>
            </a:lvl1pPr>
          </a:lstStyle>
          <a:p>
            <a:pPr lvl="0"/>
            <a:r>
              <a:rPr lang="nb-NO" dirty="0" err="1"/>
              <a:t>Title</a:t>
            </a:r>
            <a:r>
              <a:rPr lang="nb-NO" dirty="0"/>
              <a:t> 1</a:t>
            </a:r>
          </a:p>
        </p:txBody>
      </p:sp>
      <p:sp>
        <p:nvSpPr>
          <p:cNvPr id="56" name="Text Placeholder 21"/>
          <p:cNvSpPr>
            <a:spLocks noGrp="1"/>
          </p:cNvSpPr>
          <p:nvPr>
            <p:ph type="body" sz="quarter" idx="39" hasCustomPrompt="1"/>
          </p:nvPr>
        </p:nvSpPr>
        <p:spPr>
          <a:xfrm>
            <a:off x="14429287" y="9248960"/>
            <a:ext cx="5915458" cy="2942402"/>
          </a:xfrm>
        </p:spPr>
        <p:txBody>
          <a:bodyPr lIns="0" tIns="0" rIns="0" bIns="0"/>
          <a:lstStyle>
            <a:lvl1pPr marL="0" indent="0">
              <a:buNone/>
              <a:tabLst/>
              <a:defRPr/>
            </a:lvl1pPr>
            <a:lvl2pPr marL="292100" indent="-292100">
              <a:buFont typeface="Arial"/>
              <a:buChar char="•"/>
              <a:tabLst/>
              <a:defRPr/>
            </a:lvl2pPr>
            <a:lvl3pPr marL="622300" indent="-292100">
              <a:buFont typeface="Lucida Grande"/>
              <a:buChar char="–"/>
              <a:tabLst/>
              <a:defRPr/>
            </a:lvl3pPr>
            <a:lvl4pPr marL="901700" indent="-292100">
              <a:tabLst/>
              <a:defRPr/>
            </a:lvl4pPr>
            <a:lvl5pPr marL="1257300" indent="-292100">
              <a:tabLst/>
              <a:defRPr/>
            </a:lvl5pPr>
          </a:lstStyle>
          <a:p>
            <a:pPr lvl="0"/>
            <a:r>
              <a:rPr lang="nb-NO" dirty="0" err="1"/>
              <a:t>Click</a:t>
            </a:r>
            <a:r>
              <a:rPr lang="nb-NO" dirty="0"/>
              <a:t> to </a:t>
            </a:r>
            <a:r>
              <a:rPr lang="nb-NO" dirty="0" err="1"/>
              <a:t>edit</a:t>
            </a:r>
            <a:r>
              <a:rPr lang="nb-NO" dirty="0"/>
              <a:t> Master </a:t>
            </a:r>
            <a:r>
              <a:rPr lang="nb-NO" dirty="0" err="1"/>
              <a:t>text</a:t>
            </a:r>
            <a:r>
              <a:rPr lang="nb-NO" dirty="0"/>
              <a:t> styles </a:t>
            </a:r>
          </a:p>
          <a:p>
            <a:pPr lvl="1"/>
            <a:r>
              <a:rPr lang="nb-NO" dirty="0"/>
              <a:t>Second </a:t>
            </a:r>
            <a:r>
              <a:rPr lang="nb-NO" dirty="0" err="1"/>
              <a:t>level</a:t>
            </a:r>
            <a:endParaRPr lang="nb-NO" dirty="0"/>
          </a:p>
          <a:p>
            <a:pPr lvl="2"/>
            <a:r>
              <a:rPr lang="nb-NO" dirty="0"/>
              <a:t>Third </a:t>
            </a:r>
            <a:r>
              <a:rPr lang="nb-NO" dirty="0" err="1"/>
              <a:t>level</a:t>
            </a:r>
            <a:endParaRPr lang="nb-NO" dirty="0"/>
          </a:p>
          <a:p>
            <a:pPr lvl="3"/>
            <a:r>
              <a:rPr lang="nb-NO" dirty="0" err="1"/>
              <a:t>Fourth</a:t>
            </a:r>
            <a:r>
              <a:rPr lang="nb-NO" dirty="0"/>
              <a:t> </a:t>
            </a:r>
            <a:r>
              <a:rPr lang="nb-NO" dirty="0" err="1"/>
              <a:t>level</a:t>
            </a:r>
            <a:endParaRPr lang="nb-NO" dirty="0"/>
          </a:p>
          <a:p>
            <a:pPr lvl="4"/>
            <a:r>
              <a:rPr lang="nb-NO" dirty="0"/>
              <a:t>Fifth </a:t>
            </a:r>
            <a:r>
              <a:rPr lang="nb-NO" dirty="0" err="1"/>
              <a:t>level</a:t>
            </a:r>
            <a:endParaRPr lang="nb-NO" dirty="0"/>
          </a:p>
        </p:txBody>
      </p:sp>
      <p:sp>
        <p:nvSpPr>
          <p:cNvPr id="57" name="Content Placeholder 31"/>
          <p:cNvSpPr>
            <a:spLocks noGrp="1"/>
          </p:cNvSpPr>
          <p:nvPr>
            <p:ph sz="quarter" idx="40" hasCustomPrompt="1"/>
          </p:nvPr>
        </p:nvSpPr>
        <p:spPr>
          <a:xfrm>
            <a:off x="1078824" y="22208603"/>
            <a:ext cx="5915458" cy="3330775"/>
          </a:xfrm>
          <a:solidFill>
            <a:schemeClr val="tx2">
              <a:lumMod val="20000"/>
              <a:lumOff val="80000"/>
            </a:schemeClr>
          </a:solidFill>
        </p:spPr>
        <p:txBody>
          <a:bodyPr/>
          <a:lstStyle>
            <a:lvl1pPr marL="0" indent="0">
              <a:buNone/>
              <a:defRPr/>
            </a:lvl1pPr>
          </a:lstStyle>
          <a:p>
            <a:pPr lvl="0"/>
            <a:r>
              <a:rPr lang="nb-NO" dirty="0"/>
              <a:t>Sett inn bilde/graf/tabell</a:t>
            </a:r>
          </a:p>
        </p:txBody>
      </p:sp>
      <p:sp>
        <p:nvSpPr>
          <p:cNvPr id="58" name="Text Placeholder 18"/>
          <p:cNvSpPr>
            <a:spLocks noGrp="1"/>
          </p:cNvSpPr>
          <p:nvPr>
            <p:ph type="body" sz="quarter" idx="41" hasCustomPrompt="1"/>
          </p:nvPr>
        </p:nvSpPr>
        <p:spPr>
          <a:xfrm>
            <a:off x="1078824" y="17975879"/>
            <a:ext cx="5915458" cy="693630"/>
          </a:xfrm>
          <a:effectLst/>
        </p:spPr>
        <p:txBody>
          <a:bodyPr lIns="0" tIns="0" rIns="0" bIns="0">
            <a:normAutofit/>
          </a:bodyPr>
          <a:lstStyle>
            <a:lvl1pPr marL="0" indent="0">
              <a:lnSpc>
                <a:spcPct val="95000"/>
              </a:lnSpc>
              <a:spcBef>
                <a:spcPts val="0"/>
              </a:spcBef>
              <a:buNone/>
              <a:defRPr sz="2800" b="1">
                <a:latin typeface="Times New Roman"/>
                <a:cs typeface="Times New Roman"/>
              </a:defRPr>
            </a:lvl1pPr>
          </a:lstStyle>
          <a:p>
            <a:pPr lvl="0"/>
            <a:r>
              <a:rPr lang="nb-NO" dirty="0" err="1"/>
              <a:t>Title</a:t>
            </a:r>
            <a:r>
              <a:rPr lang="nb-NO" dirty="0"/>
              <a:t> 1</a:t>
            </a:r>
          </a:p>
        </p:txBody>
      </p:sp>
      <p:sp>
        <p:nvSpPr>
          <p:cNvPr id="59" name="Text Placeholder 21"/>
          <p:cNvSpPr>
            <a:spLocks noGrp="1"/>
          </p:cNvSpPr>
          <p:nvPr>
            <p:ph type="body" sz="quarter" idx="42" hasCustomPrompt="1"/>
          </p:nvPr>
        </p:nvSpPr>
        <p:spPr>
          <a:xfrm>
            <a:off x="1078824" y="18964969"/>
            <a:ext cx="5915458" cy="2942402"/>
          </a:xfrm>
        </p:spPr>
        <p:txBody>
          <a:bodyPr lIns="0" tIns="0" rIns="0" bIns="0"/>
          <a:lstStyle>
            <a:lvl1pPr marL="0" indent="0">
              <a:buNone/>
              <a:tabLst/>
              <a:defRPr/>
            </a:lvl1pPr>
            <a:lvl2pPr marL="292100" indent="-292100">
              <a:buFont typeface="Arial"/>
              <a:buChar char="•"/>
              <a:tabLst/>
              <a:defRPr/>
            </a:lvl2pPr>
            <a:lvl3pPr marL="622300" indent="-292100">
              <a:buFont typeface="Lucida Grande"/>
              <a:buChar char="–"/>
              <a:tabLst/>
              <a:defRPr/>
            </a:lvl3pPr>
            <a:lvl4pPr marL="901700" indent="-292100">
              <a:tabLst/>
              <a:defRPr/>
            </a:lvl4pPr>
            <a:lvl5pPr marL="1257300" indent="-292100">
              <a:tabLst/>
              <a:defRPr/>
            </a:lvl5pPr>
          </a:lstStyle>
          <a:p>
            <a:pPr lvl="0"/>
            <a:r>
              <a:rPr lang="nb-NO" dirty="0" err="1"/>
              <a:t>Click</a:t>
            </a:r>
            <a:r>
              <a:rPr lang="nb-NO" dirty="0"/>
              <a:t> to </a:t>
            </a:r>
            <a:r>
              <a:rPr lang="nb-NO" dirty="0" err="1"/>
              <a:t>edit</a:t>
            </a:r>
            <a:r>
              <a:rPr lang="nb-NO" dirty="0"/>
              <a:t> Master </a:t>
            </a:r>
            <a:r>
              <a:rPr lang="nb-NO" dirty="0" err="1"/>
              <a:t>text</a:t>
            </a:r>
            <a:r>
              <a:rPr lang="nb-NO" dirty="0"/>
              <a:t> styles </a:t>
            </a:r>
          </a:p>
          <a:p>
            <a:pPr lvl="1"/>
            <a:r>
              <a:rPr lang="nb-NO" dirty="0"/>
              <a:t>Second </a:t>
            </a:r>
            <a:r>
              <a:rPr lang="nb-NO" dirty="0" err="1"/>
              <a:t>level</a:t>
            </a:r>
            <a:endParaRPr lang="nb-NO" dirty="0"/>
          </a:p>
          <a:p>
            <a:pPr lvl="2"/>
            <a:r>
              <a:rPr lang="nb-NO" dirty="0"/>
              <a:t>Third </a:t>
            </a:r>
            <a:r>
              <a:rPr lang="nb-NO" dirty="0" err="1"/>
              <a:t>level</a:t>
            </a:r>
            <a:endParaRPr lang="nb-NO" dirty="0"/>
          </a:p>
          <a:p>
            <a:pPr lvl="3"/>
            <a:r>
              <a:rPr lang="nb-NO" dirty="0" err="1"/>
              <a:t>Fourth</a:t>
            </a:r>
            <a:r>
              <a:rPr lang="nb-NO" dirty="0"/>
              <a:t> </a:t>
            </a:r>
            <a:r>
              <a:rPr lang="nb-NO" dirty="0" err="1"/>
              <a:t>level</a:t>
            </a:r>
            <a:endParaRPr lang="nb-NO" dirty="0"/>
          </a:p>
          <a:p>
            <a:pPr lvl="4"/>
            <a:r>
              <a:rPr lang="nb-NO" dirty="0"/>
              <a:t>Fifth </a:t>
            </a:r>
            <a:r>
              <a:rPr lang="nb-NO" dirty="0" err="1"/>
              <a:t>level</a:t>
            </a:r>
            <a:endParaRPr lang="nb-NO" dirty="0"/>
          </a:p>
        </p:txBody>
      </p:sp>
      <p:sp>
        <p:nvSpPr>
          <p:cNvPr id="60" name="Content Placeholder 31"/>
          <p:cNvSpPr>
            <a:spLocks noGrp="1"/>
          </p:cNvSpPr>
          <p:nvPr>
            <p:ph sz="quarter" idx="43" hasCustomPrompt="1"/>
          </p:nvPr>
        </p:nvSpPr>
        <p:spPr>
          <a:xfrm>
            <a:off x="7800379" y="22208603"/>
            <a:ext cx="5915458" cy="3330775"/>
          </a:xfrm>
          <a:solidFill>
            <a:schemeClr val="tx2">
              <a:lumMod val="20000"/>
              <a:lumOff val="80000"/>
            </a:schemeClr>
          </a:solidFill>
        </p:spPr>
        <p:txBody>
          <a:bodyPr/>
          <a:lstStyle>
            <a:lvl1pPr marL="0" indent="0">
              <a:buNone/>
              <a:defRPr/>
            </a:lvl1pPr>
          </a:lstStyle>
          <a:p>
            <a:pPr lvl="0"/>
            <a:r>
              <a:rPr lang="nb-NO" dirty="0"/>
              <a:t>Sett inn bilde/graf/tabell</a:t>
            </a:r>
          </a:p>
        </p:txBody>
      </p:sp>
      <p:sp>
        <p:nvSpPr>
          <p:cNvPr id="61" name="Text Placeholder 18"/>
          <p:cNvSpPr>
            <a:spLocks noGrp="1"/>
          </p:cNvSpPr>
          <p:nvPr>
            <p:ph type="body" sz="quarter" idx="44" hasCustomPrompt="1"/>
          </p:nvPr>
        </p:nvSpPr>
        <p:spPr>
          <a:xfrm>
            <a:off x="7800379" y="17975879"/>
            <a:ext cx="5915458" cy="693630"/>
          </a:xfrm>
          <a:effectLst/>
        </p:spPr>
        <p:txBody>
          <a:bodyPr lIns="0" tIns="0" rIns="0" bIns="0">
            <a:normAutofit/>
          </a:bodyPr>
          <a:lstStyle>
            <a:lvl1pPr marL="0" indent="0">
              <a:lnSpc>
                <a:spcPct val="95000"/>
              </a:lnSpc>
              <a:spcBef>
                <a:spcPts val="0"/>
              </a:spcBef>
              <a:buNone/>
              <a:defRPr sz="2800" b="1">
                <a:latin typeface="Times New Roman"/>
                <a:cs typeface="Times New Roman"/>
              </a:defRPr>
            </a:lvl1pPr>
          </a:lstStyle>
          <a:p>
            <a:pPr lvl="0"/>
            <a:r>
              <a:rPr lang="nb-NO" dirty="0" err="1"/>
              <a:t>Title</a:t>
            </a:r>
            <a:r>
              <a:rPr lang="nb-NO" dirty="0"/>
              <a:t> 1</a:t>
            </a:r>
          </a:p>
        </p:txBody>
      </p:sp>
      <p:sp>
        <p:nvSpPr>
          <p:cNvPr id="62" name="Text Placeholder 21"/>
          <p:cNvSpPr>
            <a:spLocks noGrp="1"/>
          </p:cNvSpPr>
          <p:nvPr>
            <p:ph type="body" sz="quarter" idx="45" hasCustomPrompt="1"/>
          </p:nvPr>
        </p:nvSpPr>
        <p:spPr>
          <a:xfrm>
            <a:off x="7800379" y="18964969"/>
            <a:ext cx="5915458" cy="2942402"/>
          </a:xfrm>
        </p:spPr>
        <p:txBody>
          <a:bodyPr lIns="0" tIns="0" rIns="0" bIns="0"/>
          <a:lstStyle>
            <a:lvl1pPr marL="0" indent="0">
              <a:buNone/>
              <a:tabLst/>
              <a:defRPr/>
            </a:lvl1pPr>
            <a:lvl2pPr marL="292100" indent="-292100">
              <a:buFont typeface="Arial"/>
              <a:buChar char="•"/>
              <a:tabLst/>
              <a:defRPr/>
            </a:lvl2pPr>
            <a:lvl3pPr marL="622300" indent="-292100">
              <a:buFont typeface="Lucida Grande"/>
              <a:buChar char="–"/>
              <a:tabLst/>
              <a:defRPr/>
            </a:lvl3pPr>
            <a:lvl4pPr marL="901700" indent="-292100">
              <a:tabLst/>
              <a:defRPr/>
            </a:lvl4pPr>
            <a:lvl5pPr marL="1257300" indent="-292100">
              <a:tabLst/>
              <a:defRPr/>
            </a:lvl5pPr>
          </a:lstStyle>
          <a:p>
            <a:pPr lvl="0"/>
            <a:r>
              <a:rPr lang="nb-NO" dirty="0" err="1"/>
              <a:t>Click</a:t>
            </a:r>
            <a:r>
              <a:rPr lang="nb-NO" dirty="0"/>
              <a:t> to </a:t>
            </a:r>
            <a:r>
              <a:rPr lang="nb-NO" dirty="0" err="1"/>
              <a:t>edit</a:t>
            </a:r>
            <a:r>
              <a:rPr lang="nb-NO" dirty="0"/>
              <a:t> Master </a:t>
            </a:r>
            <a:r>
              <a:rPr lang="nb-NO" dirty="0" err="1"/>
              <a:t>text</a:t>
            </a:r>
            <a:r>
              <a:rPr lang="nb-NO" dirty="0"/>
              <a:t> styles </a:t>
            </a:r>
          </a:p>
          <a:p>
            <a:pPr lvl="1"/>
            <a:r>
              <a:rPr lang="nb-NO" dirty="0"/>
              <a:t>Second </a:t>
            </a:r>
            <a:r>
              <a:rPr lang="nb-NO" dirty="0" err="1"/>
              <a:t>level</a:t>
            </a:r>
            <a:endParaRPr lang="nb-NO" dirty="0"/>
          </a:p>
          <a:p>
            <a:pPr lvl="2"/>
            <a:r>
              <a:rPr lang="nb-NO" dirty="0"/>
              <a:t>Third </a:t>
            </a:r>
            <a:r>
              <a:rPr lang="nb-NO" dirty="0" err="1"/>
              <a:t>level</a:t>
            </a:r>
            <a:endParaRPr lang="nb-NO" dirty="0"/>
          </a:p>
          <a:p>
            <a:pPr lvl="3"/>
            <a:r>
              <a:rPr lang="nb-NO" dirty="0" err="1"/>
              <a:t>Fourth</a:t>
            </a:r>
            <a:r>
              <a:rPr lang="nb-NO" dirty="0"/>
              <a:t> </a:t>
            </a:r>
            <a:r>
              <a:rPr lang="nb-NO" dirty="0" err="1"/>
              <a:t>level</a:t>
            </a:r>
            <a:endParaRPr lang="nb-NO" dirty="0"/>
          </a:p>
          <a:p>
            <a:pPr lvl="4"/>
            <a:r>
              <a:rPr lang="nb-NO" dirty="0"/>
              <a:t>Fifth </a:t>
            </a:r>
            <a:r>
              <a:rPr lang="nb-NO" dirty="0" err="1"/>
              <a:t>level</a:t>
            </a:r>
            <a:endParaRPr lang="nb-NO" dirty="0"/>
          </a:p>
        </p:txBody>
      </p:sp>
      <p:sp>
        <p:nvSpPr>
          <p:cNvPr id="63" name="Content Placeholder 31"/>
          <p:cNvSpPr>
            <a:spLocks noGrp="1"/>
          </p:cNvSpPr>
          <p:nvPr>
            <p:ph sz="quarter" idx="46" hasCustomPrompt="1"/>
          </p:nvPr>
        </p:nvSpPr>
        <p:spPr>
          <a:xfrm>
            <a:off x="14429287" y="22208603"/>
            <a:ext cx="5915458" cy="3330775"/>
          </a:xfrm>
          <a:solidFill>
            <a:schemeClr val="tx2">
              <a:lumMod val="20000"/>
              <a:lumOff val="80000"/>
            </a:schemeClr>
          </a:solidFill>
        </p:spPr>
        <p:txBody>
          <a:bodyPr/>
          <a:lstStyle>
            <a:lvl1pPr marL="0" indent="0">
              <a:buNone/>
              <a:defRPr/>
            </a:lvl1pPr>
          </a:lstStyle>
          <a:p>
            <a:pPr lvl="0"/>
            <a:r>
              <a:rPr lang="nb-NO" dirty="0"/>
              <a:t>Sett inn bilde/graf/tabell</a:t>
            </a:r>
          </a:p>
        </p:txBody>
      </p:sp>
      <p:sp>
        <p:nvSpPr>
          <p:cNvPr id="64" name="Text Placeholder 18"/>
          <p:cNvSpPr>
            <a:spLocks noGrp="1"/>
          </p:cNvSpPr>
          <p:nvPr>
            <p:ph type="body" sz="quarter" idx="47" hasCustomPrompt="1"/>
          </p:nvPr>
        </p:nvSpPr>
        <p:spPr>
          <a:xfrm>
            <a:off x="14429287" y="17975879"/>
            <a:ext cx="5915458" cy="693630"/>
          </a:xfrm>
          <a:effectLst/>
        </p:spPr>
        <p:txBody>
          <a:bodyPr lIns="0" tIns="0" rIns="0" bIns="0">
            <a:normAutofit/>
          </a:bodyPr>
          <a:lstStyle>
            <a:lvl1pPr marL="0" indent="0">
              <a:lnSpc>
                <a:spcPct val="95000"/>
              </a:lnSpc>
              <a:spcBef>
                <a:spcPts val="0"/>
              </a:spcBef>
              <a:buNone/>
              <a:defRPr sz="2800" b="1">
                <a:latin typeface="Times New Roman"/>
                <a:cs typeface="Times New Roman"/>
              </a:defRPr>
            </a:lvl1pPr>
          </a:lstStyle>
          <a:p>
            <a:pPr lvl="0"/>
            <a:r>
              <a:rPr lang="nb-NO" dirty="0" err="1"/>
              <a:t>Title</a:t>
            </a:r>
            <a:r>
              <a:rPr lang="nb-NO" dirty="0"/>
              <a:t> 1</a:t>
            </a:r>
          </a:p>
        </p:txBody>
      </p:sp>
      <p:sp>
        <p:nvSpPr>
          <p:cNvPr id="65" name="Text Placeholder 21"/>
          <p:cNvSpPr>
            <a:spLocks noGrp="1"/>
          </p:cNvSpPr>
          <p:nvPr>
            <p:ph type="body" sz="quarter" idx="48" hasCustomPrompt="1"/>
          </p:nvPr>
        </p:nvSpPr>
        <p:spPr>
          <a:xfrm>
            <a:off x="14429287" y="18964969"/>
            <a:ext cx="5915458" cy="2942402"/>
          </a:xfrm>
        </p:spPr>
        <p:txBody>
          <a:bodyPr lIns="0" tIns="0" rIns="0" bIns="0"/>
          <a:lstStyle>
            <a:lvl1pPr marL="0" indent="0">
              <a:buNone/>
              <a:tabLst/>
              <a:defRPr/>
            </a:lvl1pPr>
            <a:lvl2pPr marL="292100" indent="-292100">
              <a:buFont typeface="Arial"/>
              <a:buChar char="•"/>
              <a:tabLst/>
              <a:defRPr/>
            </a:lvl2pPr>
            <a:lvl3pPr marL="622300" indent="-292100">
              <a:buFont typeface="Lucida Grande"/>
              <a:buChar char="–"/>
              <a:tabLst/>
              <a:defRPr/>
            </a:lvl3pPr>
            <a:lvl4pPr marL="901700" indent="-292100">
              <a:tabLst/>
              <a:defRPr/>
            </a:lvl4pPr>
            <a:lvl5pPr marL="1257300" indent="-292100">
              <a:tabLst/>
              <a:defRPr/>
            </a:lvl5pPr>
          </a:lstStyle>
          <a:p>
            <a:pPr lvl="0"/>
            <a:r>
              <a:rPr lang="nb-NO" dirty="0" err="1"/>
              <a:t>Click</a:t>
            </a:r>
            <a:r>
              <a:rPr lang="nb-NO" dirty="0"/>
              <a:t> to </a:t>
            </a:r>
            <a:r>
              <a:rPr lang="nb-NO" dirty="0" err="1"/>
              <a:t>edit</a:t>
            </a:r>
            <a:r>
              <a:rPr lang="nb-NO" dirty="0"/>
              <a:t> Master </a:t>
            </a:r>
            <a:r>
              <a:rPr lang="nb-NO" dirty="0" err="1"/>
              <a:t>text</a:t>
            </a:r>
            <a:r>
              <a:rPr lang="nb-NO" dirty="0"/>
              <a:t> styles </a:t>
            </a:r>
          </a:p>
          <a:p>
            <a:pPr lvl="1"/>
            <a:r>
              <a:rPr lang="nb-NO" dirty="0"/>
              <a:t>Second </a:t>
            </a:r>
            <a:r>
              <a:rPr lang="nb-NO" dirty="0" err="1"/>
              <a:t>level</a:t>
            </a:r>
            <a:endParaRPr lang="nb-NO" dirty="0"/>
          </a:p>
          <a:p>
            <a:pPr lvl="2"/>
            <a:r>
              <a:rPr lang="nb-NO" dirty="0"/>
              <a:t>Third </a:t>
            </a:r>
            <a:r>
              <a:rPr lang="nb-NO" dirty="0" err="1"/>
              <a:t>level</a:t>
            </a:r>
            <a:endParaRPr lang="nb-NO" dirty="0"/>
          </a:p>
          <a:p>
            <a:pPr lvl="3"/>
            <a:r>
              <a:rPr lang="nb-NO" dirty="0" err="1"/>
              <a:t>Fourth</a:t>
            </a:r>
            <a:r>
              <a:rPr lang="nb-NO" dirty="0"/>
              <a:t> </a:t>
            </a:r>
            <a:r>
              <a:rPr lang="nb-NO" dirty="0" err="1"/>
              <a:t>level</a:t>
            </a:r>
            <a:endParaRPr lang="nb-NO" dirty="0"/>
          </a:p>
          <a:p>
            <a:pPr lvl="4"/>
            <a:r>
              <a:rPr lang="nb-NO" dirty="0"/>
              <a:t>Fifth </a:t>
            </a:r>
            <a:r>
              <a:rPr lang="nb-NO" dirty="0" err="1"/>
              <a:t>level</a:t>
            </a:r>
            <a:endParaRPr lang="nb-NO" dirty="0"/>
          </a:p>
        </p:txBody>
      </p:sp>
      <p:pic>
        <p:nvPicPr>
          <p:cNvPr id="3" name="Bild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583150" y="561201"/>
            <a:ext cx="3436356" cy="1126021"/>
          </a:xfrm>
          <a:prstGeom prst="rect">
            <a:avLst/>
          </a:prstGeom>
        </p:spPr>
      </p:pic>
    </p:spTree>
    <p:extLst>
      <p:ext uri="{BB962C8B-B14F-4D97-AF65-F5344CB8AC3E}">
        <p14:creationId xmlns:p14="http://schemas.microsoft.com/office/powerpoint/2010/main" val="20786822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userDrawn="1"/>
        </p:nvSpPr>
        <p:spPr>
          <a:xfrm>
            <a:off x="9212977" y="2022174"/>
            <a:ext cx="11805523" cy="51945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5" name="Rectangle 14"/>
          <p:cNvSpPr/>
          <p:nvPr userDrawn="1"/>
        </p:nvSpPr>
        <p:spPr>
          <a:xfrm flipH="1">
            <a:off x="354500" y="2022174"/>
            <a:ext cx="8497393" cy="5194552"/>
          </a:xfrm>
          <a:prstGeom prst="rect">
            <a:avLst/>
          </a:prstGeom>
          <a:solidFill>
            <a:srgbClr val="F4F7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6" name="Rectangle 15"/>
          <p:cNvSpPr/>
          <p:nvPr userDrawn="1"/>
        </p:nvSpPr>
        <p:spPr>
          <a:xfrm>
            <a:off x="9212978" y="1932174"/>
            <a:ext cx="11805522" cy="90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7" name="Rectangle 16"/>
          <p:cNvSpPr/>
          <p:nvPr userDrawn="1"/>
        </p:nvSpPr>
        <p:spPr>
          <a:xfrm flipH="1">
            <a:off x="354506" y="1932174"/>
            <a:ext cx="8497393" cy="9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8" name="Rectangle 17"/>
          <p:cNvSpPr/>
          <p:nvPr userDrawn="1"/>
        </p:nvSpPr>
        <p:spPr>
          <a:xfrm>
            <a:off x="354506" y="7594601"/>
            <a:ext cx="20663994" cy="2230464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 name="Title Placeholder 1"/>
          <p:cNvSpPr>
            <a:spLocks noGrp="1"/>
          </p:cNvSpPr>
          <p:nvPr>
            <p:ph type="title"/>
          </p:nvPr>
        </p:nvSpPr>
        <p:spPr>
          <a:xfrm>
            <a:off x="1069420" y="1212413"/>
            <a:ext cx="19249549" cy="5045868"/>
          </a:xfrm>
          <a:prstGeom prst="rect">
            <a:avLst/>
          </a:prstGeom>
        </p:spPr>
        <p:txBody>
          <a:bodyPr vert="horz" lIns="295214" tIns="147607" rIns="295214" bIns="147607" rtlCol="0" anchor="ctr">
            <a:normAutofit/>
          </a:bodyPr>
          <a:lstStyle/>
          <a:p>
            <a:r>
              <a:rPr lang="en-GB"/>
              <a:t>Click to edit Master title style</a:t>
            </a:r>
            <a:endParaRPr lang="nb-NO" dirty="0"/>
          </a:p>
        </p:txBody>
      </p:sp>
      <p:sp>
        <p:nvSpPr>
          <p:cNvPr id="3" name="Text Placeholder 2"/>
          <p:cNvSpPr>
            <a:spLocks noGrp="1"/>
          </p:cNvSpPr>
          <p:nvPr>
            <p:ph type="body" idx="1"/>
          </p:nvPr>
        </p:nvSpPr>
        <p:spPr>
          <a:xfrm>
            <a:off x="1069420" y="7064220"/>
            <a:ext cx="19249549" cy="19980241"/>
          </a:xfrm>
          <a:prstGeom prst="rect">
            <a:avLst/>
          </a:prstGeom>
        </p:spPr>
        <p:txBody>
          <a:bodyPr vert="horz" lIns="295214" tIns="147607" rIns="295214" bIns="147607"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dirty="0"/>
          </a:p>
        </p:txBody>
      </p:sp>
      <p:pic>
        <p:nvPicPr>
          <p:cNvPr id="4" name="Bild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0320" y="307621"/>
            <a:ext cx="4589538" cy="1627200"/>
          </a:xfrm>
          <a:prstGeom prst="rect">
            <a:avLst/>
          </a:prstGeom>
        </p:spPr>
      </p:pic>
    </p:spTree>
    <p:extLst>
      <p:ext uri="{BB962C8B-B14F-4D97-AF65-F5344CB8AC3E}">
        <p14:creationId xmlns:p14="http://schemas.microsoft.com/office/powerpoint/2010/main" val="3772918774"/>
      </p:ext>
    </p:extLst>
  </p:cSld>
  <p:clrMap bg1="lt1" tx1="dk1" bg2="lt2" tx2="dk2" accent1="accent1" accent2="accent2" accent3="accent3" accent4="accent4" accent5="accent5" accent6="accent6" hlink="hlink" folHlink="folHlink"/>
  <p:sldLayoutIdLst>
    <p:sldLayoutId id="2147483651" r:id="rId1"/>
  </p:sldLayoutIdLst>
  <p:txStyles>
    <p:titleStyle>
      <a:lvl1pPr algn="l" defTabSz="1476070" rtl="0" eaLnBrk="1" latinLnBrk="0" hangingPunct="1">
        <a:lnSpc>
          <a:spcPct val="95000"/>
        </a:lnSpc>
        <a:spcBef>
          <a:spcPct val="0"/>
        </a:spcBef>
        <a:buNone/>
        <a:defRPr sz="4800" b="1" kern="1200">
          <a:solidFill>
            <a:schemeClr val="tx1"/>
          </a:solidFill>
          <a:latin typeface="Times New Roman"/>
          <a:ea typeface="+mj-ea"/>
          <a:cs typeface="Times New Roman"/>
        </a:defRPr>
      </a:lvl1pPr>
    </p:titleStyle>
    <p:bodyStyle>
      <a:lvl1pPr marL="1107053" indent="-1107053" algn="l" defTabSz="1476070" rtl="0" eaLnBrk="1" latinLnBrk="0" hangingPunct="1">
        <a:spcBef>
          <a:spcPct val="20000"/>
        </a:spcBef>
        <a:buFont typeface="Arial"/>
        <a:buChar char="•"/>
        <a:defRPr sz="2000" kern="1200">
          <a:solidFill>
            <a:schemeClr val="tx1"/>
          </a:solidFill>
          <a:latin typeface="Calibri Light"/>
          <a:ea typeface="+mn-ea"/>
          <a:cs typeface="Calibri Light"/>
        </a:defRPr>
      </a:lvl1pPr>
      <a:lvl2pPr marL="2398614" indent="-922544" algn="l" defTabSz="1476070" rtl="0" eaLnBrk="1" latinLnBrk="0" hangingPunct="1">
        <a:spcBef>
          <a:spcPct val="20000"/>
        </a:spcBef>
        <a:buFont typeface="Arial"/>
        <a:buChar char="–"/>
        <a:defRPr sz="2000" kern="1200">
          <a:solidFill>
            <a:schemeClr val="tx1"/>
          </a:solidFill>
          <a:latin typeface="Calibri Light"/>
          <a:ea typeface="+mn-ea"/>
          <a:cs typeface="Calibri Light"/>
        </a:defRPr>
      </a:lvl2pPr>
      <a:lvl3pPr marL="3690176" indent="-738035" algn="l" defTabSz="1476070" rtl="0" eaLnBrk="1" latinLnBrk="0" hangingPunct="1">
        <a:spcBef>
          <a:spcPct val="20000"/>
        </a:spcBef>
        <a:buFont typeface="Arial"/>
        <a:buChar char="•"/>
        <a:defRPr sz="2000" kern="1200">
          <a:solidFill>
            <a:schemeClr val="tx1"/>
          </a:solidFill>
          <a:latin typeface="Calibri Light"/>
          <a:ea typeface="+mn-ea"/>
          <a:cs typeface="Calibri Light"/>
        </a:defRPr>
      </a:lvl3pPr>
      <a:lvl4pPr marL="5166246" indent="-738035" algn="l" defTabSz="1476070" rtl="0" eaLnBrk="1" latinLnBrk="0" hangingPunct="1">
        <a:spcBef>
          <a:spcPct val="20000"/>
        </a:spcBef>
        <a:buFont typeface="Arial"/>
        <a:buChar char="–"/>
        <a:defRPr sz="2000" kern="1200">
          <a:solidFill>
            <a:schemeClr val="tx1"/>
          </a:solidFill>
          <a:latin typeface="Calibri Light"/>
          <a:ea typeface="+mn-ea"/>
          <a:cs typeface="Calibri Light"/>
        </a:defRPr>
      </a:lvl4pPr>
      <a:lvl5pPr marL="6642316" indent="-738035" algn="l" defTabSz="1476070" rtl="0" eaLnBrk="1" latinLnBrk="0" hangingPunct="1">
        <a:spcBef>
          <a:spcPct val="20000"/>
        </a:spcBef>
        <a:buFont typeface="Arial"/>
        <a:buChar char="»"/>
        <a:defRPr sz="2000" kern="1200">
          <a:solidFill>
            <a:schemeClr val="tx1"/>
          </a:solidFill>
          <a:latin typeface="Calibri Light"/>
          <a:ea typeface="+mn-ea"/>
          <a:cs typeface="Calibri Light"/>
        </a:defRPr>
      </a:lvl5pPr>
      <a:lvl6pPr marL="8118386" indent="-738035" algn="l" defTabSz="1476070" rtl="0" eaLnBrk="1" latinLnBrk="0" hangingPunct="1">
        <a:spcBef>
          <a:spcPct val="20000"/>
        </a:spcBef>
        <a:buFont typeface="Arial"/>
        <a:buChar char="•"/>
        <a:defRPr sz="6500" kern="1200">
          <a:solidFill>
            <a:schemeClr val="tx1"/>
          </a:solidFill>
          <a:latin typeface="+mn-lt"/>
          <a:ea typeface="+mn-ea"/>
          <a:cs typeface="+mn-cs"/>
        </a:defRPr>
      </a:lvl6pPr>
      <a:lvl7pPr marL="9594456" indent="-738035" algn="l" defTabSz="1476070" rtl="0" eaLnBrk="1" latinLnBrk="0" hangingPunct="1">
        <a:spcBef>
          <a:spcPct val="20000"/>
        </a:spcBef>
        <a:buFont typeface="Arial"/>
        <a:buChar char="•"/>
        <a:defRPr sz="6500" kern="1200">
          <a:solidFill>
            <a:schemeClr val="tx1"/>
          </a:solidFill>
          <a:latin typeface="+mn-lt"/>
          <a:ea typeface="+mn-ea"/>
          <a:cs typeface="+mn-cs"/>
        </a:defRPr>
      </a:lvl7pPr>
      <a:lvl8pPr marL="11070527" indent="-738035" algn="l" defTabSz="1476070" rtl="0" eaLnBrk="1" latinLnBrk="0" hangingPunct="1">
        <a:spcBef>
          <a:spcPct val="20000"/>
        </a:spcBef>
        <a:buFont typeface="Arial"/>
        <a:buChar char="•"/>
        <a:defRPr sz="6500" kern="1200">
          <a:solidFill>
            <a:schemeClr val="tx1"/>
          </a:solidFill>
          <a:latin typeface="+mn-lt"/>
          <a:ea typeface="+mn-ea"/>
          <a:cs typeface="+mn-cs"/>
        </a:defRPr>
      </a:lvl8pPr>
      <a:lvl9pPr marL="12546597" indent="-738035" algn="l" defTabSz="147607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en-US"/>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userDrawn="1"/>
        </p:nvSpPr>
        <p:spPr>
          <a:xfrm>
            <a:off x="9212977" y="2022174"/>
            <a:ext cx="11805523" cy="51945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5" name="Rectangle 14"/>
          <p:cNvSpPr/>
          <p:nvPr userDrawn="1"/>
        </p:nvSpPr>
        <p:spPr>
          <a:xfrm flipH="1">
            <a:off x="354500" y="2022174"/>
            <a:ext cx="8497393" cy="5194552"/>
          </a:xfrm>
          <a:prstGeom prst="rect">
            <a:avLst/>
          </a:prstGeom>
          <a:solidFill>
            <a:srgbClr val="F4F7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6" name="Rectangle 15"/>
          <p:cNvSpPr/>
          <p:nvPr userDrawn="1"/>
        </p:nvSpPr>
        <p:spPr>
          <a:xfrm>
            <a:off x="9212978" y="1932174"/>
            <a:ext cx="11805522" cy="90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7" name="Rectangle 16"/>
          <p:cNvSpPr/>
          <p:nvPr userDrawn="1"/>
        </p:nvSpPr>
        <p:spPr>
          <a:xfrm flipH="1">
            <a:off x="354506" y="1932174"/>
            <a:ext cx="8497393" cy="9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8" name="Rectangle 17"/>
          <p:cNvSpPr/>
          <p:nvPr userDrawn="1"/>
        </p:nvSpPr>
        <p:spPr>
          <a:xfrm>
            <a:off x="354506" y="7594601"/>
            <a:ext cx="20663994" cy="2230464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 name="Title Placeholder 1"/>
          <p:cNvSpPr>
            <a:spLocks noGrp="1"/>
          </p:cNvSpPr>
          <p:nvPr>
            <p:ph type="title"/>
          </p:nvPr>
        </p:nvSpPr>
        <p:spPr>
          <a:xfrm>
            <a:off x="1069420" y="1212413"/>
            <a:ext cx="19249549" cy="5045868"/>
          </a:xfrm>
          <a:prstGeom prst="rect">
            <a:avLst/>
          </a:prstGeom>
        </p:spPr>
        <p:txBody>
          <a:bodyPr vert="horz" lIns="295214" tIns="147607" rIns="295214" bIns="147607" rtlCol="0" anchor="ctr">
            <a:normAutofit/>
          </a:bodyPr>
          <a:lstStyle/>
          <a:p>
            <a:r>
              <a:rPr lang="nb-NO" dirty="0" err="1"/>
              <a:t>Click</a:t>
            </a:r>
            <a:r>
              <a:rPr lang="nb-NO" dirty="0"/>
              <a:t> to </a:t>
            </a:r>
            <a:r>
              <a:rPr lang="nb-NO" dirty="0" err="1"/>
              <a:t>edit</a:t>
            </a:r>
            <a:r>
              <a:rPr lang="nb-NO" dirty="0"/>
              <a:t> Master </a:t>
            </a:r>
            <a:r>
              <a:rPr lang="nb-NO" dirty="0" err="1"/>
              <a:t>title</a:t>
            </a:r>
            <a:r>
              <a:rPr lang="nb-NO" dirty="0"/>
              <a:t> style</a:t>
            </a:r>
          </a:p>
        </p:txBody>
      </p:sp>
      <p:sp>
        <p:nvSpPr>
          <p:cNvPr id="3" name="Text Placeholder 2"/>
          <p:cNvSpPr>
            <a:spLocks noGrp="1"/>
          </p:cNvSpPr>
          <p:nvPr>
            <p:ph type="body" idx="1"/>
          </p:nvPr>
        </p:nvSpPr>
        <p:spPr>
          <a:xfrm>
            <a:off x="1069420" y="7064220"/>
            <a:ext cx="19249549" cy="19980241"/>
          </a:xfrm>
          <a:prstGeom prst="rect">
            <a:avLst/>
          </a:prstGeom>
        </p:spPr>
        <p:txBody>
          <a:bodyPr vert="horz" lIns="295214" tIns="147607" rIns="295214" bIns="147607" rtlCol="0">
            <a:normAutofit/>
          </a:bodyPr>
          <a:lstStyle/>
          <a:p>
            <a:pPr lvl="0"/>
            <a:r>
              <a:rPr lang="nb-NO" dirty="0" err="1"/>
              <a:t>Click</a:t>
            </a:r>
            <a:r>
              <a:rPr lang="nb-NO" dirty="0"/>
              <a:t> to </a:t>
            </a:r>
            <a:r>
              <a:rPr lang="nb-NO" dirty="0" err="1"/>
              <a:t>edit</a:t>
            </a:r>
            <a:r>
              <a:rPr lang="nb-NO" dirty="0"/>
              <a:t> Master </a:t>
            </a:r>
            <a:r>
              <a:rPr lang="nb-NO" dirty="0" err="1"/>
              <a:t>text</a:t>
            </a:r>
            <a:r>
              <a:rPr lang="nb-NO" dirty="0"/>
              <a:t> styles</a:t>
            </a:r>
          </a:p>
          <a:p>
            <a:pPr lvl="1"/>
            <a:r>
              <a:rPr lang="nb-NO" dirty="0"/>
              <a:t>Second </a:t>
            </a:r>
            <a:r>
              <a:rPr lang="nb-NO" dirty="0" err="1"/>
              <a:t>level</a:t>
            </a:r>
            <a:endParaRPr lang="nb-NO" dirty="0"/>
          </a:p>
          <a:p>
            <a:pPr lvl="2"/>
            <a:r>
              <a:rPr lang="nb-NO" dirty="0"/>
              <a:t>Third </a:t>
            </a:r>
            <a:r>
              <a:rPr lang="nb-NO" dirty="0" err="1"/>
              <a:t>level</a:t>
            </a:r>
            <a:endParaRPr lang="nb-NO" dirty="0"/>
          </a:p>
          <a:p>
            <a:pPr lvl="3"/>
            <a:r>
              <a:rPr lang="nb-NO" dirty="0" err="1"/>
              <a:t>Fourth</a:t>
            </a:r>
            <a:r>
              <a:rPr lang="nb-NO" dirty="0"/>
              <a:t> </a:t>
            </a:r>
            <a:r>
              <a:rPr lang="nb-NO" dirty="0" err="1"/>
              <a:t>level</a:t>
            </a:r>
            <a:endParaRPr lang="nb-NO" dirty="0"/>
          </a:p>
          <a:p>
            <a:pPr lvl="4"/>
            <a:r>
              <a:rPr lang="nb-NO" dirty="0"/>
              <a:t>Fifth </a:t>
            </a:r>
            <a:r>
              <a:rPr lang="nb-NO" dirty="0" err="1"/>
              <a:t>level</a:t>
            </a:r>
            <a:endParaRPr lang="nb-NO" dirty="0"/>
          </a:p>
        </p:txBody>
      </p:sp>
      <p:pic>
        <p:nvPicPr>
          <p:cNvPr id="4" name="Bilde 3"/>
          <p:cNvPicPr>
            <a:picLocks noChangeAspect="1"/>
          </p:cNvPicPr>
          <p:nvPr userDrawn="1"/>
        </p:nvPicPr>
        <p:blipFill rotWithShape="1">
          <a:blip r:embed="rId3"/>
          <a:srcRect l="1" t="3300" r="2072" b="7271"/>
          <a:stretch/>
        </p:blipFill>
        <p:spPr>
          <a:xfrm>
            <a:off x="652065" y="348544"/>
            <a:ext cx="5025721" cy="1461159"/>
          </a:xfrm>
          <a:prstGeom prst="rect">
            <a:avLst/>
          </a:prstGeom>
        </p:spPr>
      </p:pic>
    </p:spTree>
    <p:extLst>
      <p:ext uri="{BB962C8B-B14F-4D97-AF65-F5344CB8AC3E}">
        <p14:creationId xmlns:p14="http://schemas.microsoft.com/office/powerpoint/2010/main" val="3772918774"/>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1476070" rtl="0" eaLnBrk="1" latinLnBrk="0" hangingPunct="1">
        <a:lnSpc>
          <a:spcPct val="95000"/>
        </a:lnSpc>
        <a:spcBef>
          <a:spcPct val="0"/>
        </a:spcBef>
        <a:buNone/>
        <a:defRPr sz="4800" b="1" kern="1200">
          <a:solidFill>
            <a:schemeClr val="tx1"/>
          </a:solidFill>
          <a:latin typeface="Times New Roman"/>
          <a:ea typeface="+mj-ea"/>
          <a:cs typeface="Times New Roman"/>
        </a:defRPr>
      </a:lvl1pPr>
    </p:titleStyle>
    <p:bodyStyle>
      <a:lvl1pPr marL="1107053" indent="-1107053" algn="l" defTabSz="1476070" rtl="0" eaLnBrk="1" latinLnBrk="0" hangingPunct="1">
        <a:spcBef>
          <a:spcPct val="20000"/>
        </a:spcBef>
        <a:buFont typeface="Arial"/>
        <a:buChar char="•"/>
        <a:defRPr sz="2000" kern="1200">
          <a:solidFill>
            <a:schemeClr val="tx1"/>
          </a:solidFill>
          <a:latin typeface="Calibri Light"/>
          <a:ea typeface="+mn-ea"/>
          <a:cs typeface="Calibri Light"/>
        </a:defRPr>
      </a:lvl1pPr>
      <a:lvl2pPr marL="2398614" indent="-922544" algn="l" defTabSz="1476070" rtl="0" eaLnBrk="1" latinLnBrk="0" hangingPunct="1">
        <a:spcBef>
          <a:spcPct val="20000"/>
        </a:spcBef>
        <a:buFont typeface="Arial"/>
        <a:buChar char="–"/>
        <a:defRPr sz="2000" kern="1200">
          <a:solidFill>
            <a:schemeClr val="tx1"/>
          </a:solidFill>
          <a:latin typeface="Calibri Light"/>
          <a:ea typeface="+mn-ea"/>
          <a:cs typeface="Calibri Light"/>
        </a:defRPr>
      </a:lvl2pPr>
      <a:lvl3pPr marL="3690176" indent="-738035" algn="l" defTabSz="1476070" rtl="0" eaLnBrk="1" latinLnBrk="0" hangingPunct="1">
        <a:spcBef>
          <a:spcPct val="20000"/>
        </a:spcBef>
        <a:buFont typeface="Arial"/>
        <a:buChar char="•"/>
        <a:defRPr sz="2000" kern="1200">
          <a:solidFill>
            <a:schemeClr val="tx1"/>
          </a:solidFill>
          <a:latin typeface="Calibri Light"/>
          <a:ea typeface="+mn-ea"/>
          <a:cs typeface="Calibri Light"/>
        </a:defRPr>
      </a:lvl3pPr>
      <a:lvl4pPr marL="5166246" indent="-738035" algn="l" defTabSz="1476070" rtl="0" eaLnBrk="1" latinLnBrk="0" hangingPunct="1">
        <a:spcBef>
          <a:spcPct val="20000"/>
        </a:spcBef>
        <a:buFont typeface="Arial"/>
        <a:buChar char="–"/>
        <a:defRPr sz="2000" kern="1200">
          <a:solidFill>
            <a:schemeClr val="tx1"/>
          </a:solidFill>
          <a:latin typeface="Calibri Light"/>
          <a:ea typeface="+mn-ea"/>
          <a:cs typeface="Calibri Light"/>
        </a:defRPr>
      </a:lvl4pPr>
      <a:lvl5pPr marL="6642316" indent="-738035" algn="l" defTabSz="1476070" rtl="0" eaLnBrk="1" latinLnBrk="0" hangingPunct="1">
        <a:spcBef>
          <a:spcPct val="20000"/>
        </a:spcBef>
        <a:buFont typeface="Arial"/>
        <a:buChar char="»"/>
        <a:defRPr sz="2000" kern="1200">
          <a:solidFill>
            <a:schemeClr val="tx1"/>
          </a:solidFill>
          <a:latin typeface="Calibri Light"/>
          <a:ea typeface="+mn-ea"/>
          <a:cs typeface="Calibri Light"/>
        </a:defRPr>
      </a:lvl5pPr>
      <a:lvl6pPr marL="8118386" indent="-738035" algn="l" defTabSz="1476070" rtl="0" eaLnBrk="1" latinLnBrk="0" hangingPunct="1">
        <a:spcBef>
          <a:spcPct val="20000"/>
        </a:spcBef>
        <a:buFont typeface="Arial"/>
        <a:buChar char="•"/>
        <a:defRPr sz="6500" kern="1200">
          <a:solidFill>
            <a:schemeClr val="tx1"/>
          </a:solidFill>
          <a:latin typeface="+mn-lt"/>
          <a:ea typeface="+mn-ea"/>
          <a:cs typeface="+mn-cs"/>
        </a:defRPr>
      </a:lvl6pPr>
      <a:lvl7pPr marL="9594456" indent="-738035" algn="l" defTabSz="1476070" rtl="0" eaLnBrk="1" latinLnBrk="0" hangingPunct="1">
        <a:spcBef>
          <a:spcPct val="20000"/>
        </a:spcBef>
        <a:buFont typeface="Arial"/>
        <a:buChar char="•"/>
        <a:defRPr sz="6500" kern="1200">
          <a:solidFill>
            <a:schemeClr val="tx1"/>
          </a:solidFill>
          <a:latin typeface="+mn-lt"/>
          <a:ea typeface="+mn-ea"/>
          <a:cs typeface="+mn-cs"/>
        </a:defRPr>
      </a:lvl7pPr>
      <a:lvl8pPr marL="11070527" indent="-738035" algn="l" defTabSz="1476070" rtl="0" eaLnBrk="1" latinLnBrk="0" hangingPunct="1">
        <a:spcBef>
          <a:spcPct val="20000"/>
        </a:spcBef>
        <a:buFont typeface="Arial"/>
        <a:buChar char="•"/>
        <a:defRPr sz="6500" kern="1200">
          <a:solidFill>
            <a:schemeClr val="tx1"/>
          </a:solidFill>
          <a:latin typeface="+mn-lt"/>
          <a:ea typeface="+mn-ea"/>
          <a:cs typeface="+mn-cs"/>
        </a:defRPr>
      </a:lvl8pPr>
      <a:lvl9pPr marL="12546597" indent="-738035" algn="l" defTabSz="147607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en-US"/>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0A88557-D886-DF4B-9F81-952F6371509E}"/>
              </a:ext>
            </a:extLst>
          </p:cNvPr>
          <p:cNvSpPr>
            <a:spLocks noGrp="1"/>
          </p:cNvSpPr>
          <p:nvPr>
            <p:ph type="ctrTitle"/>
          </p:nvPr>
        </p:nvSpPr>
        <p:spPr/>
        <p:txBody>
          <a:bodyPr>
            <a:normAutofit/>
          </a:bodyPr>
          <a:lstStyle/>
          <a:p>
            <a:r>
              <a:rPr lang="nb-NO" dirty="0"/>
              <a:t>﻿</a:t>
            </a:r>
            <a:r>
              <a:rPr lang="nb-NO" dirty="0" err="1"/>
              <a:t>Master’s</a:t>
            </a:r>
            <a:r>
              <a:rPr lang="nb-NO" dirty="0"/>
              <a:t> </a:t>
            </a:r>
            <a:r>
              <a:rPr lang="nb-NO" dirty="0" err="1"/>
              <a:t>Thesis</a:t>
            </a:r>
            <a:r>
              <a:rPr lang="nb-NO" dirty="0"/>
              <a:t> 2023</a:t>
            </a:r>
          </a:p>
        </p:txBody>
      </p:sp>
      <p:sp>
        <p:nvSpPr>
          <p:cNvPr id="3" name="Plassholder for tekst 2">
            <a:extLst>
              <a:ext uri="{FF2B5EF4-FFF2-40B4-BE49-F238E27FC236}">
                <a16:creationId xmlns:a16="http://schemas.microsoft.com/office/drawing/2014/main" id="{7F3B53FC-2C4E-6A4D-A390-2C508E35F8C9}"/>
              </a:ext>
            </a:extLst>
          </p:cNvPr>
          <p:cNvSpPr>
            <a:spLocks noGrp="1"/>
          </p:cNvSpPr>
          <p:nvPr>
            <p:ph type="body" sz="quarter" idx="13"/>
          </p:nvPr>
        </p:nvSpPr>
        <p:spPr/>
        <p:txBody>
          <a:bodyPr/>
          <a:lstStyle/>
          <a:p>
            <a:r>
              <a:rPr lang="en-US" dirty="0"/>
              <a:t>Advanced control implementations with Modelica</a:t>
            </a:r>
          </a:p>
        </p:txBody>
      </p:sp>
      <p:sp>
        <p:nvSpPr>
          <p:cNvPr id="4" name="Plassholder for tekst 3">
            <a:extLst>
              <a:ext uri="{FF2B5EF4-FFF2-40B4-BE49-F238E27FC236}">
                <a16:creationId xmlns:a16="http://schemas.microsoft.com/office/drawing/2014/main" id="{AD6BAB1C-5142-384B-B403-DA2507AF90F9}"/>
              </a:ext>
            </a:extLst>
          </p:cNvPr>
          <p:cNvSpPr>
            <a:spLocks noGrp="1"/>
          </p:cNvSpPr>
          <p:nvPr>
            <p:ph type="body" sz="quarter" idx="14"/>
          </p:nvPr>
        </p:nvSpPr>
        <p:spPr/>
        <p:txBody>
          <a:bodyPr/>
          <a:lstStyle/>
          <a:p>
            <a:r>
              <a:rPr lang="en-US" dirty="0"/>
              <a:t>Carl Magnus Bøe</a:t>
            </a:r>
            <a:br>
              <a:rPr lang="en-US" dirty="0"/>
            </a:br>
            <a:r>
              <a:rPr lang="en-US" dirty="0"/>
              <a:t>MSc Industrial IT and Automation</a:t>
            </a:r>
          </a:p>
        </p:txBody>
      </p:sp>
      <p:sp>
        <p:nvSpPr>
          <p:cNvPr id="7" name="Plassholder for tekst 6">
            <a:extLst>
              <a:ext uri="{FF2B5EF4-FFF2-40B4-BE49-F238E27FC236}">
                <a16:creationId xmlns:a16="http://schemas.microsoft.com/office/drawing/2014/main" id="{1EE15FDD-923C-B046-A7B8-4EC1FA75A963}"/>
              </a:ext>
            </a:extLst>
          </p:cNvPr>
          <p:cNvSpPr>
            <a:spLocks noGrp="1"/>
          </p:cNvSpPr>
          <p:nvPr>
            <p:ph type="body" sz="quarter" idx="28"/>
          </p:nvPr>
        </p:nvSpPr>
        <p:spPr/>
        <p:txBody>
          <a:bodyPr>
            <a:normAutofit lnSpcReduction="10000"/>
          </a:bodyPr>
          <a:lstStyle/>
          <a:p>
            <a:r>
              <a:rPr lang="en-US" dirty="0"/>
              <a:t>﻿Faculty of Technology, Natural Sciences and Maritime Sciences</a:t>
            </a:r>
          </a:p>
          <a:p>
            <a:r>
              <a:rPr lang="en-US" dirty="0"/>
              <a:t>GitHub: https://</a:t>
            </a:r>
            <a:r>
              <a:rPr lang="en-US" dirty="0" err="1"/>
              <a:t>github.com</a:t>
            </a:r>
            <a:r>
              <a:rPr lang="en-US" dirty="0"/>
              <a:t>/</a:t>
            </a:r>
            <a:r>
              <a:rPr lang="en-US" dirty="0" err="1"/>
              <a:t>cmbNor</a:t>
            </a:r>
            <a:r>
              <a:rPr lang="en-US" dirty="0"/>
              <a:t>/Advanced-Control-Implementation-with-Modelica</a:t>
            </a:r>
          </a:p>
          <a:p>
            <a:r>
              <a:rPr lang="en-US" dirty="0"/>
              <a:t>Campus </a:t>
            </a:r>
            <a:r>
              <a:rPr lang="en-US" dirty="0" err="1"/>
              <a:t>Porsgrunn</a:t>
            </a:r>
            <a:endParaRPr lang="en-US" dirty="0"/>
          </a:p>
        </p:txBody>
      </p:sp>
      <p:sp>
        <p:nvSpPr>
          <p:cNvPr id="8" name="Plassholder for tekst 7">
            <a:extLst>
              <a:ext uri="{FF2B5EF4-FFF2-40B4-BE49-F238E27FC236}">
                <a16:creationId xmlns:a16="http://schemas.microsoft.com/office/drawing/2014/main" id="{45635E50-6778-BF41-BADF-E34F053CDA34}"/>
              </a:ext>
            </a:extLst>
          </p:cNvPr>
          <p:cNvSpPr>
            <a:spLocks noGrp="1"/>
          </p:cNvSpPr>
          <p:nvPr>
            <p:ph type="body" sz="quarter" idx="29"/>
          </p:nvPr>
        </p:nvSpPr>
        <p:spPr/>
        <p:txBody>
          <a:bodyPr/>
          <a:lstStyle/>
          <a:p>
            <a:endParaRPr lang="nb-NO"/>
          </a:p>
        </p:txBody>
      </p:sp>
      <p:sp>
        <p:nvSpPr>
          <p:cNvPr id="9" name="Plassholder for tekst 8">
            <a:extLst>
              <a:ext uri="{FF2B5EF4-FFF2-40B4-BE49-F238E27FC236}">
                <a16:creationId xmlns:a16="http://schemas.microsoft.com/office/drawing/2014/main" id="{F0F66495-1CEA-664A-81DD-F13124A754E7}"/>
              </a:ext>
            </a:extLst>
          </p:cNvPr>
          <p:cNvSpPr>
            <a:spLocks noGrp="1"/>
          </p:cNvSpPr>
          <p:nvPr>
            <p:ph type="body" sz="quarter" idx="32"/>
          </p:nvPr>
        </p:nvSpPr>
        <p:spPr/>
        <p:txBody>
          <a:bodyPr/>
          <a:lstStyle/>
          <a:p>
            <a:r>
              <a:rPr lang="en-US" dirty="0"/>
              <a:t>1. Introduction</a:t>
            </a:r>
          </a:p>
        </p:txBody>
      </p:sp>
      <p:sp>
        <p:nvSpPr>
          <p:cNvPr id="10" name="Plassholder for tekst 9">
            <a:extLst>
              <a:ext uri="{FF2B5EF4-FFF2-40B4-BE49-F238E27FC236}">
                <a16:creationId xmlns:a16="http://schemas.microsoft.com/office/drawing/2014/main" id="{2806ABE6-49DE-0F4A-A679-0A7255221E85}"/>
              </a:ext>
            </a:extLst>
          </p:cNvPr>
          <p:cNvSpPr>
            <a:spLocks noGrp="1"/>
          </p:cNvSpPr>
          <p:nvPr>
            <p:ph type="body" sz="quarter" idx="33"/>
          </p:nvPr>
        </p:nvSpPr>
        <p:spPr/>
        <p:txBody>
          <a:bodyPr/>
          <a:lstStyle/>
          <a:p>
            <a:r>
              <a:rPr lang="en-US" dirty="0"/>
              <a:t>In the absence of inherent support for advanced control methods in Modelica, the current workflow as displayed in Figure 1, consisting of generating models within Modelica. Subsequently, the models are exported as functional mock-up units (FMUs) to SIMULINK. Within SIMULINK the MPC block in the model predictive control toolbox is utilized to compute the control signal.</a:t>
            </a:r>
          </a:p>
          <a:p>
            <a:endParaRPr lang="nb-NO" dirty="0"/>
          </a:p>
        </p:txBody>
      </p:sp>
      <p:sp>
        <p:nvSpPr>
          <p:cNvPr id="12" name="Plassholder for tekst 11">
            <a:extLst>
              <a:ext uri="{FF2B5EF4-FFF2-40B4-BE49-F238E27FC236}">
                <a16:creationId xmlns:a16="http://schemas.microsoft.com/office/drawing/2014/main" id="{0E5CEC7A-D134-1047-B66D-1796260E55F2}"/>
              </a:ext>
            </a:extLst>
          </p:cNvPr>
          <p:cNvSpPr>
            <a:spLocks noGrp="1"/>
          </p:cNvSpPr>
          <p:nvPr>
            <p:ph type="body" sz="quarter" idx="35"/>
          </p:nvPr>
        </p:nvSpPr>
        <p:spPr/>
        <p:txBody>
          <a:bodyPr/>
          <a:lstStyle/>
          <a:p>
            <a:r>
              <a:rPr lang="en-US" dirty="0"/>
              <a:t>3. Model of Air Heater</a:t>
            </a:r>
          </a:p>
        </p:txBody>
      </p:sp>
      <p:sp>
        <p:nvSpPr>
          <p:cNvPr id="13" name="Plassholder for tekst 12">
            <a:extLst>
              <a:ext uri="{FF2B5EF4-FFF2-40B4-BE49-F238E27FC236}">
                <a16:creationId xmlns:a16="http://schemas.microsoft.com/office/drawing/2014/main" id="{759A3963-6755-0344-BC8E-3433A02D1A1A}"/>
              </a:ext>
            </a:extLst>
          </p:cNvPr>
          <p:cNvSpPr>
            <a:spLocks noGrp="1"/>
          </p:cNvSpPr>
          <p:nvPr>
            <p:ph type="body" sz="quarter" idx="36"/>
          </p:nvPr>
        </p:nvSpPr>
        <p:spPr/>
        <p:txBody>
          <a:bodyPr/>
          <a:lstStyle/>
          <a:p>
            <a:r>
              <a:rPr lang="en-US" dirty="0"/>
              <a:t>Three models of the air heater was implemented in </a:t>
            </a:r>
            <a:r>
              <a:rPr lang="en-US" dirty="0" err="1"/>
              <a:t>OpenModelica</a:t>
            </a:r>
            <a:r>
              <a:rPr lang="en-US" dirty="0"/>
              <a:t>. The models is based on first-principles, transfer function and state space models as displayed in the </a:t>
            </a:r>
            <a:r>
              <a:rPr lang="en-US" dirty="0" err="1"/>
              <a:t>OpenModelica</a:t>
            </a:r>
            <a:r>
              <a:rPr lang="en-US" dirty="0"/>
              <a:t> implementation displayed in Figure 3.</a:t>
            </a:r>
          </a:p>
        </p:txBody>
      </p:sp>
      <p:sp>
        <p:nvSpPr>
          <p:cNvPr id="15" name="Plassholder for tekst 14">
            <a:extLst>
              <a:ext uri="{FF2B5EF4-FFF2-40B4-BE49-F238E27FC236}">
                <a16:creationId xmlns:a16="http://schemas.microsoft.com/office/drawing/2014/main" id="{CE60EFA0-086C-194D-B058-95B782478CA7}"/>
              </a:ext>
            </a:extLst>
          </p:cNvPr>
          <p:cNvSpPr>
            <a:spLocks noGrp="1"/>
          </p:cNvSpPr>
          <p:nvPr>
            <p:ph type="body" sz="quarter" idx="38"/>
          </p:nvPr>
        </p:nvSpPr>
        <p:spPr/>
        <p:txBody>
          <a:bodyPr>
            <a:normAutofit fontScale="92500" lnSpcReduction="10000"/>
          </a:bodyPr>
          <a:lstStyle/>
          <a:p>
            <a:r>
              <a:rPr lang="en-US" dirty="0"/>
              <a:t>5. Results of Air Heater FMU and MPC in Python</a:t>
            </a:r>
          </a:p>
        </p:txBody>
      </p:sp>
      <p:sp>
        <p:nvSpPr>
          <p:cNvPr id="16" name="Plassholder for tekst 15">
            <a:extLst>
              <a:ext uri="{FF2B5EF4-FFF2-40B4-BE49-F238E27FC236}">
                <a16:creationId xmlns:a16="http://schemas.microsoft.com/office/drawing/2014/main" id="{40145BCC-0AD5-8F40-86BF-CAB091DDEE07}"/>
              </a:ext>
            </a:extLst>
          </p:cNvPr>
          <p:cNvSpPr>
            <a:spLocks noGrp="1"/>
          </p:cNvSpPr>
          <p:nvPr>
            <p:ph type="body" sz="quarter" idx="39"/>
          </p:nvPr>
        </p:nvSpPr>
        <p:spPr/>
        <p:txBody>
          <a:bodyPr/>
          <a:lstStyle/>
          <a:p>
            <a:r>
              <a:rPr lang="en-US" dirty="0"/>
              <a:t>Both a first-principles model and an FMU of the air heater was simulated together in a Python script. The resulting plot is presented in Figure 5. The source code utilizes the models to perform a MPC simulation and compares the results for both simulations.</a:t>
            </a:r>
          </a:p>
        </p:txBody>
      </p:sp>
      <p:sp>
        <p:nvSpPr>
          <p:cNvPr id="18" name="Plassholder for tekst 17">
            <a:extLst>
              <a:ext uri="{FF2B5EF4-FFF2-40B4-BE49-F238E27FC236}">
                <a16:creationId xmlns:a16="http://schemas.microsoft.com/office/drawing/2014/main" id="{766898D8-B493-1441-B312-D8A2BD28E1B8}"/>
              </a:ext>
            </a:extLst>
          </p:cNvPr>
          <p:cNvSpPr>
            <a:spLocks noGrp="1"/>
          </p:cNvSpPr>
          <p:nvPr>
            <p:ph type="body" sz="quarter" idx="41"/>
          </p:nvPr>
        </p:nvSpPr>
        <p:spPr/>
        <p:txBody>
          <a:bodyPr/>
          <a:lstStyle/>
          <a:p>
            <a:r>
              <a:rPr lang="en-US" dirty="0"/>
              <a:t>2. Problem Description and Objective</a:t>
            </a:r>
          </a:p>
        </p:txBody>
      </p:sp>
      <p:sp>
        <p:nvSpPr>
          <p:cNvPr id="19" name="Plassholder for tekst 18">
            <a:extLst>
              <a:ext uri="{FF2B5EF4-FFF2-40B4-BE49-F238E27FC236}">
                <a16:creationId xmlns:a16="http://schemas.microsoft.com/office/drawing/2014/main" id="{24708FF4-E874-4541-A5E3-03A59772962B}"/>
              </a:ext>
            </a:extLst>
          </p:cNvPr>
          <p:cNvSpPr>
            <a:spLocks noGrp="1"/>
          </p:cNvSpPr>
          <p:nvPr>
            <p:ph type="body" sz="quarter" idx="42"/>
          </p:nvPr>
        </p:nvSpPr>
        <p:spPr/>
        <p:txBody>
          <a:bodyPr/>
          <a:lstStyle/>
          <a:p>
            <a:r>
              <a:rPr lang="en-US" dirty="0"/>
              <a:t>Yara's goal is to enhance efficiency by centralizing the entire system within Modelica. An option under consideration involves the integration of an MPC block directly into the Modelica environment with the use of external objects as displayed in Figure 2.</a:t>
            </a:r>
          </a:p>
          <a:p>
            <a:endParaRPr lang="nb-NO" dirty="0"/>
          </a:p>
        </p:txBody>
      </p:sp>
      <p:sp>
        <p:nvSpPr>
          <p:cNvPr id="21" name="Plassholder for tekst 20">
            <a:extLst>
              <a:ext uri="{FF2B5EF4-FFF2-40B4-BE49-F238E27FC236}">
                <a16:creationId xmlns:a16="http://schemas.microsoft.com/office/drawing/2014/main" id="{9ED293F9-280C-D547-BDFA-E7DDB629CE86}"/>
              </a:ext>
            </a:extLst>
          </p:cNvPr>
          <p:cNvSpPr>
            <a:spLocks noGrp="1"/>
          </p:cNvSpPr>
          <p:nvPr>
            <p:ph type="body" sz="quarter" idx="44"/>
          </p:nvPr>
        </p:nvSpPr>
        <p:spPr/>
        <p:txBody>
          <a:bodyPr/>
          <a:lstStyle/>
          <a:p>
            <a:r>
              <a:rPr lang="en-US" dirty="0"/>
              <a:t>4. Calling External C code in Modelica</a:t>
            </a:r>
          </a:p>
        </p:txBody>
      </p:sp>
      <p:sp>
        <p:nvSpPr>
          <p:cNvPr id="22" name="Plassholder for tekst 21">
            <a:extLst>
              <a:ext uri="{FF2B5EF4-FFF2-40B4-BE49-F238E27FC236}">
                <a16:creationId xmlns:a16="http://schemas.microsoft.com/office/drawing/2014/main" id="{09F64726-112C-544F-A7E2-892D67BC8BA4}"/>
              </a:ext>
            </a:extLst>
          </p:cNvPr>
          <p:cNvSpPr>
            <a:spLocks noGrp="1"/>
          </p:cNvSpPr>
          <p:nvPr>
            <p:ph type="body" sz="quarter" idx="45"/>
          </p:nvPr>
        </p:nvSpPr>
        <p:spPr/>
        <p:txBody>
          <a:bodyPr/>
          <a:lstStyle/>
          <a:p>
            <a:r>
              <a:rPr lang="en-US" dirty="0"/>
              <a:t>The Modelica external object class was utilized to allocate space in memory to store variables, and to perform a function call of an external C function performing an optimization and returning the results back to the Modelica environment. The optimization was performed with the </a:t>
            </a:r>
            <a:r>
              <a:rPr lang="en-US" dirty="0" err="1"/>
              <a:t>NLopt</a:t>
            </a:r>
            <a:r>
              <a:rPr lang="en-US" dirty="0"/>
              <a:t> library for C based on the the cost function given in Figure 4.</a:t>
            </a:r>
          </a:p>
        </p:txBody>
      </p:sp>
      <p:sp>
        <p:nvSpPr>
          <p:cNvPr id="24" name="Plassholder for tekst 23">
            <a:extLst>
              <a:ext uri="{FF2B5EF4-FFF2-40B4-BE49-F238E27FC236}">
                <a16:creationId xmlns:a16="http://schemas.microsoft.com/office/drawing/2014/main" id="{D785FC93-463E-A54C-AB10-BEE6545452A9}"/>
              </a:ext>
            </a:extLst>
          </p:cNvPr>
          <p:cNvSpPr>
            <a:spLocks noGrp="1"/>
          </p:cNvSpPr>
          <p:nvPr>
            <p:ph type="body" sz="quarter" idx="47"/>
          </p:nvPr>
        </p:nvSpPr>
        <p:spPr/>
        <p:txBody>
          <a:bodyPr>
            <a:normAutofit/>
          </a:bodyPr>
          <a:lstStyle/>
          <a:p>
            <a:r>
              <a:rPr lang="en-US" dirty="0"/>
              <a:t>6. Conclusion</a:t>
            </a:r>
          </a:p>
        </p:txBody>
      </p:sp>
      <p:sp>
        <p:nvSpPr>
          <p:cNvPr id="25" name="Plassholder for tekst 24">
            <a:extLst>
              <a:ext uri="{FF2B5EF4-FFF2-40B4-BE49-F238E27FC236}">
                <a16:creationId xmlns:a16="http://schemas.microsoft.com/office/drawing/2014/main" id="{1F9D37BA-1F13-A44A-AF13-3399E49AC714}"/>
              </a:ext>
            </a:extLst>
          </p:cNvPr>
          <p:cNvSpPr>
            <a:spLocks noGrp="1"/>
          </p:cNvSpPr>
          <p:nvPr>
            <p:ph type="body" sz="quarter" idx="48"/>
          </p:nvPr>
        </p:nvSpPr>
        <p:spPr/>
        <p:txBody>
          <a:bodyPr>
            <a:normAutofit/>
          </a:bodyPr>
          <a:lstStyle/>
          <a:p>
            <a:r>
              <a:rPr lang="en-US" dirty="0"/>
              <a:t>﻿this thesis provides insights into advanced control implementation strategies within the Modelica framework and serves as a practical user manual. The comprehensive explanations provided are intended to assist in the implementation of these control strategies together with the associated GitHub repository.</a:t>
            </a:r>
          </a:p>
          <a:p>
            <a:endParaRPr lang="en-US" dirty="0"/>
          </a:p>
          <a:p>
            <a:r>
              <a:rPr lang="en-US" dirty="0"/>
              <a:t>Future work is presented in Figure 6.</a:t>
            </a:r>
          </a:p>
        </p:txBody>
      </p:sp>
      <p:pic>
        <p:nvPicPr>
          <p:cNvPr id="5" name="Content Placeholder 4">
            <a:extLst>
              <a:ext uri="{FF2B5EF4-FFF2-40B4-BE49-F238E27FC236}">
                <a16:creationId xmlns:a16="http://schemas.microsoft.com/office/drawing/2014/main" id="{E9CFE86C-D277-2E5F-588A-263CB50993DC}"/>
              </a:ext>
            </a:extLst>
          </p:cNvPr>
          <p:cNvPicPr>
            <a:picLocks noGrp="1" noChangeAspect="1"/>
          </p:cNvPicPr>
          <p:nvPr>
            <p:ph sz="quarter" idx="24"/>
          </p:nvPr>
        </p:nvPicPr>
        <p:blipFill rotWithShape="1">
          <a:blip r:embed="rId2"/>
          <a:srcRect b="71619"/>
          <a:stretch/>
        </p:blipFill>
        <p:spPr>
          <a:xfrm>
            <a:off x="1079500" y="13879357"/>
            <a:ext cx="5915025" cy="555937"/>
          </a:xfrm>
          <a:prstGeom prst="rect">
            <a:avLst/>
          </a:prstGeom>
        </p:spPr>
      </p:pic>
      <p:sp>
        <p:nvSpPr>
          <p:cNvPr id="26" name="TextBox 25">
            <a:extLst>
              <a:ext uri="{FF2B5EF4-FFF2-40B4-BE49-F238E27FC236}">
                <a16:creationId xmlns:a16="http://schemas.microsoft.com/office/drawing/2014/main" id="{9A26CDDA-38BC-2AFD-3FBB-7EB5A0CBCB3E}"/>
              </a:ext>
            </a:extLst>
          </p:cNvPr>
          <p:cNvSpPr txBox="1"/>
          <p:nvPr/>
        </p:nvSpPr>
        <p:spPr>
          <a:xfrm>
            <a:off x="1078823" y="14435294"/>
            <a:ext cx="5915025" cy="230832"/>
          </a:xfrm>
          <a:prstGeom prst="rect">
            <a:avLst/>
          </a:prstGeom>
          <a:noFill/>
        </p:spPr>
        <p:txBody>
          <a:bodyPr wrap="square" rtlCol="0">
            <a:spAutoFit/>
          </a:bodyPr>
          <a:lstStyle/>
          <a:p>
            <a:pPr algn="ctr"/>
            <a:r>
              <a:rPr lang="en-GB" sz="900" dirty="0"/>
              <a:t>Figure 1: Current workflow</a:t>
            </a:r>
          </a:p>
        </p:txBody>
      </p:sp>
      <p:pic>
        <p:nvPicPr>
          <p:cNvPr id="30" name="Content Placeholder 29">
            <a:extLst>
              <a:ext uri="{FF2B5EF4-FFF2-40B4-BE49-F238E27FC236}">
                <a16:creationId xmlns:a16="http://schemas.microsoft.com/office/drawing/2014/main" id="{1962B507-997B-4619-F3E5-362B45EC9F1C}"/>
              </a:ext>
            </a:extLst>
          </p:cNvPr>
          <p:cNvPicPr>
            <a:picLocks noGrp="1" noChangeAspect="1"/>
          </p:cNvPicPr>
          <p:nvPr>
            <p:ph sz="quarter" idx="40"/>
          </p:nvPr>
        </p:nvPicPr>
        <p:blipFill rotWithShape="1">
          <a:blip r:embed="rId2"/>
          <a:srcRect t="65938"/>
          <a:stretch/>
        </p:blipFill>
        <p:spPr>
          <a:xfrm>
            <a:off x="1079500" y="23540803"/>
            <a:ext cx="5915025" cy="667218"/>
          </a:xfrm>
          <a:prstGeom prst="rect">
            <a:avLst/>
          </a:prstGeom>
        </p:spPr>
      </p:pic>
      <p:sp>
        <p:nvSpPr>
          <p:cNvPr id="31" name="TextBox 30">
            <a:extLst>
              <a:ext uri="{FF2B5EF4-FFF2-40B4-BE49-F238E27FC236}">
                <a16:creationId xmlns:a16="http://schemas.microsoft.com/office/drawing/2014/main" id="{94108199-603F-64E4-5EF0-5C847732FE92}"/>
              </a:ext>
            </a:extLst>
          </p:cNvPr>
          <p:cNvSpPr txBox="1"/>
          <p:nvPr/>
        </p:nvSpPr>
        <p:spPr>
          <a:xfrm>
            <a:off x="1078391" y="24208021"/>
            <a:ext cx="5915458" cy="230832"/>
          </a:xfrm>
          <a:prstGeom prst="rect">
            <a:avLst/>
          </a:prstGeom>
          <a:noFill/>
        </p:spPr>
        <p:txBody>
          <a:bodyPr wrap="square" rtlCol="0">
            <a:spAutoFit/>
          </a:bodyPr>
          <a:lstStyle/>
          <a:p>
            <a:pPr algn="ctr"/>
            <a:r>
              <a:rPr lang="en-GB" sz="900" dirty="0"/>
              <a:t>Figure 2: Future workflow</a:t>
            </a:r>
          </a:p>
        </p:txBody>
      </p:sp>
      <p:pic>
        <p:nvPicPr>
          <p:cNvPr id="32" name="Chart Placeholder 7">
            <a:extLst>
              <a:ext uri="{FF2B5EF4-FFF2-40B4-BE49-F238E27FC236}">
                <a16:creationId xmlns:a16="http://schemas.microsoft.com/office/drawing/2014/main" id="{70876470-D5AC-B9B3-8E4A-4BD44DAB41A1}"/>
              </a:ext>
            </a:extLst>
          </p:cNvPr>
          <p:cNvPicPr>
            <a:picLocks noGrp="1" noChangeAspect="1"/>
          </p:cNvPicPr>
          <p:nvPr>
            <p:ph sz="quarter" idx="34"/>
          </p:nvPr>
        </p:nvPicPr>
        <p:blipFill>
          <a:blip r:embed="rId3">
            <a:extLst>
              <a:ext uri="{28A0092B-C50C-407E-A947-70E740481C1C}">
                <a14:useLocalDpi xmlns:a14="http://schemas.microsoft.com/office/drawing/2010/main" val="0"/>
              </a:ext>
            </a:extLst>
          </a:blip>
          <a:stretch>
            <a:fillRect/>
          </a:stretch>
        </p:blipFill>
        <p:spPr>
          <a:xfrm>
            <a:off x="9058242" y="12492038"/>
            <a:ext cx="3400491" cy="3330575"/>
          </a:xfrm>
          <a:prstGeom prst="rect">
            <a:avLst/>
          </a:prstGeom>
          <a:ln>
            <a:solidFill>
              <a:schemeClr val="accent6">
                <a:lumMod val="50000"/>
              </a:schemeClr>
            </a:solidFill>
          </a:ln>
        </p:spPr>
      </p:pic>
      <p:sp>
        <p:nvSpPr>
          <p:cNvPr id="33" name="TextBox 32">
            <a:extLst>
              <a:ext uri="{FF2B5EF4-FFF2-40B4-BE49-F238E27FC236}">
                <a16:creationId xmlns:a16="http://schemas.microsoft.com/office/drawing/2014/main" id="{63E08084-02F9-7434-6A93-C2A49977BAC9}"/>
              </a:ext>
            </a:extLst>
          </p:cNvPr>
          <p:cNvSpPr txBox="1"/>
          <p:nvPr/>
        </p:nvSpPr>
        <p:spPr>
          <a:xfrm>
            <a:off x="9058242" y="15822603"/>
            <a:ext cx="3400491" cy="230832"/>
          </a:xfrm>
          <a:prstGeom prst="rect">
            <a:avLst/>
          </a:prstGeom>
          <a:noFill/>
        </p:spPr>
        <p:txBody>
          <a:bodyPr wrap="square" rtlCol="0">
            <a:spAutoFit/>
          </a:bodyPr>
          <a:lstStyle/>
          <a:p>
            <a:pPr algn="ctr"/>
            <a:r>
              <a:rPr lang="en-GB" sz="900" dirty="0"/>
              <a:t>Figure 3: Implemented models in </a:t>
            </a:r>
            <a:r>
              <a:rPr lang="en-GB" sz="900" dirty="0" err="1"/>
              <a:t>OpenModelica</a:t>
            </a:r>
            <a:endParaRPr lang="en-GB" sz="900" dirty="0"/>
          </a:p>
        </p:txBody>
      </p:sp>
      <p:pic>
        <p:nvPicPr>
          <p:cNvPr id="38" name="Content Placeholder 37" descr="A graph on a screen&#10;&#10;Description automatically generated">
            <a:extLst>
              <a:ext uri="{FF2B5EF4-FFF2-40B4-BE49-F238E27FC236}">
                <a16:creationId xmlns:a16="http://schemas.microsoft.com/office/drawing/2014/main" id="{C77C1C0D-0123-5D32-512F-C29A0BFB811F}"/>
              </a:ext>
            </a:extLst>
          </p:cNvPr>
          <p:cNvPicPr>
            <a:picLocks noGrp="1" noChangeAspect="1"/>
          </p:cNvPicPr>
          <p:nvPr>
            <p:ph sz="quarter" idx="43"/>
          </p:nvPr>
        </p:nvPicPr>
        <p:blipFill>
          <a:blip r:embed="rId4">
            <a:extLst>
              <a:ext uri="{28A0092B-C50C-407E-A947-70E740481C1C}">
                <a14:useLocalDpi xmlns:a14="http://schemas.microsoft.com/office/drawing/2010/main" val="0"/>
              </a:ext>
            </a:extLst>
          </a:blip>
          <a:stretch>
            <a:fillRect/>
          </a:stretch>
        </p:blipFill>
        <p:spPr>
          <a:xfrm>
            <a:off x="9121366" y="22209125"/>
            <a:ext cx="3274243" cy="3330575"/>
          </a:xfrm>
          <a:prstGeom prst="rect">
            <a:avLst/>
          </a:prstGeom>
          <a:ln>
            <a:solidFill>
              <a:schemeClr val="accent6">
                <a:lumMod val="50000"/>
              </a:schemeClr>
            </a:solidFill>
          </a:ln>
        </p:spPr>
      </p:pic>
      <p:pic>
        <p:nvPicPr>
          <p:cNvPr id="44" name="Picture 43" descr="A blue and white sign with white text&#10;&#10;Description automatically generated">
            <a:extLst>
              <a:ext uri="{FF2B5EF4-FFF2-40B4-BE49-F238E27FC236}">
                <a16:creationId xmlns:a16="http://schemas.microsoft.com/office/drawing/2014/main" id="{96D8CFCE-DA54-C3AA-2836-0C3078D63FEA}"/>
              </a:ext>
            </a:extLst>
          </p:cNvPr>
          <p:cNvPicPr>
            <a:picLocks noChangeAspect="1"/>
          </p:cNvPicPr>
          <p:nvPr/>
        </p:nvPicPr>
        <p:blipFill>
          <a:blip r:embed="rId5"/>
          <a:stretch>
            <a:fillRect/>
          </a:stretch>
        </p:blipFill>
        <p:spPr>
          <a:xfrm>
            <a:off x="17207706" y="27976733"/>
            <a:ext cx="1803400" cy="1384300"/>
          </a:xfrm>
          <a:prstGeom prst="rect">
            <a:avLst/>
          </a:prstGeom>
        </p:spPr>
      </p:pic>
      <p:sp>
        <p:nvSpPr>
          <p:cNvPr id="48" name="TextBox 47">
            <a:extLst>
              <a:ext uri="{FF2B5EF4-FFF2-40B4-BE49-F238E27FC236}">
                <a16:creationId xmlns:a16="http://schemas.microsoft.com/office/drawing/2014/main" id="{1DF90E67-873F-AC49-6C86-A7D95BB3D4E1}"/>
              </a:ext>
            </a:extLst>
          </p:cNvPr>
          <p:cNvSpPr txBox="1"/>
          <p:nvPr/>
        </p:nvSpPr>
        <p:spPr>
          <a:xfrm>
            <a:off x="9057862" y="25593188"/>
            <a:ext cx="3400491" cy="230832"/>
          </a:xfrm>
          <a:prstGeom prst="rect">
            <a:avLst/>
          </a:prstGeom>
          <a:noFill/>
        </p:spPr>
        <p:txBody>
          <a:bodyPr wrap="square" rtlCol="0">
            <a:spAutoFit/>
          </a:bodyPr>
          <a:lstStyle/>
          <a:p>
            <a:pPr algn="ctr"/>
            <a:r>
              <a:rPr lang="en-GB" sz="900" dirty="0"/>
              <a:t>Figure 4: Optimization</a:t>
            </a:r>
          </a:p>
        </p:txBody>
      </p:sp>
      <p:sp>
        <p:nvSpPr>
          <p:cNvPr id="49" name="TextBox 48">
            <a:extLst>
              <a:ext uri="{FF2B5EF4-FFF2-40B4-BE49-F238E27FC236}">
                <a16:creationId xmlns:a16="http://schemas.microsoft.com/office/drawing/2014/main" id="{C8BD4A8B-B422-112F-9187-02D044A6C2B0}"/>
              </a:ext>
            </a:extLst>
          </p:cNvPr>
          <p:cNvSpPr txBox="1"/>
          <p:nvPr/>
        </p:nvSpPr>
        <p:spPr>
          <a:xfrm>
            <a:off x="14428134" y="15780505"/>
            <a:ext cx="5916612" cy="230832"/>
          </a:xfrm>
          <a:prstGeom prst="rect">
            <a:avLst/>
          </a:prstGeom>
          <a:noFill/>
        </p:spPr>
        <p:txBody>
          <a:bodyPr wrap="square" rtlCol="0">
            <a:spAutoFit/>
          </a:bodyPr>
          <a:lstStyle/>
          <a:p>
            <a:pPr algn="ctr"/>
            <a:r>
              <a:rPr lang="en-GB" sz="900" dirty="0"/>
              <a:t>Figure 5: MPC simulation results</a:t>
            </a:r>
          </a:p>
        </p:txBody>
      </p:sp>
      <p:sp>
        <p:nvSpPr>
          <p:cNvPr id="54" name="TextBox 53">
            <a:extLst>
              <a:ext uri="{FF2B5EF4-FFF2-40B4-BE49-F238E27FC236}">
                <a16:creationId xmlns:a16="http://schemas.microsoft.com/office/drawing/2014/main" id="{35310A1B-220E-5207-7969-5D8BBD0C5CF5}"/>
              </a:ext>
            </a:extLst>
          </p:cNvPr>
          <p:cNvSpPr txBox="1"/>
          <p:nvPr/>
        </p:nvSpPr>
        <p:spPr>
          <a:xfrm>
            <a:off x="14428134" y="25500855"/>
            <a:ext cx="5916611" cy="230832"/>
          </a:xfrm>
          <a:prstGeom prst="rect">
            <a:avLst/>
          </a:prstGeom>
          <a:noFill/>
        </p:spPr>
        <p:txBody>
          <a:bodyPr wrap="square" rtlCol="0">
            <a:spAutoFit/>
          </a:bodyPr>
          <a:lstStyle/>
          <a:p>
            <a:pPr algn="ctr"/>
            <a:r>
              <a:rPr lang="en-GB" sz="900" dirty="0"/>
              <a:t>Figure 6: Future work</a:t>
            </a:r>
          </a:p>
        </p:txBody>
      </p:sp>
      <p:pic>
        <p:nvPicPr>
          <p:cNvPr id="74" name="Content Placeholder 73">
            <a:extLst>
              <a:ext uri="{FF2B5EF4-FFF2-40B4-BE49-F238E27FC236}">
                <a16:creationId xmlns:a16="http://schemas.microsoft.com/office/drawing/2014/main" id="{CCCEB00A-2C62-EC70-E8B6-2DA916864565}"/>
              </a:ext>
            </a:extLst>
          </p:cNvPr>
          <p:cNvPicPr>
            <a:picLocks noGrp="1" noChangeAspect="1"/>
          </p:cNvPicPr>
          <p:nvPr>
            <p:ph sz="quarter" idx="46"/>
          </p:nvPr>
        </p:nvPicPr>
        <p:blipFill>
          <a:blip r:embed="rId6"/>
          <a:stretch>
            <a:fillRect/>
          </a:stretch>
        </p:blipFill>
        <p:spPr>
          <a:xfrm>
            <a:off x="14428788" y="22586815"/>
            <a:ext cx="5916612" cy="2575195"/>
          </a:xfrm>
          <a:prstGeom prst="rect">
            <a:avLst/>
          </a:prstGeom>
        </p:spPr>
      </p:pic>
      <p:pic>
        <p:nvPicPr>
          <p:cNvPr id="59" name="Content Placeholder 5" descr="A graph with lines and numbers&#10;&#10;Description automatically generated">
            <a:extLst>
              <a:ext uri="{FF2B5EF4-FFF2-40B4-BE49-F238E27FC236}">
                <a16:creationId xmlns:a16="http://schemas.microsoft.com/office/drawing/2014/main" id="{5085C032-CDCB-73C6-DE40-E09C3124653B}"/>
              </a:ext>
            </a:extLst>
          </p:cNvPr>
          <p:cNvPicPr>
            <a:picLocks noGrp="1" noChangeAspect="1"/>
          </p:cNvPicPr>
          <p:nvPr>
            <p:ph sz="quarter" idx="37"/>
          </p:nvPr>
        </p:nvPicPr>
        <p:blipFill>
          <a:blip r:embed="rId7">
            <a:extLst>
              <a:ext uri="{28A0092B-C50C-407E-A947-70E740481C1C}">
                <a14:useLocalDpi xmlns:a14="http://schemas.microsoft.com/office/drawing/2010/main" val="0"/>
              </a:ext>
            </a:extLst>
          </a:blip>
          <a:stretch>
            <a:fillRect/>
          </a:stretch>
        </p:blipFill>
        <p:spPr>
          <a:xfrm>
            <a:off x="14428788" y="12562200"/>
            <a:ext cx="5916612" cy="3190250"/>
          </a:xfrm>
          <a:prstGeom prst="rect">
            <a:avLst/>
          </a:prstGeom>
          <a:ln>
            <a:solidFill>
              <a:schemeClr val="accent6">
                <a:lumMod val="50000"/>
              </a:schemeClr>
            </a:solidFill>
          </a:ln>
        </p:spPr>
      </p:pic>
      <p:pic>
        <p:nvPicPr>
          <p:cNvPr id="86" name="Picture Placeholder 85" descr="A graph with green lines and white text&#10;&#10;Description automatically generated">
            <a:extLst>
              <a:ext uri="{FF2B5EF4-FFF2-40B4-BE49-F238E27FC236}">
                <a16:creationId xmlns:a16="http://schemas.microsoft.com/office/drawing/2014/main" id="{B2E4A77E-B446-C72B-9EAF-64780E539C1F}"/>
              </a:ext>
            </a:extLst>
          </p:cNvPr>
          <p:cNvPicPr>
            <a:picLocks noGrp="1" noChangeAspect="1"/>
          </p:cNvPicPr>
          <p:nvPr>
            <p:ph type="pic" sz="quarter" idx="23"/>
          </p:nvPr>
        </p:nvPicPr>
        <p:blipFill rotWithShape="1">
          <a:blip r:embed="rId8"/>
          <a:srcRect t="-246" b="707"/>
          <a:stretch/>
        </p:blipFill>
        <p:spPr>
          <a:xfrm>
            <a:off x="10466727" y="2060783"/>
            <a:ext cx="9753551" cy="5145106"/>
          </a:xfrm>
        </p:spPr>
      </p:pic>
    </p:spTree>
    <p:extLst>
      <p:ext uri="{BB962C8B-B14F-4D97-AF65-F5344CB8AC3E}">
        <p14:creationId xmlns:p14="http://schemas.microsoft.com/office/powerpoint/2010/main" val="3454256734"/>
      </p:ext>
    </p:extLst>
  </p:cSld>
  <p:clrMapOvr>
    <a:masterClrMapping/>
  </p:clrMapOvr>
</p:sld>
</file>

<file path=ppt/theme/theme1.xml><?xml version="1.0" encoding="utf-8"?>
<a:theme xmlns:a="http://schemas.openxmlformats.org/drawingml/2006/main" name="USN Nynorsk">
  <a:themeElements>
    <a:clrScheme name="Custom 35">
      <a:dk1>
        <a:srgbClr val="000000"/>
      </a:dk1>
      <a:lt1>
        <a:sysClr val="window" lastClr="FFFFFF"/>
      </a:lt1>
      <a:dk2>
        <a:srgbClr val="7E9492"/>
      </a:dk2>
      <a:lt2>
        <a:srgbClr val="D6E0E3"/>
      </a:lt2>
      <a:accent1>
        <a:srgbClr val="4B4CAD"/>
      </a:accent1>
      <a:accent2>
        <a:srgbClr val="31BCAF"/>
      </a:accent2>
      <a:accent3>
        <a:srgbClr val="007C70"/>
      </a:accent3>
      <a:accent4>
        <a:srgbClr val="FFDE40"/>
      </a:accent4>
      <a:accent5>
        <a:srgbClr val="009ECA"/>
      </a:accent5>
      <a:accent6>
        <a:srgbClr val="B1374A"/>
      </a:accent6>
      <a:hlink>
        <a:srgbClr val="0062B4"/>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sjon1.potx" id="{5838AD0A-AC9E-46B2-855D-2914F154E5C2}" vid="{BA435848-9856-4153-9337-6451EEB45511}"/>
    </a:ext>
  </a:extLst>
</a:theme>
</file>

<file path=ppt/theme/theme2.xml><?xml version="1.0" encoding="utf-8"?>
<a:theme xmlns:a="http://schemas.openxmlformats.org/drawingml/2006/main" name="USN English">
  <a:themeElements>
    <a:clrScheme name="Custom 35">
      <a:dk1>
        <a:srgbClr val="000000"/>
      </a:dk1>
      <a:lt1>
        <a:sysClr val="window" lastClr="FFFFFF"/>
      </a:lt1>
      <a:dk2>
        <a:srgbClr val="7E9492"/>
      </a:dk2>
      <a:lt2>
        <a:srgbClr val="D6E0E3"/>
      </a:lt2>
      <a:accent1>
        <a:srgbClr val="4B4CAD"/>
      </a:accent1>
      <a:accent2>
        <a:srgbClr val="31BCAF"/>
      </a:accent2>
      <a:accent3>
        <a:srgbClr val="007C70"/>
      </a:accent3>
      <a:accent4>
        <a:srgbClr val="FFDE40"/>
      </a:accent4>
      <a:accent5>
        <a:srgbClr val="009ECA"/>
      </a:accent5>
      <a:accent6>
        <a:srgbClr val="B1374A"/>
      </a:accent6>
      <a:hlink>
        <a:srgbClr val="0062B4"/>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sjon1.potx" id="{5838AD0A-AC9E-46B2-855D-2914F154E5C2}" vid="{9ED58198-438B-445D-89A7-7BD33F1328D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USN Nynorsk</Template>
  <TotalTime>418</TotalTime>
  <Words>411</Words>
  <Application>Microsoft Macintosh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Calibri</vt:lpstr>
      <vt:lpstr>Calibri Light</vt:lpstr>
      <vt:lpstr>Lucida Grande</vt:lpstr>
      <vt:lpstr>Times New Roman</vt:lpstr>
      <vt:lpstr>USN Nynorsk</vt:lpstr>
      <vt:lpstr>USN English</vt:lpstr>
      <vt:lpstr>Master’s Thesis 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Master’s thesis 2023</dc:title>
  <dc:creator>Carl Magnus Bøe</dc:creator>
  <cp:lastModifiedBy>Carl Magnus Bøe</cp:lastModifiedBy>
  <cp:revision>6</cp:revision>
  <dcterms:created xsi:type="dcterms:W3CDTF">2023-12-13T09:13:21Z</dcterms:created>
  <dcterms:modified xsi:type="dcterms:W3CDTF">2023-12-13T16:12:43Z</dcterms:modified>
</cp:coreProperties>
</file>