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7" r:id="rId2"/>
  </p:sldIdLst>
  <p:sldSz cx="6119813" cy="8640763"/>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D7D7"/>
    <a:srgbClr val="DEEAEA"/>
    <a:srgbClr val="3E5E9C"/>
    <a:srgbClr val="00A7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47"/>
    <p:restoredTop sz="94693"/>
  </p:normalViewPr>
  <p:slideViewPr>
    <p:cSldViewPr snapToGrid="0" snapToObjects="1" showGuides="1">
      <p:cViewPr varScale="1">
        <p:scale>
          <a:sx n="108" d="100"/>
          <a:sy n="108" d="100"/>
        </p:scale>
        <p:origin x="42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7E76C0-2BD6-A24F-965A-F58357A307A6}" type="datetimeFigureOut">
              <a:rPr lang="nb-NO" smtClean="0"/>
              <a:t>13.12.2023</a:t>
            </a:fld>
            <a:endParaRPr lang="nb-NO"/>
          </a:p>
        </p:txBody>
      </p:sp>
      <p:sp>
        <p:nvSpPr>
          <p:cNvPr id="4" name="Plassholder for lysbilde 3"/>
          <p:cNvSpPr>
            <a:spLocks noGrp="1" noRot="1" noChangeAspect="1"/>
          </p:cNvSpPr>
          <p:nvPr>
            <p:ph type="sldImg" idx="2"/>
          </p:nvPr>
        </p:nvSpPr>
        <p:spPr>
          <a:xfrm>
            <a:off x="2336800" y="1143000"/>
            <a:ext cx="2184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103AC7-5BAD-AC46-97F9-7F1BBD9A752A}" type="slidenum">
              <a:rPr lang="nb-NO" smtClean="0"/>
              <a:t>‹#›</a:t>
            </a:fld>
            <a:endParaRPr lang="nb-NO"/>
          </a:p>
        </p:txBody>
      </p:sp>
    </p:spTree>
    <p:extLst>
      <p:ext uri="{BB962C8B-B14F-4D97-AF65-F5344CB8AC3E}">
        <p14:creationId xmlns:p14="http://schemas.microsoft.com/office/powerpoint/2010/main" val="1673034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tellysbilde">
    <p:spTree>
      <p:nvGrpSpPr>
        <p:cNvPr id="1" name=""/>
        <p:cNvGrpSpPr/>
        <p:nvPr/>
      </p:nvGrpSpPr>
      <p:grpSpPr>
        <a:xfrm>
          <a:off x="0" y="0"/>
          <a:ext cx="0" cy="0"/>
          <a:chOff x="0" y="0"/>
          <a:chExt cx="0" cy="0"/>
        </a:xfrm>
      </p:grpSpPr>
      <p:cxnSp>
        <p:nvCxnSpPr>
          <p:cNvPr id="12" name="Rett linje 11"/>
          <p:cNvCxnSpPr/>
          <p:nvPr userDrawn="1"/>
        </p:nvCxnSpPr>
        <p:spPr>
          <a:xfrm>
            <a:off x="914400" y="1139126"/>
            <a:ext cx="240224" cy="0"/>
          </a:xfrm>
          <a:prstGeom prst="line">
            <a:avLst/>
          </a:prstGeom>
          <a:ln w="19050">
            <a:solidFill>
              <a:srgbClr val="00A792"/>
            </a:solidFill>
          </a:ln>
        </p:spPr>
        <p:style>
          <a:lnRef idx="1">
            <a:schemeClr val="accent1"/>
          </a:lnRef>
          <a:fillRef idx="0">
            <a:schemeClr val="accent1"/>
          </a:fillRef>
          <a:effectRef idx="0">
            <a:schemeClr val="accent1"/>
          </a:effectRef>
          <a:fontRef idx="minor">
            <a:schemeClr val="tx1"/>
          </a:fontRef>
        </p:style>
      </p:cxnSp>
      <p:sp>
        <p:nvSpPr>
          <p:cNvPr id="14" name="Rektangel 13"/>
          <p:cNvSpPr/>
          <p:nvPr userDrawn="1"/>
        </p:nvSpPr>
        <p:spPr>
          <a:xfrm>
            <a:off x="3158835" y="6043694"/>
            <a:ext cx="2294417" cy="2230881"/>
          </a:xfrm>
          <a:prstGeom prst="rect">
            <a:avLst/>
          </a:prstGeom>
          <a:solidFill>
            <a:srgbClr val="DE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6" name="Plassholder for bilde 7"/>
          <p:cNvSpPr>
            <a:spLocks noGrp="1"/>
          </p:cNvSpPr>
          <p:nvPr>
            <p:ph type="pic" sz="quarter" idx="13"/>
          </p:nvPr>
        </p:nvSpPr>
        <p:spPr>
          <a:xfrm>
            <a:off x="714375" y="6043694"/>
            <a:ext cx="2268507" cy="2233612"/>
          </a:xfrm>
          <a:solidFill>
            <a:schemeClr val="bg1">
              <a:lumMod val="95000"/>
            </a:schemeClr>
          </a:solidFill>
          <a:ln>
            <a:noFill/>
          </a:ln>
        </p:spPr>
        <p:txBody>
          <a:bodyPr/>
          <a:lstStyle/>
          <a:p>
            <a:endParaRPr lang="nb-NO"/>
          </a:p>
        </p:txBody>
      </p:sp>
      <p:sp>
        <p:nvSpPr>
          <p:cNvPr id="17" name="Tittel 1"/>
          <p:cNvSpPr txBox="1">
            <a:spLocks/>
          </p:cNvSpPr>
          <p:nvPr userDrawn="1"/>
        </p:nvSpPr>
        <p:spPr>
          <a:xfrm>
            <a:off x="714828" y="1333710"/>
            <a:ext cx="4602048" cy="738930"/>
          </a:xfrm>
          <a:prstGeom prst="rect">
            <a:avLst/>
          </a:prstGeom>
        </p:spPr>
        <p:txBody>
          <a:bodyPr vert="horz" lIns="91440" tIns="45720" rIns="91440" bIns="45720" rtlCol="0" anchor="ctr">
            <a:normAutofit/>
          </a:bodyPr>
          <a:lstStyle>
            <a:lvl1pPr algn="l" defTabSz="612008" rtl="0" eaLnBrk="1" latinLnBrk="0" hangingPunct="1">
              <a:lnSpc>
                <a:spcPct val="90000"/>
              </a:lnSpc>
              <a:spcBef>
                <a:spcPct val="0"/>
              </a:spcBef>
              <a:buNone/>
              <a:defRPr sz="2945" kern="1200">
                <a:solidFill>
                  <a:schemeClr val="tx1"/>
                </a:solidFill>
                <a:latin typeface="+mj-lt"/>
                <a:ea typeface="+mj-ea"/>
                <a:cs typeface="+mj-cs"/>
              </a:defRPr>
            </a:lvl1pPr>
          </a:lstStyle>
          <a:p>
            <a:endParaRPr lang="nb-NO" sz="2400" b="1">
              <a:latin typeface="Times New Roman" charset="0"/>
              <a:ea typeface="Times New Roman" charset="0"/>
              <a:cs typeface="Times New Roman" charset="0"/>
            </a:endParaRPr>
          </a:p>
        </p:txBody>
      </p:sp>
      <p:sp>
        <p:nvSpPr>
          <p:cNvPr id="4" name="Plassholder for tekst 3"/>
          <p:cNvSpPr>
            <a:spLocks noGrp="1"/>
          </p:cNvSpPr>
          <p:nvPr>
            <p:ph type="body" sz="quarter" idx="14" hasCustomPrompt="1"/>
          </p:nvPr>
        </p:nvSpPr>
        <p:spPr>
          <a:xfrm>
            <a:off x="714828" y="319177"/>
            <a:ext cx="4738423" cy="690321"/>
          </a:xfrm>
        </p:spPr>
        <p:txBody>
          <a:bodyPr anchor="ctr">
            <a:normAutofit/>
          </a:bodyPr>
          <a:lstStyle>
            <a:lvl1pPr marL="0" indent="0">
              <a:buFontTx/>
              <a:buNone/>
              <a:defRPr sz="2400" b="1">
                <a:latin typeface="Times New Roman" charset="0"/>
                <a:ea typeface="Times New Roman" charset="0"/>
                <a:cs typeface="Times New Roman" charset="0"/>
              </a:defRPr>
            </a:lvl1pPr>
          </a:lstStyle>
          <a:p>
            <a:pPr lvl="0"/>
            <a:r>
              <a:rPr lang="nb-NO" dirty="0"/>
              <a:t>Tittel</a:t>
            </a:r>
          </a:p>
        </p:txBody>
      </p:sp>
      <p:sp>
        <p:nvSpPr>
          <p:cNvPr id="6" name="Plassholder for tekst 5"/>
          <p:cNvSpPr>
            <a:spLocks noGrp="1"/>
          </p:cNvSpPr>
          <p:nvPr>
            <p:ph type="body" sz="quarter" idx="15" hasCustomPrompt="1"/>
          </p:nvPr>
        </p:nvSpPr>
        <p:spPr>
          <a:xfrm>
            <a:off x="714882" y="1333710"/>
            <a:ext cx="4738370" cy="709613"/>
          </a:xfrm>
        </p:spPr>
        <p:txBody>
          <a:bodyPr anchor="ctr">
            <a:normAutofit/>
          </a:bodyPr>
          <a:lstStyle>
            <a:lvl1pPr marL="0" indent="0">
              <a:buFontTx/>
              <a:buNone/>
              <a:defRPr sz="1100"/>
            </a:lvl1pPr>
            <a:lvl2pPr marL="306004" indent="0">
              <a:buFontTx/>
              <a:buNone/>
              <a:defRPr/>
            </a:lvl2pPr>
            <a:lvl3pPr marL="612008" indent="0">
              <a:buFontTx/>
              <a:buNone/>
              <a:defRPr/>
            </a:lvl3pPr>
            <a:lvl4pPr marL="918012" indent="0">
              <a:buFontTx/>
              <a:buNone/>
              <a:defRPr/>
            </a:lvl4pPr>
            <a:lvl5pPr marL="1224016" indent="0">
              <a:buFontTx/>
              <a:buNone/>
              <a:defRPr/>
            </a:lvl5pPr>
          </a:lstStyle>
          <a:p>
            <a:pPr lvl="0"/>
            <a:r>
              <a:rPr lang="nb-NO" dirty="0"/>
              <a:t>Ingress</a:t>
            </a:r>
          </a:p>
        </p:txBody>
      </p:sp>
      <p:sp>
        <p:nvSpPr>
          <p:cNvPr id="8" name="Plassholder for tekst 7"/>
          <p:cNvSpPr>
            <a:spLocks noGrp="1"/>
          </p:cNvSpPr>
          <p:nvPr>
            <p:ph type="body" sz="quarter" idx="16" hasCustomPrompt="1"/>
          </p:nvPr>
        </p:nvSpPr>
        <p:spPr>
          <a:xfrm>
            <a:off x="714375" y="2303463"/>
            <a:ext cx="2268538" cy="888311"/>
          </a:xfrm>
        </p:spPr>
        <p:txBody>
          <a:bodyPr>
            <a:normAutofit/>
          </a:bodyPr>
          <a:lstStyle>
            <a:lvl1pPr marL="0" indent="0">
              <a:buFontTx/>
              <a:buNone/>
              <a:defRPr sz="900"/>
            </a:lvl1pPr>
          </a:lstStyle>
          <a:p>
            <a:pPr lvl="0"/>
            <a:r>
              <a:rPr lang="nb-NO" dirty="0"/>
              <a:t>Prosjektnummer: xx</a:t>
            </a:r>
          </a:p>
        </p:txBody>
      </p:sp>
      <p:sp>
        <p:nvSpPr>
          <p:cNvPr id="18" name="Plassholder for tekst 7"/>
          <p:cNvSpPr>
            <a:spLocks noGrp="1"/>
          </p:cNvSpPr>
          <p:nvPr>
            <p:ph type="body" sz="quarter" idx="17" hasCustomPrompt="1"/>
          </p:nvPr>
        </p:nvSpPr>
        <p:spPr>
          <a:xfrm>
            <a:off x="714375" y="3366604"/>
            <a:ext cx="2268538" cy="2335455"/>
          </a:xfrm>
        </p:spPr>
        <p:txBody>
          <a:bodyPr>
            <a:normAutofit/>
          </a:bodyPr>
          <a:lstStyle>
            <a:lvl1pPr marL="0" marR="0" indent="0" algn="l" defTabSz="612008" rtl="0" eaLnBrk="1" fontAlgn="auto" latinLnBrk="0" hangingPunct="1">
              <a:lnSpc>
                <a:spcPct val="90000"/>
              </a:lnSpc>
              <a:spcBef>
                <a:spcPts val="669"/>
              </a:spcBef>
              <a:spcAft>
                <a:spcPts val="0"/>
              </a:spcAft>
              <a:buClrTx/>
              <a:buSzTx/>
              <a:buFont typeface="Arial" panose="020B0604020202020204" pitchFamily="34" charset="0"/>
              <a:buNone/>
              <a:tabLst/>
              <a:defRPr sz="900"/>
            </a:lvl1pPr>
          </a:lstStyle>
          <a:p>
            <a:pPr lvl="0"/>
            <a:r>
              <a:rPr lang="nb-NO" dirty="0"/>
              <a:t>Problemstilling:</a:t>
            </a:r>
          </a:p>
          <a:p>
            <a:pPr marL="0" marR="0" lvl="0" indent="0" algn="l" defTabSz="612008" rtl="0" eaLnBrk="1" fontAlgn="auto" latinLnBrk="0" hangingPunct="1">
              <a:lnSpc>
                <a:spcPct val="90000"/>
              </a:lnSpc>
              <a:spcBef>
                <a:spcPts val="669"/>
              </a:spcBef>
              <a:spcAft>
                <a:spcPts val="0"/>
              </a:spcAft>
              <a:buClrTx/>
              <a:buSzTx/>
              <a:buFont typeface="Arial" panose="020B0604020202020204" pitchFamily="34" charset="0"/>
              <a:buNone/>
              <a:tabLst/>
              <a:defRPr/>
            </a:pPr>
            <a:r>
              <a:rPr lang="nb-NO" dirty="0"/>
              <a:t>Tekst her</a:t>
            </a:r>
          </a:p>
          <a:p>
            <a:pPr lvl="0"/>
            <a:endParaRPr lang="nb-NO" dirty="0"/>
          </a:p>
        </p:txBody>
      </p:sp>
      <p:sp>
        <p:nvSpPr>
          <p:cNvPr id="19" name="Plassholder for tekst 7"/>
          <p:cNvSpPr>
            <a:spLocks noGrp="1"/>
          </p:cNvSpPr>
          <p:nvPr>
            <p:ph type="body" sz="quarter" idx="18" hasCustomPrompt="1"/>
          </p:nvPr>
        </p:nvSpPr>
        <p:spPr>
          <a:xfrm>
            <a:off x="3184713" y="2303463"/>
            <a:ext cx="2268538" cy="1819963"/>
          </a:xfrm>
        </p:spPr>
        <p:txBody>
          <a:bodyPr>
            <a:normAutofit/>
          </a:bodyPr>
          <a:lstStyle>
            <a:lvl1pPr marL="0" indent="0">
              <a:buFontTx/>
              <a:buNone/>
              <a:defRPr sz="900" baseline="0"/>
            </a:lvl1pPr>
          </a:lstStyle>
          <a:p>
            <a:pPr lvl="0"/>
            <a:r>
              <a:rPr lang="nb-NO" dirty="0"/>
              <a:t>Sammendrag: </a:t>
            </a:r>
          </a:p>
          <a:p>
            <a:pPr lvl="0"/>
            <a:r>
              <a:rPr lang="nb-NO" dirty="0"/>
              <a:t>Tekst her</a:t>
            </a:r>
          </a:p>
        </p:txBody>
      </p:sp>
      <p:sp>
        <p:nvSpPr>
          <p:cNvPr id="23" name="Plassholder for tekst 7"/>
          <p:cNvSpPr>
            <a:spLocks noGrp="1"/>
          </p:cNvSpPr>
          <p:nvPr>
            <p:ph type="body" sz="quarter" idx="19" hasCustomPrompt="1"/>
          </p:nvPr>
        </p:nvSpPr>
        <p:spPr>
          <a:xfrm>
            <a:off x="3184713" y="4330460"/>
            <a:ext cx="2268538" cy="1371599"/>
          </a:xfrm>
        </p:spPr>
        <p:txBody>
          <a:bodyPr>
            <a:normAutofit/>
          </a:bodyPr>
          <a:lstStyle>
            <a:lvl1pPr marL="0" indent="0">
              <a:buNone/>
              <a:defRPr sz="900" b="0" baseline="0"/>
            </a:lvl1pPr>
            <a:lvl2pPr marL="306004" indent="0">
              <a:buFontTx/>
              <a:buNone/>
              <a:defRPr/>
            </a:lvl2pPr>
          </a:lstStyle>
          <a:p>
            <a:pPr lvl="0"/>
            <a:r>
              <a:rPr lang="nb-NO" dirty="0"/>
              <a:t>Om prosjektgruppen:</a:t>
            </a:r>
          </a:p>
          <a:p>
            <a:pPr lvl="0"/>
            <a:r>
              <a:rPr lang="nb-NO" dirty="0"/>
              <a:t>Tekst her</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0737" y="469007"/>
            <a:ext cx="5278339" cy="1670148"/>
          </a:xfrm>
          <a:prstGeom prst="rect">
            <a:avLst/>
          </a:prstGeom>
        </p:spPr>
        <p:txBody>
          <a:bodyPr vert="horz" lIns="91440" tIns="45720" rIns="91440" bIns="45720" rtlCol="0" anchor="ctr">
            <a:normAutofit/>
          </a:bodyPr>
          <a:lstStyle/>
          <a:p>
            <a:r>
              <a:rPr lang="nb-NO" dirty="0"/>
              <a:t>Klikk for å redigere tittelstil</a:t>
            </a:r>
            <a:endParaRPr lang="en-US" dirty="0"/>
          </a:p>
        </p:txBody>
      </p:sp>
      <p:sp>
        <p:nvSpPr>
          <p:cNvPr id="3" name="Text Placeholder 2"/>
          <p:cNvSpPr>
            <a:spLocks noGrp="1"/>
          </p:cNvSpPr>
          <p:nvPr>
            <p:ph type="body" idx="1"/>
          </p:nvPr>
        </p:nvSpPr>
        <p:spPr>
          <a:xfrm>
            <a:off x="420737" y="2300203"/>
            <a:ext cx="5278339" cy="5482485"/>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2"/>
          </p:nvPr>
        </p:nvSpPr>
        <p:spPr>
          <a:xfrm>
            <a:off x="420737" y="8008709"/>
            <a:ext cx="1376958" cy="460041"/>
          </a:xfrm>
          <a:prstGeom prst="rect">
            <a:avLst/>
          </a:prstGeom>
        </p:spPr>
        <p:txBody>
          <a:bodyPr vert="horz" lIns="91440" tIns="45720" rIns="91440" bIns="45720" rtlCol="0" anchor="ctr"/>
          <a:lstStyle>
            <a:lvl1pPr algn="l">
              <a:defRPr sz="803">
                <a:solidFill>
                  <a:schemeClr val="tx1">
                    <a:tint val="75000"/>
                  </a:schemeClr>
                </a:solidFill>
              </a:defRPr>
            </a:lvl1pPr>
          </a:lstStyle>
          <a:p>
            <a:fld id="{2D9B09E4-D553-A141-B782-B6D5AEEB5E6A}" type="datetimeFigureOut">
              <a:rPr lang="nb-NO" smtClean="0"/>
              <a:t>13.12.2023</a:t>
            </a:fld>
            <a:endParaRPr lang="nb-NO"/>
          </a:p>
        </p:txBody>
      </p:sp>
      <p:sp>
        <p:nvSpPr>
          <p:cNvPr id="5" name="Footer Placeholder 4"/>
          <p:cNvSpPr>
            <a:spLocks noGrp="1"/>
          </p:cNvSpPr>
          <p:nvPr>
            <p:ph type="ftr" sz="quarter" idx="3"/>
          </p:nvPr>
        </p:nvSpPr>
        <p:spPr>
          <a:xfrm>
            <a:off x="2027188" y="8008709"/>
            <a:ext cx="2065437" cy="460041"/>
          </a:xfrm>
          <a:prstGeom prst="rect">
            <a:avLst/>
          </a:prstGeom>
        </p:spPr>
        <p:txBody>
          <a:bodyPr vert="horz" lIns="91440" tIns="45720" rIns="91440" bIns="45720" rtlCol="0" anchor="ctr"/>
          <a:lstStyle>
            <a:lvl1pPr algn="ctr">
              <a:defRPr sz="803">
                <a:solidFill>
                  <a:schemeClr val="tx1">
                    <a:tint val="75000"/>
                  </a:schemeClr>
                </a:solidFill>
              </a:defRPr>
            </a:lvl1pPr>
          </a:lstStyle>
          <a:p>
            <a:endParaRPr lang="nb-NO"/>
          </a:p>
        </p:txBody>
      </p:sp>
      <p:sp>
        <p:nvSpPr>
          <p:cNvPr id="6" name="Slide Number Placeholder 5"/>
          <p:cNvSpPr>
            <a:spLocks noGrp="1"/>
          </p:cNvSpPr>
          <p:nvPr>
            <p:ph type="sldNum" sz="quarter" idx="4"/>
          </p:nvPr>
        </p:nvSpPr>
        <p:spPr>
          <a:xfrm>
            <a:off x="4322118" y="8008709"/>
            <a:ext cx="1376958" cy="460041"/>
          </a:xfrm>
          <a:prstGeom prst="rect">
            <a:avLst/>
          </a:prstGeom>
        </p:spPr>
        <p:txBody>
          <a:bodyPr vert="horz" lIns="91440" tIns="45720" rIns="91440" bIns="45720" rtlCol="0" anchor="ctr"/>
          <a:lstStyle>
            <a:lvl1pPr algn="r">
              <a:defRPr sz="803">
                <a:solidFill>
                  <a:schemeClr val="tx1">
                    <a:tint val="75000"/>
                  </a:schemeClr>
                </a:solidFill>
              </a:defRPr>
            </a:lvl1pPr>
          </a:lstStyle>
          <a:p>
            <a:fld id="{EEC26E02-51E4-0443-AFBC-A97B74F6FC36}" type="slidenum">
              <a:rPr lang="nb-NO" smtClean="0"/>
              <a:t>‹#›</a:t>
            </a:fld>
            <a:endParaRPr lang="nb-NO"/>
          </a:p>
        </p:txBody>
      </p:sp>
    </p:spTree>
    <p:extLst>
      <p:ext uri="{BB962C8B-B14F-4D97-AF65-F5344CB8AC3E}">
        <p14:creationId xmlns:p14="http://schemas.microsoft.com/office/powerpoint/2010/main" val="1316973886"/>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612008" rtl="0" eaLnBrk="1" latinLnBrk="0" hangingPunct="1">
        <a:lnSpc>
          <a:spcPct val="90000"/>
        </a:lnSpc>
        <a:spcBef>
          <a:spcPct val="0"/>
        </a:spcBef>
        <a:buNone/>
        <a:defRPr sz="2945" kern="1200">
          <a:solidFill>
            <a:schemeClr val="tx1"/>
          </a:solidFill>
          <a:latin typeface="+mj-lt"/>
          <a:ea typeface="+mj-ea"/>
          <a:cs typeface="+mj-cs"/>
        </a:defRPr>
      </a:lvl1pPr>
    </p:titleStyle>
    <p:bodyStyle>
      <a:lvl1pPr marL="153002" indent="-153002" algn="l" defTabSz="612008" rtl="0" eaLnBrk="1" latinLnBrk="0" hangingPunct="1">
        <a:lnSpc>
          <a:spcPct val="90000"/>
        </a:lnSpc>
        <a:spcBef>
          <a:spcPts val="669"/>
        </a:spcBef>
        <a:buFont typeface="Arial" panose="020B0604020202020204" pitchFamily="34" charset="0"/>
        <a:buChar char="•"/>
        <a:defRPr sz="1874" kern="1200">
          <a:solidFill>
            <a:schemeClr val="tx1"/>
          </a:solidFill>
          <a:latin typeface="+mn-lt"/>
          <a:ea typeface="+mn-ea"/>
          <a:cs typeface="+mn-cs"/>
        </a:defRPr>
      </a:lvl1pPr>
      <a:lvl2pPr marL="459006" indent="-153002" algn="l" defTabSz="612008" rtl="0" eaLnBrk="1" latinLnBrk="0" hangingPunct="1">
        <a:lnSpc>
          <a:spcPct val="90000"/>
        </a:lnSpc>
        <a:spcBef>
          <a:spcPts val="335"/>
        </a:spcBef>
        <a:buFont typeface="Arial" panose="020B0604020202020204" pitchFamily="34" charset="0"/>
        <a:buChar char="•"/>
        <a:defRPr sz="1606" kern="1200">
          <a:solidFill>
            <a:schemeClr val="tx1"/>
          </a:solidFill>
          <a:latin typeface="+mn-lt"/>
          <a:ea typeface="+mn-ea"/>
          <a:cs typeface="+mn-cs"/>
        </a:defRPr>
      </a:lvl2pPr>
      <a:lvl3pPr marL="765010" indent="-153002" algn="l" defTabSz="612008" rtl="0" eaLnBrk="1" latinLnBrk="0" hangingPunct="1">
        <a:lnSpc>
          <a:spcPct val="90000"/>
        </a:lnSpc>
        <a:spcBef>
          <a:spcPts val="335"/>
        </a:spcBef>
        <a:buFont typeface="Arial" panose="020B0604020202020204" pitchFamily="34" charset="0"/>
        <a:buChar char="•"/>
        <a:defRPr sz="1339" kern="1200">
          <a:solidFill>
            <a:schemeClr val="tx1"/>
          </a:solidFill>
          <a:latin typeface="+mn-lt"/>
          <a:ea typeface="+mn-ea"/>
          <a:cs typeface="+mn-cs"/>
        </a:defRPr>
      </a:lvl3pPr>
      <a:lvl4pPr marL="1071014" indent="-153002" algn="l" defTabSz="612008" rtl="0" eaLnBrk="1" latinLnBrk="0" hangingPunct="1">
        <a:lnSpc>
          <a:spcPct val="90000"/>
        </a:lnSpc>
        <a:spcBef>
          <a:spcPts val="335"/>
        </a:spcBef>
        <a:buFont typeface="Arial" panose="020B0604020202020204" pitchFamily="34" charset="0"/>
        <a:buChar char="•"/>
        <a:defRPr sz="1205" kern="1200">
          <a:solidFill>
            <a:schemeClr val="tx1"/>
          </a:solidFill>
          <a:latin typeface="+mn-lt"/>
          <a:ea typeface="+mn-ea"/>
          <a:cs typeface="+mn-cs"/>
        </a:defRPr>
      </a:lvl4pPr>
      <a:lvl5pPr marL="1377018" indent="-153002" algn="l" defTabSz="612008" rtl="0" eaLnBrk="1" latinLnBrk="0" hangingPunct="1">
        <a:lnSpc>
          <a:spcPct val="90000"/>
        </a:lnSpc>
        <a:spcBef>
          <a:spcPts val="335"/>
        </a:spcBef>
        <a:buFont typeface="Arial" panose="020B0604020202020204" pitchFamily="34" charset="0"/>
        <a:buChar char="•"/>
        <a:defRPr sz="1205" kern="1200">
          <a:solidFill>
            <a:schemeClr val="tx1"/>
          </a:solidFill>
          <a:latin typeface="+mn-lt"/>
          <a:ea typeface="+mn-ea"/>
          <a:cs typeface="+mn-cs"/>
        </a:defRPr>
      </a:lvl5pPr>
      <a:lvl6pPr marL="1683022" indent="-153002" algn="l" defTabSz="612008" rtl="0" eaLnBrk="1" latinLnBrk="0" hangingPunct="1">
        <a:lnSpc>
          <a:spcPct val="90000"/>
        </a:lnSpc>
        <a:spcBef>
          <a:spcPts val="335"/>
        </a:spcBef>
        <a:buFont typeface="Arial" panose="020B0604020202020204" pitchFamily="34" charset="0"/>
        <a:buChar char="•"/>
        <a:defRPr sz="1205" kern="1200">
          <a:solidFill>
            <a:schemeClr val="tx1"/>
          </a:solidFill>
          <a:latin typeface="+mn-lt"/>
          <a:ea typeface="+mn-ea"/>
          <a:cs typeface="+mn-cs"/>
        </a:defRPr>
      </a:lvl6pPr>
      <a:lvl7pPr marL="1989026" indent="-153002" algn="l" defTabSz="612008" rtl="0" eaLnBrk="1" latinLnBrk="0" hangingPunct="1">
        <a:lnSpc>
          <a:spcPct val="90000"/>
        </a:lnSpc>
        <a:spcBef>
          <a:spcPts val="335"/>
        </a:spcBef>
        <a:buFont typeface="Arial" panose="020B0604020202020204" pitchFamily="34" charset="0"/>
        <a:buChar char="•"/>
        <a:defRPr sz="1205" kern="1200">
          <a:solidFill>
            <a:schemeClr val="tx1"/>
          </a:solidFill>
          <a:latin typeface="+mn-lt"/>
          <a:ea typeface="+mn-ea"/>
          <a:cs typeface="+mn-cs"/>
        </a:defRPr>
      </a:lvl7pPr>
      <a:lvl8pPr marL="2295030" indent="-153002" algn="l" defTabSz="612008" rtl="0" eaLnBrk="1" latinLnBrk="0" hangingPunct="1">
        <a:lnSpc>
          <a:spcPct val="90000"/>
        </a:lnSpc>
        <a:spcBef>
          <a:spcPts val="335"/>
        </a:spcBef>
        <a:buFont typeface="Arial" panose="020B0604020202020204" pitchFamily="34" charset="0"/>
        <a:buChar char="•"/>
        <a:defRPr sz="1205" kern="1200">
          <a:solidFill>
            <a:schemeClr val="tx1"/>
          </a:solidFill>
          <a:latin typeface="+mn-lt"/>
          <a:ea typeface="+mn-ea"/>
          <a:cs typeface="+mn-cs"/>
        </a:defRPr>
      </a:lvl8pPr>
      <a:lvl9pPr marL="2601034" indent="-153002" algn="l" defTabSz="612008" rtl="0" eaLnBrk="1" latinLnBrk="0" hangingPunct="1">
        <a:lnSpc>
          <a:spcPct val="90000"/>
        </a:lnSpc>
        <a:spcBef>
          <a:spcPts val="335"/>
        </a:spcBef>
        <a:buFont typeface="Arial" panose="020B0604020202020204" pitchFamily="34" charset="0"/>
        <a:buChar char="•"/>
        <a:defRPr sz="1205" kern="1200">
          <a:solidFill>
            <a:schemeClr val="tx1"/>
          </a:solidFill>
          <a:latin typeface="+mn-lt"/>
          <a:ea typeface="+mn-ea"/>
          <a:cs typeface="+mn-cs"/>
        </a:defRPr>
      </a:lvl9pPr>
    </p:bodyStyle>
    <p:otherStyle>
      <a:defPPr>
        <a:defRPr lang="en-US"/>
      </a:defPPr>
      <a:lvl1pPr marL="0" algn="l" defTabSz="612008" rtl="0" eaLnBrk="1" latinLnBrk="0" hangingPunct="1">
        <a:defRPr sz="1205" kern="1200">
          <a:solidFill>
            <a:schemeClr val="tx1"/>
          </a:solidFill>
          <a:latin typeface="+mn-lt"/>
          <a:ea typeface="+mn-ea"/>
          <a:cs typeface="+mn-cs"/>
        </a:defRPr>
      </a:lvl1pPr>
      <a:lvl2pPr marL="306004" algn="l" defTabSz="612008" rtl="0" eaLnBrk="1" latinLnBrk="0" hangingPunct="1">
        <a:defRPr sz="1205" kern="1200">
          <a:solidFill>
            <a:schemeClr val="tx1"/>
          </a:solidFill>
          <a:latin typeface="+mn-lt"/>
          <a:ea typeface="+mn-ea"/>
          <a:cs typeface="+mn-cs"/>
        </a:defRPr>
      </a:lvl2pPr>
      <a:lvl3pPr marL="612008" algn="l" defTabSz="612008" rtl="0" eaLnBrk="1" latinLnBrk="0" hangingPunct="1">
        <a:defRPr sz="1205" kern="1200">
          <a:solidFill>
            <a:schemeClr val="tx1"/>
          </a:solidFill>
          <a:latin typeface="+mn-lt"/>
          <a:ea typeface="+mn-ea"/>
          <a:cs typeface="+mn-cs"/>
        </a:defRPr>
      </a:lvl3pPr>
      <a:lvl4pPr marL="918012" algn="l" defTabSz="612008" rtl="0" eaLnBrk="1" latinLnBrk="0" hangingPunct="1">
        <a:defRPr sz="1205" kern="1200">
          <a:solidFill>
            <a:schemeClr val="tx1"/>
          </a:solidFill>
          <a:latin typeface="+mn-lt"/>
          <a:ea typeface="+mn-ea"/>
          <a:cs typeface="+mn-cs"/>
        </a:defRPr>
      </a:lvl4pPr>
      <a:lvl5pPr marL="1224016" algn="l" defTabSz="612008" rtl="0" eaLnBrk="1" latinLnBrk="0" hangingPunct="1">
        <a:defRPr sz="1205" kern="1200">
          <a:solidFill>
            <a:schemeClr val="tx1"/>
          </a:solidFill>
          <a:latin typeface="+mn-lt"/>
          <a:ea typeface="+mn-ea"/>
          <a:cs typeface="+mn-cs"/>
        </a:defRPr>
      </a:lvl5pPr>
      <a:lvl6pPr marL="1530020" algn="l" defTabSz="612008" rtl="0" eaLnBrk="1" latinLnBrk="0" hangingPunct="1">
        <a:defRPr sz="1205" kern="1200">
          <a:solidFill>
            <a:schemeClr val="tx1"/>
          </a:solidFill>
          <a:latin typeface="+mn-lt"/>
          <a:ea typeface="+mn-ea"/>
          <a:cs typeface="+mn-cs"/>
        </a:defRPr>
      </a:lvl6pPr>
      <a:lvl7pPr marL="1836024" algn="l" defTabSz="612008" rtl="0" eaLnBrk="1" latinLnBrk="0" hangingPunct="1">
        <a:defRPr sz="1205" kern="1200">
          <a:solidFill>
            <a:schemeClr val="tx1"/>
          </a:solidFill>
          <a:latin typeface="+mn-lt"/>
          <a:ea typeface="+mn-ea"/>
          <a:cs typeface="+mn-cs"/>
        </a:defRPr>
      </a:lvl7pPr>
      <a:lvl8pPr marL="2142028" algn="l" defTabSz="612008" rtl="0" eaLnBrk="1" latinLnBrk="0" hangingPunct="1">
        <a:defRPr sz="1205" kern="1200">
          <a:solidFill>
            <a:schemeClr val="tx1"/>
          </a:solidFill>
          <a:latin typeface="+mn-lt"/>
          <a:ea typeface="+mn-ea"/>
          <a:cs typeface="+mn-cs"/>
        </a:defRPr>
      </a:lvl8pPr>
      <a:lvl9pPr marL="2448032" algn="l" defTabSz="612008" rtl="0" eaLnBrk="1" latinLnBrk="0" hangingPunct="1">
        <a:defRPr sz="12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ssholder for tekst 2"/>
          <p:cNvSpPr>
            <a:spLocks noGrp="1"/>
          </p:cNvSpPr>
          <p:nvPr>
            <p:ph type="body" sz="quarter" idx="14"/>
          </p:nvPr>
        </p:nvSpPr>
        <p:spPr>
          <a:xfrm>
            <a:off x="714375" y="319177"/>
            <a:ext cx="4738423" cy="690321"/>
          </a:xfrm>
        </p:spPr>
        <p:txBody>
          <a:bodyPr>
            <a:normAutofit fontScale="92500" lnSpcReduction="10000"/>
          </a:bodyPr>
          <a:lstStyle/>
          <a:p>
            <a:r>
              <a:rPr lang="en-US" dirty="0"/>
              <a:t>Advanced Control Implementation with Modelica</a:t>
            </a:r>
            <a:endParaRPr lang="nb-NO" dirty="0"/>
          </a:p>
        </p:txBody>
      </p:sp>
      <p:sp>
        <p:nvSpPr>
          <p:cNvPr id="4" name="Plassholder for tekst 3"/>
          <p:cNvSpPr>
            <a:spLocks noGrp="1"/>
          </p:cNvSpPr>
          <p:nvPr>
            <p:ph type="body" sz="quarter" idx="15"/>
          </p:nvPr>
        </p:nvSpPr>
        <p:spPr>
          <a:xfrm>
            <a:off x="714828" y="1628886"/>
            <a:ext cx="4738423" cy="1223182"/>
          </a:xfrm>
        </p:spPr>
        <p:txBody>
          <a:bodyPr vert="horz" lIns="91440" tIns="45720" rIns="91440" bIns="45720" rtlCol="0" anchor="t">
            <a:normAutofit/>
          </a:bodyPr>
          <a:lstStyle/>
          <a:p>
            <a:pPr>
              <a:buFont typeface="Arial" panose="020B0604020202020204" pitchFamily="34" charset="0"/>
            </a:pPr>
            <a:r>
              <a:rPr lang="en-US" b="1" dirty="0"/>
              <a:t>Introduction and background:</a:t>
            </a:r>
          </a:p>
          <a:p>
            <a:pPr>
              <a:buFont typeface="Arial" panose="020B0604020202020204" pitchFamily="34" charset="0"/>
            </a:pPr>
            <a:r>
              <a:rPr lang="en-US" dirty="0"/>
              <a:t>In the absence of inherent support for advanced control methods in Modelica, the current workflow as displayed in Figure 1, consisting of generating models within Modelica. Subsequently, the models are exported as functional mock-up units (FMUs) to SIMULINK. Within SIMULINK the MPC block in the model predictive control toolbox is utilized to compute the control signal.</a:t>
            </a:r>
          </a:p>
        </p:txBody>
      </p:sp>
      <p:sp>
        <p:nvSpPr>
          <p:cNvPr id="6" name="Plassholder for tekst 5"/>
          <p:cNvSpPr>
            <a:spLocks noGrp="1"/>
          </p:cNvSpPr>
          <p:nvPr>
            <p:ph type="body" sz="quarter" idx="17"/>
          </p:nvPr>
        </p:nvSpPr>
        <p:spPr>
          <a:xfrm>
            <a:off x="714375" y="3846136"/>
            <a:ext cx="4738876" cy="1855923"/>
          </a:xfrm>
        </p:spPr>
        <p:txBody>
          <a:bodyPr>
            <a:normAutofit/>
          </a:bodyPr>
          <a:lstStyle/>
          <a:p>
            <a:r>
              <a:rPr lang="en-US" sz="1100" b="1" dirty="0"/>
              <a:t>Problem description and objective:</a:t>
            </a:r>
          </a:p>
          <a:p>
            <a:r>
              <a:rPr lang="en-US" sz="1100" dirty="0"/>
              <a:t>Yara's goal is to enhance efficiency by centralizing the entire system within Modelica. An option under consideration involves the integration of an MPC block directly into the Modelica environment.</a:t>
            </a:r>
          </a:p>
          <a:p>
            <a:endParaRPr lang="en-US" sz="1100" dirty="0"/>
          </a:p>
          <a:p>
            <a:endParaRPr lang="en-US" sz="1100" dirty="0"/>
          </a:p>
          <a:p>
            <a:endParaRPr lang="en-US" sz="1100" dirty="0"/>
          </a:p>
        </p:txBody>
      </p:sp>
      <p:sp>
        <p:nvSpPr>
          <p:cNvPr id="9" name="Undertittel 2"/>
          <p:cNvSpPr txBox="1">
            <a:spLocks/>
          </p:cNvSpPr>
          <p:nvPr/>
        </p:nvSpPr>
        <p:spPr>
          <a:xfrm>
            <a:off x="3233395" y="6146277"/>
            <a:ext cx="2139884" cy="2045616"/>
          </a:xfrm>
          <a:prstGeom prst="rect">
            <a:avLst/>
          </a:prstGeom>
        </p:spPr>
        <p:txBody>
          <a:bodyPr vert="horz" lIns="91440" tIns="45720" rIns="91440" bIns="45720" rtlCol="0" anchor="ctr">
            <a:normAutofit/>
          </a:bodyPr>
          <a:lstStyle>
            <a:lvl1pPr marL="0" indent="0" algn="ctr" defTabSz="612008" rtl="0" eaLnBrk="1" latinLnBrk="0" hangingPunct="1">
              <a:lnSpc>
                <a:spcPct val="90000"/>
              </a:lnSpc>
              <a:spcBef>
                <a:spcPts val="669"/>
              </a:spcBef>
              <a:buFont typeface="Arial" panose="020B0604020202020204" pitchFamily="34" charset="0"/>
              <a:buNone/>
              <a:defRPr sz="1606" kern="1200">
                <a:solidFill>
                  <a:schemeClr val="tx1"/>
                </a:solidFill>
                <a:latin typeface="+mn-lt"/>
                <a:ea typeface="+mn-ea"/>
                <a:cs typeface="+mn-cs"/>
              </a:defRPr>
            </a:lvl1pPr>
            <a:lvl2pPr marL="306004" indent="0" algn="ctr" defTabSz="612008" rtl="0" eaLnBrk="1" latinLnBrk="0" hangingPunct="1">
              <a:lnSpc>
                <a:spcPct val="90000"/>
              </a:lnSpc>
              <a:spcBef>
                <a:spcPts val="335"/>
              </a:spcBef>
              <a:buFont typeface="Arial" panose="020B0604020202020204" pitchFamily="34" charset="0"/>
              <a:buNone/>
              <a:defRPr sz="1339" kern="1200">
                <a:solidFill>
                  <a:schemeClr val="tx1"/>
                </a:solidFill>
                <a:latin typeface="+mn-lt"/>
                <a:ea typeface="+mn-ea"/>
                <a:cs typeface="+mn-cs"/>
              </a:defRPr>
            </a:lvl2pPr>
            <a:lvl3pPr marL="612008" indent="0" algn="ctr" defTabSz="612008" rtl="0" eaLnBrk="1" latinLnBrk="0" hangingPunct="1">
              <a:lnSpc>
                <a:spcPct val="90000"/>
              </a:lnSpc>
              <a:spcBef>
                <a:spcPts val="335"/>
              </a:spcBef>
              <a:buFont typeface="Arial" panose="020B0604020202020204" pitchFamily="34" charset="0"/>
              <a:buNone/>
              <a:defRPr sz="1205" kern="1200">
                <a:solidFill>
                  <a:schemeClr val="tx1"/>
                </a:solidFill>
                <a:latin typeface="+mn-lt"/>
                <a:ea typeface="+mn-ea"/>
                <a:cs typeface="+mn-cs"/>
              </a:defRPr>
            </a:lvl3pPr>
            <a:lvl4pPr marL="918012" indent="0" algn="ctr" defTabSz="612008" rtl="0" eaLnBrk="1" latinLnBrk="0" hangingPunct="1">
              <a:lnSpc>
                <a:spcPct val="90000"/>
              </a:lnSpc>
              <a:spcBef>
                <a:spcPts val="335"/>
              </a:spcBef>
              <a:buFont typeface="Arial" panose="020B0604020202020204" pitchFamily="34" charset="0"/>
              <a:buNone/>
              <a:defRPr sz="1071" kern="1200">
                <a:solidFill>
                  <a:schemeClr val="tx1"/>
                </a:solidFill>
                <a:latin typeface="+mn-lt"/>
                <a:ea typeface="+mn-ea"/>
                <a:cs typeface="+mn-cs"/>
              </a:defRPr>
            </a:lvl4pPr>
            <a:lvl5pPr marL="1224016" indent="0" algn="ctr" defTabSz="612008" rtl="0" eaLnBrk="1" latinLnBrk="0" hangingPunct="1">
              <a:lnSpc>
                <a:spcPct val="90000"/>
              </a:lnSpc>
              <a:spcBef>
                <a:spcPts val="335"/>
              </a:spcBef>
              <a:buFont typeface="Arial" panose="020B0604020202020204" pitchFamily="34" charset="0"/>
              <a:buNone/>
              <a:defRPr sz="1071" kern="1200">
                <a:solidFill>
                  <a:schemeClr val="tx1"/>
                </a:solidFill>
                <a:latin typeface="+mn-lt"/>
                <a:ea typeface="+mn-ea"/>
                <a:cs typeface="+mn-cs"/>
              </a:defRPr>
            </a:lvl5pPr>
            <a:lvl6pPr marL="1530020" indent="0" algn="ctr" defTabSz="612008" rtl="0" eaLnBrk="1" latinLnBrk="0" hangingPunct="1">
              <a:lnSpc>
                <a:spcPct val="90000"/>
              </a:lnSpc>
              <a:spcBef>
                <a:spcPts val="335"/>
              </a:spcBef>
              <a:buFont typeface="Arial" panose="020B0604020202020204" pitchFamily="34" charset="0"/>
              <a:buNone/>
              <a:defRPr sz="1071" kern="1200">
                <a:solidFill>
                  <a:schemeClr val="tx1"/>
                </a:solidFill>
                <a:latin typeface="+mn-lt"/>
                <a:ea typeface="+mn-ea"/>
                <a:cs typeface="+mn-cs"/>
              </a:defRPr>
            </a:lvl6pPr>
            <a:lvl7pPr marL="1836024" indent="0" algn="ctr" defTabSz="612008" rtl="0" eaLnBrk="1" latinLnBrk="0" hangingPunct="1">
              <a:lnSpc>
                <a:spcPct val="90000"/>
              </a:lnSpc>
              <a:spcBef>
                <a:spcPts val="335"/>
              </a:spcBef>
              <a:buFont typeface="Arial" panose="020B0604020202020204" pitchFamily="34" charset="0"/>
              <a:buNone/>
              <a:defRPr sz="1071" kern="1200">
                <a:solidFill>
                  <a:schemeClr val="tx1"/>
                </a:solidFill>
                <a:latin typeface="+mn-lt"/>
                <a:ea typeface="+mn-ea"/>
                <a:cs typeface="+mn-cs"/>
              </a:defRPr>
            </a:lvl7pPr>
            <a:lvl8pPr marL="2142028" indent="0" algn="ctr" defTabSz="612008" rtl="0" eaLnBrk="1" latinLnBrk="0" hangingPunct="1">
              <a:lnSpc>
                <a:spcPct val="90000"/>
              </a:lnSpc>
              <a:spcBef>
                <a:spcPts val="335"/>
              </a:spcBef>
              <a:buFont typeface="Arial" panose="020B0604020202020204" pitchFamily="34" charset="0"/>
              <a:buNone/>
              <a:defRPr sz="1071" kern="1200">
                <a:solidFill>
                  <a:schemeClr val="tx1"/>
                </a:solidFill>
                <a:latin typeface="+mn-lt"/>
                <a:ea typeface="+mn-ea"/>
                <a:cs typeface="+mn-cs"/>
              </a:defRPr>
            </a:lvl8pPr>
            <a:lvl9pPr marL="2448032" indent="0" algn="ctr" defTabSz="612008" rtl="0" eaLnBrk="1" latinLnBrk="0" hangingPunct="1">
              <a:lnSpc>
                <a:spcPct val="90000"/>
              </a:lnSpc>
              <a:spcBef>
                <a:spcPts val="335"/>
              </a:spcBef>
              <a:buFont typeface="Arial" panose="020B0604020202020204" pitchFamily="34" charset="0"/>
              <a:buNone/>
              <a:defRPr sz="1071" kern="1200">
                <a:solidFill>
                  <a:schemeClr val="tx1"/>
                </a:solidFill>
                <a:latin typeface="+mn-lt"/>
                <a:ea typeface="+mn-ea"/>
                <a:cs typeface="+mn-cs"/>
              </a:defRPr>
            </a:lvl9pPr>
          </a:lstStyle>
          <a:p>
            <a:pPr algn="l">
              <a:lnSpc>
                <a:spcPct val="100000"/>
              </a:lnSpc>
              <a:defRPr/>
            </a:pPr>
            <a:r>
              <a:rPr lang="en-US" sz="1050" b="1" dirty="0">
                <a:solidFill>
                  <a:srgbClr val="000000"/>
                </a:solidFill>
                <a:latin typeface="Calibri"/>
                <a:ea typeface=""/>
                <a:cs typeface=""/>
              </a:rPr>
              <a:t>Candidate</a:t>
            </a:r>
            <a:r>
              <a:rPr kumimoji="0" lang="en-US" sz="1050" i="0" u="none" strike="noStrike" kern="1200" cap="none" spc="0" normalizeH="0" baseline="0" noProof="0" dirty="0">
                <a:ln>
                  <a:noFill/>
                </a:ln>
                <a:solidFill>
                  <a:srgbClr val="000000"/>
                </a:solidFill>
                <a:effectLst/>
                <a:uLnTx/>
                <a:uFillTx/>
                <a:latin typeface="Calibri"/>
                <a:ea typeface=""/>
                <a:cs typeface=""/>
              </a:rPr>
              <a:t>: </a:t>
            </a:r>
          </a:p>
          <a:p>
            <a:pPr algn="l">
              <a:lnSpc>
                <a:spcPct val="100000"/>
              </a:lnSpc>
              <a:defRPr/>
            </a:pPr>
            <a:r>
              <a:rPr kumimoji="0" lang="en-US" sz="1050" i="0" u="none" strike="noStrike" kern="1200" cap="none" spc="0" normalizeH="0" baseline="0" noProof="0" dirty="0">
                <a:ln>
                  <a:noFill/>
                </a:ln>
                <a:solidFill>
                  <a:srgbClr val="000000"/>
                </a:solidFill>
                <a:effectLst/>
                <a:uLnTx/>
                <a:uFillTx/>
                <a:latin typeface="Calibri"/>
                <a:ea typeface=""/>
                <a:cs typeface=""/>
              </a:rPr>
              <a:t>Carl Magnus Bøe</a:t>
            </a:r>
            <a:endParaRPr lang="en-US" sz="1050" noProof="0" dirty="0">
              <a:solidFill>
                <a:srgbClr val="000000"/>
              </a:solidFill>
              <a:latin typeface="Calibri"/>
              <a:ea typeface=""/>
              <a:cs typeface=""/>
            </a:endParaRPr>
          </a:p>
          <a:p>
            <a:pPr algn="l">
              <a:lnSpc>
                <a:spcPct val="100000"/>
              </a:lnSpc>
              <a:defRPr/>
            </a:pPr>
            <a:r>
              <a:rPr lang="en-US" sz="1050" b="1" dirty="0">
                <a:solidFill>
                  <a:srgbClr val="000000"/>
                </a:solidFill>
                <a:latin typeface="Calibri"/>
                <a:ea typeface=""/>
                <a:cs typeface=""/>
              </a:rPr>
              <a:t>Telephone:</a:t>
            </a:r>
          </a:p>
          <a:p>
            <a:pPr algn="l">
              <a:lnSpc>
                <a:spcPct val="100000"/>
              </a:lnSpc>
              <a:defRPr/>
            </a:pPr>
            <a:r>
              <a:rPr lang="en-US" sz="1050" dirty="0">
                <a:solidFill>
                  <a:srgbClr val="000000"/>
                </a:solidFill>
                <a:latin typeface="Calibri"/>
                <a:ea typeface=""/>
                <a:cs typeface=""/>
              </a:rPr>
              <a:t>95746478</a:t>
            </a:r>
          </a:p>
          <a:p>
            <a:pPr algn="l">
              <a:lnSpc>
                <a:spcPct val="100000"/>
              </a:lnSpc>
              <a:defRPr/>
            </a:pPr>
            <a:r>
              <a:rPr lang="en-US" sz="1050" b="1" dirty="0">
                <a:solidFill>
                  <a:srgbClr val="000000"/>
                </a:solidFill>
                <a:latin typeface="Calibri"/>
                <a:ea typeface=""/>
                <a:cs typeface=""/>
              </a:rPr>
              <a:t>E</a:t>
            </a:r>
            <a:r>
              <a:rPr lang="en-US" sz="1050" b="1" dirty="0">
                <a:solidFill>
                  <a:srgbClr val="000000"/>
                </a:solidFill>
              </a:rPr>
              <a:t>mail:</a:t>
            </a:r>
          </a:p>
          <a:p>
            <a:pPr algn="l">
              <a:lnSpc>
                <a:spcPct val="100000"/>
              </a:lnSpc>
              <a:defRPr/>
            </a:pPr>
            <a:r>
              <a:rPr lang="en-US" sz="1050" dirty="0">
                <a:solidFill>
                  <a:srgbClr val="000000"/>
                </a:solidFill>
              </a:rPr>
              <a:t>228755@usn.no</a:t>
            </a:r>
          </a:p>
          <a:p>
            <a:pPr algn="l">
              <a:lnSpc>
                <a:spcPct val="100000"/>
              </a:lnSpc>
              <a:defRPr/>
            </a:pPr>
            <a:endParaRPr lang="en-US" sz="1050" dirty="0">
              <a:solidFill>
                <a:srgbClr val="000000"/>
              </a:solidFill>
            </a:endParaRPr>
          </a:p>
        </p:txBody>
      </p:sp>
      <p:sp>
        <p:nvSpPr>
          <p:cNvPr id="12" name="Plassholder for tekst 4"/>
          <p:cNvSpPr>
            <a:spLocks noGrp="1"/>
          </p:cNvSpPr>
          <p:nvPr>
            <p:ph type="body" sz="quarter" idx="16"/>
          </p:nvPr>
        </p:nvSpPr>
        <p:spPr>
          <a:xfrm>
            <a:off x="714828" y="1289310"/>
            <a:ext cx="4658451" cy="329144"/>
          </a:xfrm>
        </p:spPr>
        <p:txBody>
          <a:bodyPr>
            <a:noAutofit/>
          </a:bodyPr>
          <a:lstStyle/>
          <a:p>
            <a:r>
              <a:rPr lang="en-US" sz="1400" b="1" dirty="0"/>
              <a:t>Master’s thesis number</a:t>
            </a:r>
            <a:r>
              <a:rPr lang="en-US" sz="1400" dirty="0"/>
              <a:t>: MT-28-23</a:t>
            </a:r>
            <a:br>
              <a:rPr lang="en-US" sz="1400" dirty="0"/>
            </a:br>
            <a:endParaRPr lang="en-US" sz="1400" dirty="0"/>
          </a:p>
        </p:txBody>
      </p:sp>
      <p:pic>
        <p:nvPicPr>
          <p:cNvPr id="13" name="Picture Placeholder 12" descr="A diagram of a machine&#10;&#10;Description automatically generated">
            <a:extLst>
              <a:ext uri="{FF2B5EF4-FFF2-40B4-BE49-F238E27FC236}">
                <a16:creationId xmlns:a16="http://schemas.microsoft.com/office/drawing/2014/main" id="{B5A6F8FC-AA2C-9915-961B-2CC01C25D8CD}"/>
              </a:ext>
            </a:extLst>
          </p:cNvPr>
          <p:cNvPicPr>
            <a:picLocks noGrp="1" noChangeAspect="1"/>
          </p:cNvPicPr>
          <p:nvPr>
            <p:ph type="pic" sz="quarter" idx="13"/>
          </p:nvPr>
        </p:nvPicPr>
        <p:blipFill>
          <a:blip r:embed="rId2"/>
          <a:srcRect l="262" r="262"/>
          <a:stretch>
            <a:fillRect/>
          </a:stretch>
        </p:blipFill>
        <p:spPr/>
      </p:pic>
      <p:sp>
        <p:nvSpPr>
          <p:cNvPr id="17" name="TextBox 16">
            <a:extLst>
              <a:ext uri="{FF2B5EF4-FFF2-40B4-BE49-F238E27FC236}">
                <a16:creationId xmlns:a16="http://schemas.microsoft.com/office/drawing/2014/main" id="{3369F21C-A059-349B-BA49-7CB390AEB2C4}"/>
              </a:ext>
            </a:extLst>
          </p:cNvPr>
          <p:cNvSpPr txBox="1"/>
          <p:nvPr/>
        </p:nvSpPr>
        <p:spPr>
          <a:xfrm>
            <a:off x="2419777" y="3164436"/>
            <a:ext cx="1126210" cy="184666"/>
          </a:xfrm>
          <a:prstGeom prst="rect">
            <a:avLst/>
          </a:prstGeom>
          <a:noFill/>
        </p:spPr>
        <p:txBody>
          <a:bodyPr wrap="square" rtlCol="0">
            <a:spAutoFit/>
          </a:bodyPr>
          <a:lstStyle/>
          <a:p>
            <a:pPr algn="ctr"/>
            <a:r>
              <a:rPr lang="en-GB" sz="600" dirty="0"/>
              <a:t>Figure 1: Current workflow</a:t>
            </a:r>
          </a:p>
        </p:txBody>
      </p:sp>
      <p:pic>
        <p:nvPicPr>
          <p:cNvPr id="19" name="Picture 18">
            <a:extLst>
              <a:ext uri="{FF2B5EF4-FFF2-40B4-BE49-F238E27FC236}">
                <a16:creationId xmlns:a16="http://schemas.microsoft.com/office/drawing/2014/main" id="{43876BAF-1178-FDFB-694F-107494FD950E}"/>
              </a:ext>
            </a:extLst>
          </p:cNvPr>
          <p:cNvPicPr>
            <a:picLocks noChangeAspect="1"/>
          </p:cNvPicPr>
          <p:nvPr/>
        </p:nvPicPr>
        <p:blipFill rotWithShape="1">
          <a:blip r:embed="rId3"/>
          <a:srcRect b="71619"/>
          <a:stretch/>
        </p:blipFill>
        <p:spPr>
          <a:xfrm>
            <a:off x="724985" y="2712883"/>
            <a:ext cx="4680000" cy="439862"/>
          </a:xfrm>
          <a:prstGeom prst="rect">
            <a:avLst/>
          </a:prstGeom>
        </p:spPr>
      </p:pic>
      <p:pic>
        <p:nvPicPr>
          <p:cNvPr id="20" name="Picture 19">
            <a:extLst>
              <a:ext uri="{FF2B5EF4-FFF2-40B4-BE49-F238E27FC236}">
                <a16:creationId xmlns:a16="http://schemas.microsoft.com/office/drawing/2014/main" id="{C9B60E43-3750-FD2B-49BE-BE9CB9FF0FE9}"/>
              </a:ext>
            </a:extLst>
          </p:cNvPr>
          <p:cNvPicPr>
            <a:picLocks noChangeAspect="1"/>
          </p:cNvPicPr>
          <p:nvPr/>
        </p:nvPicPr>
        <p:blipFill rotWithShape="1">
          <a:blip r:embed="rId3"/>
          <a:srcRect t="65938"/>
          <a:stretch/>
        </p:blipFill>
        <p:spPr>
          <a:xfrm>
            <a:off x="724985" y="4643387"/>
            <a:ext cx="4680000" cy="527909"/>
          </a:xfrm>
          <a:prstGeom prst="rect">
            <a:avLst/>
          </a:prstGeom>
        </p:spPr>
      </p:pic>
      <p:sp>
        <p:nvSpPr>
          <p:cNvPr id="21" name="TextBox 20">
            <a:extLst>
              <a:ext uri="{FF2B5EF4-FFF2-40B4-BE49-F238E27FC236}">
                <a16:creationId xmlns:a16="http://schemas.microsoft.com/office/drawing/2014/main" id="{9ABAFC5A-6F8E-C173-1E93-9F87B4B05733}"/>
              </a:ext>
            </a:extLst>
          </p:cNvPr>
          <p:cNvSpPr txBox="1"/>
          <p:nvPr/>
        </p:nvSpPr>
        <p:spPr>
          <a:xfrm>
            <a:off x="2480948" y="5171296"/>
            <a:ext cx="1126210" cy="184666"/>
          </a:xfrm>
          <a:prstGeom prst="rect">
            <a:avLst/>
          </a:prstGeom>
          <a:noFill/>
        </p:spPr>
        <p:txBody>
          <a:bodyPr wrap="square" rtlCol="0">
            <a:spAutoFit/>
          </a:bodyPr>
          <a:lstStyle/>
          <a:p>
            <a:pPr algn="ctr"/>
            <a:r>
              <a:rPr lang="en-GB" sz="600" dirty="0"/>
              <a:t>Figure 2: Future workflow</a:t>
            </a:r>
          </a:p>
        </p:txBody>
      </p:sp>
    </p:spTree>
    <p:extLst>
      <p:ext uri="{BB962C8B-B14F-4D97-AF65-F5344CB8AC3E}">
        <p14:creationId xmlns:p14="http://schemas.microsoft.com/office/powerpoint/2010/main" val="1377646208"/>
      </p:ext>
    </p:extLst>
  </p:cSld>
  <p:clrMapOvr>
    <a:masterClrMapping/>
  </p:clrMapOvr>
</p:sld>
</file>

<file path=ppt/theme/theme1.xml><?xml version="1.0" encoding="utf-8"?>
<a:theme xmlns:a="http://schemas.openxmlformats.org/drawingml/2006/main" name="Office-tema">
  <a:themeElements>
    <a:clrScheme name="Office-tem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t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sjon1" id="{747AC169-1899-CB4D-9717-D99E5E08FCEB}" vid="{C91BEF47-F78B-FA42-9207-E85E9FFF6808}"/>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Ny mal 2018 expo_norsk</Template>
  <TotalTime>307</TotalTime>
  <Words>140</Words>
  <Application>Microsoft Macintosh PowerPoint</Application>
  <PresentationFormat>Custom</PresentationFormat>
  <Paragraphs>15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Office-tema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Tittel på prosjektet</dc:title>
  <dc:creator>Lise Ringstad</dc:creator>
  <cp:lastModifiedBy>Carl Magnus Bøe</cp:lastModifiedBy>
  <cp:revision>19</cp:revision>
  <dcterms:created xsi:type="dcterms:W3CDTF">2019-02-15T09:02:43Z</dcterms:created>
  <dcterms:modified xsi:type="dcterms:W3CDTF">2023-12-13T12:39:47Z</dcterms:modified>
</cp:coreProperties>
</file>