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C706ECE-3D60-E7AD-D257-8C94FFEB5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FF1E34A-9049-5AC0-83C8-C70B73DC4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86FD622-79A1-7CCD-C50C-8AAA2019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7CCB-C3E5-4E75-AE59-A7147C579FE6}" type="datetimeFigureOut">
              <a:rPr lang="nb-NO" smtClean="0"/>
              <a:t>20.04.2025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6D70795-F86B-0510-5207-F6DD5F7A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B1C0F3E-6B58-684C-916D-ABD6213C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5D6D-6C61-4067-835F-C2F65BEAB8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99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C8B3C9-F31B-234D-6755-A53F0090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49368D7-969B-7817-11F3-D1AAA2CD8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82656AE-A92D-438F-051E-59544853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7CCB-C3E5-4E75-AE59-A7147C579FE6}" type="datetimeFigureOut">
              <a:rPr lang="nb-NO" smtClean="0"/>
              <a:t>20.04.2025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E36D920-B2E6-5187-6E70-CAF0D5A1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6A49A65-83E6-1F70-AAA4-57E0C11C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5D6D-6C61-4067-835F-C2F65BEAB8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04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7EC499A4-4244-01B5-210D-B377DB9A5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7E4A253-B286-BDB0-BC40-31131E139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C567938-E526-026C-40D7-5D9C07AE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7CCB-C3E5-4E75-AE59-A7147C579FE6}" type="datetimeFigureOut">
              <a:rPr lang="nb-NO" smtClean="0"/>
              <a:t>20.04.2025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C77FEFD-5968-8A2A-25C4-74D5E4EB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1C2BFBA-8E9B-8CA6-A603-8354E7BA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5D6D-6C61-4067-835F-C2F65BEAB8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790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DCCCABF-9D4E-133C-546C-9C844048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F1A4522-3F50-3FFE-E39C-142F01492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82DDF0C-C14D-874C-3A07-C3E66DFC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7CCB-C3E5-4E75-AE59-A7147C579FE6}" type="datetimeFigureOut">
              <a:rPr lang="nb-NO" smtClean="0"/>
              <a:t>20.04.2025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E2812FA-1052-FB40-1297-392867D03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5DF3FE6-C3BB-BBA3-B9CA-AC8DA9EA5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5D6D-6C61-4067-835F-C2F65BEAB8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21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F6063F-9E10-B324-84A0-DA39D7F92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4030C76-52AC-F3A4-5442-594B42561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468FF07-76F2-4DBF-4817-C6009F95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7CCB-C3E5-4E75-AE59-A7147C579FE6}" type="datetimeFigureOut">
              <a:rPr lang="nb-NO" smtClean="0"/>
              <a:t>20.04.2025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A6A3AC8-D7DA-E8D7-0A12-EAB3642B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14BA905-EF50-79AC-80E4-DD4E4FAA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5D6D-6C61-4067-835F-C2F65BEAB8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933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C7D627-9E35-E1CA-EA32-2ED1206B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4664933-772C-9BEB-D36E-DD21CD1AC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67642A4-2678-4FBC-0B9B-A4DC561E9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85F487F-86A5-8A13-B6B0-06CE6F44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7CCB-C3E5-4E75-AE59-A7147C579FE6}" type="datetimeFigureOut">
              <a:rPr lang="nb-NO" smtClean="0"/>
              <a:t>20.04.2025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9E2F2C1-7B6D-DEBB-97AE-76A20692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E5B800-132A-0A36-CE19-96A2D4CE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5D6D-6C61-4067-835F-C2F65BEAB8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2250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160729B-AA5C-5A69-4B72-40988F65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8AB68CF-5CF9-D11C-E578-32D057653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24E2615-3FBC-2B92-2018-809B1CD9B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32BB1EC-4648-3E2D-857D-DDBA1F0D3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5596FFF6-1843-FC24-7007-05B5BFFB6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05A96C57-2621-4063-089A-7CC179B9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7CCB-C3E5-4E75-AE59-A7147C579FE6}" type="datetimeFigureOut">
              <a:rPr lang="nb-NO" smtClean="0"/>
              <a:t>20.04.2025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13CC6F4B-1C8F-170D-2140-F38CB28C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CC87C65F-7ECD-0E1B-D297-AFA2EBCF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5D6D-6C61-4067-835F-C2F65BEAB8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860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D861362-A1BC-1B42-DAAB-4267B2D9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5704E4B9-6314-C87A-385F-AB04C4D7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7CCB-C3E5-4E75-AE59-A7147C579FE6}" type="datetimeFigureOut">
              <a:rPr lang="nb-NO" smtClean="0"/>
              <a:t>20.04.2025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D848A975-8A05-858A-28C7-B881712F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6DF5FB9C-27AC-A7BA-E96D-869F7C5A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5D6D-6C61-4067-835F-C2F65BEAB8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914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41DF31AF-8F00-6D9A-1258-3A39EECC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7CCB-C3E5-4E75-AE59-A7147C579FE6}" type="datetimeFigureOut">
              <a:rPr lang="nb-NO" smtClean="0"/>
              <a:t>20.04.2025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5B1D5593-BB96-8662-90F7-008218A8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0EC98D0C-96C9-332C-46C0-55465516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5D6D-6C61-4067-835F-C2F65BEAB8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722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061F84-266C-8696-E8E5-55D7E034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4249622-C46A-DFA2-4A7C-6C6620C73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87A484A-725B-98AE-D47E-6A98EDBFD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921B4C8-4EEA-31D1-ADF7-EB08F202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7CCB-C3E5-4E75-AE59-A7147C579FE6}" type="datetimeFigureOut">
              <a:rPr lang="nb-NO" smtClean="0"/>
              <a:t>20.04.2025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5AF5279-A673-C127-81A1-88C36783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E2DD38E-E5FC-3AF3-154E-7A27CD99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5D6D-6C61-4067-835F-C2F65BEAB8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3224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85D6A68-2D0C-CFBA-B6CE-A40298D8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368A1117-59B8-C2B5-C21B-949E771B3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A87E262-3156-A61A-88E7-C309DAFBF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63E6F03-CCFB-18ED-E167-761FDEAD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7CCB-C3E5-4E75-AE59-A7147C579FE6}" type="datetimeFigureOut">
              <a:rPr lang="nb-NO" smtClean="0"/>
              <a:t>20.04.2025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7AA60E0-8E23-46D8-41AC-8CF6679E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0C400C5-BF4C-0DE9-56A4-8828EE6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5D6D-6C61-4067-835F-C2F65BEAB8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698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8B76A191-3E3F-EDF3-7850-904FC76D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0C7368B-AFA8-1534-78BE-F0CDF6614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50E3F53-057D-D34A-13B5-744150FCD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077CCB-C3E5-4E75-AE59-A7147C579FE6}" type="datetimeFigureOut">
              <a:rPr lang="nb-NO" smtClean="0"/>
              <a:t>20.04.2025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8E6567C-0099-3642-9E38-815F48DC4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988AC35-5372-CF33-8582-36F66B0B2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645D6D-6C61-4067-835F-C2F65BEAB8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497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68D6BBD0-002E-BF21-342F-24257192253A}"/>
              </a:ext>
            </a:extLst>
          </p:cNvPr>
          <p:cNvCxnSpPr>
            <a:cxnSpLocks/>
          </p:cNvCxnSpPr>
          <p:nvPr/>
        </p:nvCxnSpPr>
        <p:spPr>
          <a:xfrm flipV="1">
            <a:off x="2495840" y="1269000"/>
            <a:ext cx="0" cy="503834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Rett linje 6">
            <a:extLst>
              <a:ext uri="{FF2B5EF4-FFF2-40B4-BE49-F238E27FC236}">
                <a16:creationId xmlns:a16="http://schemas.microsoft.com/office/drawing/2014/main" id="{2A79409F-2F7B-FF9B-60D1-8B23D70D96FF}"/>
              </a:ext>
            </a:extLst>
          </p:cNvPr>
          <p:cNvCxnSpPr>
            <a:cxnSpLocks/>
          </p:cNvCxnSpPr>
          <p:nvPr/>
        </p:nvCxnSpPr>
        <p:spPr>
          <a:xfrm>
            <a:off x="1920000" y="3789000"/>
            <a:ext cx="6912160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Sylinder 12">
                <a:extLst>
                  <a:ext uri="{FF2B5EF4-FFF2-40B4-BE49-F238E27FC236}">
                    <a16:creationId xmlns:a16="http://schemas.microsoft.com/office/drawing/2014/main" id="{657BA77C-8068-D32D-73F9-E74D499C3DCA}"/>
                  </a:ext>
                </a:extLst>
              </p:cNvPr>
              <p:cNvSpPr txBox="1"/>
              <p:nvPr/>
            </p:nvSpPr>
            <p:spPr>
              <a:xfrm>
                <a:off x="1704000" y="899668"/>
                <a:ext cx="6422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𝑖𝑛𝑛</m:t>
                          </m:r>
                        </m:sub>
                      </m:sSub>
                    </m:oMath>
                  </m:oMathPara>
                </a14:m>
                <a:endParaRPr lang="nb-NO" sz="2400" dirty="0"/>
              </a:p>
            </p:txBody>
          </p:sp>
        </mc:Choice>
        <mc:Fallback xmlns="">
          <p:sp>
            <p:nvSpPr>
              <p:cNvPr id="13" name="TekstSylinder 12">
                <a:extLst>
                  <a:ext uri="{FF2B5EF4-FFF2-40B4-BE49-F238E27FC236}">
                    <a16:creationId xmlns:a16="http://schemas.microsoft.com/office/drawing/2014/main" id="{657BA77C-8068-D32D-73F9-E74D499C3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000" y="899668"/>
                <a:ext cx="642227" cy="369332"/>
              </a:xfrm>
              <a:prstGeom prst="rect">
                <a:avLst/>
              </a:prstGeom>
              <a:blipFill>
                <a:blip r:embed="rId3"/>
                <a:stretch>
                  <a:fillRect l="-11429" r="-5714" b="-1500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kstSylinder 13">
                <a:extLst>
                  <a:ext uri="{FF2B5EF4-FFF2-40B4-BE49-F238E27FC236}">
                    <a16:creationId xmlns:a16="http://schemas.microsoft.com/office/drawing/2014/main" id="{F64CE497-7F33-4B45-4B11-C6678EA1FFED}"/>
                  </a:ext>
                </a:extLst>
              </p:cNvPr>
              <p:cNvSpPr txBox="1"/>
              <p:nvPr/>
            </p:nvSpPr>
            <p:spPr>
              <a:xfrm>
                <a:off x="8640313" y="3781584"/>
                <a:ext cx="19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nb-NO" sz="2400" dirty="0"/>
              </a:p>
            </p:txBody>
          </p:sp>
        </mc:Choice>
        <mc:Fallback xmlns="">
          <p:sp>
            <p:nvSpPr>
              <p:cNvPr id="14" name="TekstSylinder 13">
                <a:extLst>
                  <a:ext uri="{FF2B5EF4-FFF2-40B4-BE49-F238E27FC236}">
                    <a16:creationId xmlns:a16="http://schemas.microsoft.com/office/drawing/2014/main" id="{F64CE497-7F33-4B45-4B11-C6678EA1F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313" y="3781584"/>
                <a:ext cx="191847" cy="369332"/>
              </a:xfrm>
              <a:prstGeom prst="rect">
                <a:avLst/>
              </a:prstGeom>
              <a:blipFill>
                <a:blip r:embed="rId4"/>
                <a:stretch>
                  <a:fillRect l="-31250" r="-28125" b="-163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Bilde 2">
            <a:extLst>
              <a:ext uri="{FF2B5EF4-FFF2-40B4-BE49-F238E27FC236}">
                <a16:creationId xmlns:a16="http://schemas.microsoft.com/office/drawing/2014/main" id="{822E2799-E0CE-A1C4-19D1-8E7DC16B139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4848" b="16877"/>
          <a:stretch/>
        </p:blipFill>
        <p:spPr>
          <a:xfrm>
            <a:off x="2351187" y="1700807"/>
            <a:ext cx="6730567" cy="4068451"/>
          </a:xfrm>
          <a:prstGeom prst="rect">
            <a:avLst/>
          </a:prstGeom>
        </p:spPr>
      </p:pic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DC0CEF89-2AE0-1394-DDFD-342C65BD739F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495840" y="1952445"/>
            <a:ext cx="521497" cy="39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7E123841-B25F-145B-21F0-0B67862F1605}"/>
              </a:ext>
            </a:extLst>
          </p:cNvPr>
          <p:cNvCxnSpPr>
            <a:cxnSpLocks/>
          </p:cNvCxnSpPr>
          <p:nvPr/>
        </p:nvCxnSpPr>
        <p:spPr>
          <a:xfrm flipH="1" flipV="1">
            <a:off x="2495840" y="5644613"/>
            <a:ext cx="1675782" cy="1663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Sylinder 9">
                <a:extLst>
                  <a:ext uri="{FF2B5EF4-FFF2-40B4-BE49-F238E27FC236}">
                    <a16:creationId xmlns:a16="http://schemas.microsoft.com/office/drawing/2014/main" id="{E4619394-65B9-2883-7C72-018AAC03DD1B}"/>
                  </a:ext>
                </a:extLst>
              </p:cNvPr>
              <p:cNvSpPr txBox="1"/>
              <p:nvPr/>
            </p:nvSpPr>
            <p:spPr>
              <a:xfrm>
                <a:off x="1297735" y="1768170"/>
                <a:ext cx="10484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+20</m:t>
                      </m:r>
                      <m:d>
                        <m:dPr>
                          <m:begChr m:val="["/>
                          <m:endChr m:val="]"/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nb-NO" sz="2400" dirty="0"/>
              </a:p>
            </p:txBody>
          </p:sp>
        </mc:Choice>
        <mc:Fallback xmlns="">
          <p:sp>
            <p:nvSpPr>
              <p:cNvPr id="10" name="TekstSylinder 9">
                <a:extLst>
                  <a:ext uri="{FF2B5EF4-FFF2-40B4-BE49-F238E27FC236}">
                    <a16:creationId xmlns:a16="http://schemas.microsoft.com/office/drawing/2014/main" id="{E4619394-65B9-2883-7C72-018AAC03D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735" y="1768170"/>
                <a:ext cx="1048492" cy="369332"/>
              </a:xfrm>
              <a:prstGeom prst="rect">
                <a:avLst/>
              </a:prstGeom>
              <a:blipFill>
                <a:blip r:embed="rId6"/>
                <a:stretch>
                  <a:fillRect l="-5814" b="-4918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kstSylinder 10">
                <a:extLst>
                  <a:ext uri="{FF2B5EF4-FFF2-40B4-BE49-F238E27FC236}">
                    <a16:creationId xmlns:a16="http://schemas.microsoft.com/office/drawing/2014/main" id="{4A995D91-6FEE-96BF-49E3-A156449663FF}"/>
                  </a:ext>
                </a:extLst>
              </p:cNvPr>
              <p:cNvSpPr txBox="1"/>
              <p:nvPr/>
            </p:nvSpPr>
            <p:spPr>
              <a:xfrm>
                <a:off x="1292455" y="5476582"/>
                <a:ext cx="9218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20</m:t>
                      </m:r>
                      <m:d>
                        <m:dPr>
                          <m:begChr m:val="["/>
                          <m:endChr m:val="]"/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nb-NO" sz="2400" dirty="0"/>
              </a:p>
            </p:txBody>
          </p:sp>
        </mc:Choice>
        <mc:Fallback xmlns="">
          <p:sp>
            <p:nvSpPr>
              <p:cNvPr id="11" name="TekstSylinder 10">
                <a:extLst>
                  <a:ext uri="{FF2B5EF4-FFF2-40B4-BE49-F238E27FC236}">
                    <a16:creationId xmlns:a16="http://schemas.microsoft.com/office/drawing/2014/main" id="{4A995D91-6FEE-96BF-49E3-A15644966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455" y="5476582"/>
                <a:ext cx="921855" cy="369332"/>
              </a:xfrm>
              <a:prstGeom prst="rect">
                <a:avLst/>
              </a:prstGeom>
              <a:blipFill>
                <a:blip r:embed="rId7"/>
                <a:stretch>
                  <a:fillRect l="-1325" b="-4918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B276FEDB-74F0-19D1-7A31-7525EAB57CF9}"/>
              </a:ext>
            </a:extLst>
          </p:cNvPr>
          <p:cNvSpPr/>
          <p:nvPr/>
        </p:nvSpPr>
        <p:spPr>
          <a:xfrm>
            <a:off x="2441839" y="189883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C857EFB-0740-619D-B328-A6AB50046507}"/>
              </a:ext>
            </a:extLst>
          </p:cNvPr>
          <p:cNvSpPr/>
          <p:nvPr/>
        </p:nvSpPr>
        <p:spPr>
          <a:xfrm>
            <a:off x="2439360" y="560724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4B17B5E-8ED5-99CF-A6E4-963BDB723C1C}"/>
              </a:ext>
            </a:extLst>
          </p:cNvPr>
          <p:cNvSpPr/>
          <p:nvPr/>
        </p:nvSpPr>
        <p:spPr>
          <a:xfrm>
            <a:off x="4171622" y="5607496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7DB6D7E-AC1B-0288-FEED-CE6D4D06C8DC}"/>
              </a:ext>
            </a:extLst>
          </p:cNvPr>
          <p:cNvSpPr/>
          <p:nvPr/>
        </p:nvSpPr>
        <p:spPr>
          <a:xfrm>
            <a:off x="3017337" y="189844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803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260B0-1C00-C3B9-CD1C-6C776CE2E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e 3">
            <a:extLst>
              <a:ext uri="{FF2B5EF4-FFF2-40B4-BE49-F238E27FC236}">
                <a16:creationId xmlns:a16="http://schemas.microsoft.com/office/drawing/2014/main" id="{7BDCED0B-AF99-F47F-BCAB-739E60BA887F}"/>
              </a:ext>
            </a:extLst>
          </p:cNvPr>
          <p:cNvGrpSpPr/>
          <p:nvPr/>
        </p:nvGrpSpPr>
        <p:grpSpPr>
          <a:xfrm>
            <a:off x="2351187" y="1700807"/>
            <a:ext cx="6730567" cy="4068451"/>
            <a:chOff x="2351187" y="1700807"/>
            <a:chExt cx="6730567" cy="4068451"/>
          </a:xfrm>
        </p:grpSpPr>
        <p:pic>
          <p:nvPicPr>
            <p:cNvPr id="3" name="Bilde 2">
              <a:extLst>
                <a:ext uri="{FF2B5EF4-FFF2-40B4-BE49-F238E27FC236}">
                  <a16:creationId xmlns:a16="http://schemas.microsoft.com/office/drawing/2014/main" id="{8B20C358-72ED-44DC-D8E5-9C473EEF1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4848" b="16877"/>
            <a:stretch/>
          </p:blipFill>
          <p:spPr>
            <a:xfrm>
              <a:off x="2351187" y="1700807"/>
              <a:ext cx="6730567" cy="4068451"/>
            </a:xfrm>
            <a:prstGeom prst="rect">
              <a:avLst/>
            </a:prstGeom>
          </p:spPr>
        </p:pic>
        <p:sp>
          <p:nvSpPr>
            <p:cNvPr id="2" name="Rektangel 1">
              <a:extLst>
                <a:ext uri="{FF2B5EF4-FFF2-40B4-BE49-F238E27FC236}">
                  <a16:creationId xmlns:a16="http://schemas.microsoft.com/office/drawing/2014/main" id="{8BB5C65A-6A87-DC76-8959-C30097298E73}"/>
                </a:ext>
              </a:extLst>
            </p:cNvPr>
            <p:cNvSpPr/>
            <p:nvPr/>
          </p:nvSpPr>
          <p:spPr>
            <a:xfrm>
              <a:off x="2524639" y="1808743"/>
              <a:ext cx="5960908" cy="18225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417A979B-A353-B6E0-E2DB-D79905243F59}"/>
              </a:ext>
            </a:extLst>
          </p:cNvPr>
          <p:cNvCxnSpPr>
            <a:cxnSpLocks/>
          </p:cNvCxnSpPr>
          <p:nvPr/>
        </p:nvCxnSpPr>
        <p:spPr>
          <a:xfrm flipV="1">
            <a:off x="2495840" y="1269000"/>
            <a:ext cx="0" cy="503834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Rett linje 6">
            <a:extLst>
              <a:ext uri="{FF2B5EF4-FFF2-40B4-BE49-F238E27FC236}">
                <a16:creationId xmlns:a16="http://schemas.microsoft.com/office/drawing/2014/main" id="{2A863B00-8FF7-60A2-4358-25676E3B56D4}"/>
              </a:ext>
            </a:extLst>
          </p:cNvPr>
          <p:cNvCxnSpPr>
            <a:cxnSpLocks/>
          </p:cNvCxnSpPr>
          <p:nvPr/>
        </p:nvCxnSpPr>
        <p:spPr>
          <a:xfrm>
            <a:off x="1920000" y="3789000"/>
            <a:ext cx="6912160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Sylinder 12">
                <a:extLst>
                  <a:ext uri="{FF2B5EF4-FFF2-40B4-BE49-F238E27FC236}">
                    <a16:creationId xmlns:a16="http://schemas.microsoft.com/office/drawing/2014/main" id="{DD0D04B3-B46B-8D1E-D805-CF7EE73BF6FD}"/>
                  </a:ext>
                </a:extLst>
              </p:cNvPr>
              <p:cNvSpPr txBox="1"/>
              <p:nvPr/>
            </p:nvSpPr>
            <p:spPr>
              <a:xfrm>
                <a:off x="1704000" y="899668"/>
                <a:ext cx="5193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𝑢𝑡</m:t>
                          </m:r>
                        </m:sub>
                      </m:sSub>
                    </m:oMath>
                  </m:oMathPara>
                </a14:m>
                <a:endParaRPr lang="nb-NO" sz="2400" dirty="0"/>
              </a:p>
            </p:txBody>
          </p:sp>
        </mc:Choice>
        <mc:Fallback xmlns="">
          <p:sp>
            <p:nvSpPr>
              <p:cNvPr id="13" name="TekstSylinder 12">
                <a:extLst>
                  <a:ext uri="{FF2B5EF4-FFF2-40B4-BE49-F238E27FC236}">
                    <a16:creationId xmlns:a16="http://schemas.microsoft.com/office/drawing/2014/main" id="{DD0D04B3-B46B-8D1E-D805-CF7EE73BF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000" y="899668"/>
                <a:ext cx="519373" cy="369332"/>
              </a:xfrm>
              <a:prstGeom prst="rect">
                <a:avLst/>
              </a:prstGeom>
              <a:blipFill>
                <a:blip r:embed="rId3"/>
                <a:stretch>
                  <a:fillRect l="-15294" r="-3529" b="-1333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kstSylinder 13">
                <a:extLst>
                  <a:ext uri="{FF2B5EF4-FFF2-40B4-BE49-F238E27FC236}">
                    <a16:creationId xmlns:a16="http://schemas.microsoft.com/office/drawing/2014/main" id="{16BE27DB-C730-1C3F-F975-A672BB9FD41B}"/>
                  </a:ext>
                </a:extLst>
              </p:cNvPr>
              <p:cNvSpPr txBox="1"/>
              <p:nvPr/>
            </p:nvSpPr>
            <p:spPr>
              <a:xfrm>
                <a:off x="8640313" y="3781584"/>
                <a:ext cx="19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nb-NO" sz="2400" dirty="0"/>
              </a:p>
            </p:txBody>
          </p:sp>
        </mc:Choice>
        <mc:Fallback xmlns="">
          <p:sp>
            <p:nvSpPr>
              <p:cNvPr id="14" name="TekstSylinder 13">
                <a:extLst>
                  <a:ext uri="{FF2B5EF4-FFF2-40B4-BE49-F238E27FC236}">
                    <a16:creationId xmlns:a16="http://schemas.microsoft.com/office/drawing/2014/main" id="{16BE27DB-C730-1C3F-F975-A672BB9FD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313" y="3781584"/>
                <a:ext cx="191847" cy="369332"/>
              </a:xfrm>
              <a:prstGeom prst="rect">
                <a:avLst/>
              </a:prstGeom>
              <a:blipFill>
                <a:blip r:embed="rId4"/>
                <a:stretch>
                  <a:fillRect l="-31250" r="-28125" b="-163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1A18063C-BEF3-B690-22C7-DF88CB567696}"/>
              </a:ext>
            </a:extLst>
          </p:cNvPr>
          <p:cNvCxnSpPr>
            <a:cxnSpLocks/>
          </p:cNvCxnSpPr>
          <p:nvPr/>
        </p:nvCxnSpPr>
        <p:spPr>
          <a:xfrm flipH="1" flipV="1">
            <a:off x="2495840" y="5644613"/>
            <a:ext cx="1675782" cy="1663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Sylinder 9">
                <a:extLst>
                  <a:ext uri="{FF2B5EF4-FFF2-40B4-BE49-F238E27FC236}">
                    <a16:creationId xmlns:a16="http://schemas.microsoft.com/office/drawing/2014/main" id="{EFC027F7-EDE3-8335-956B-EBFB3F605CA2}"/>
                  </a:ext>
                </a:extLst>
              </p:cNvPr>
              <p:cNvSpPr txBox="1"/>
              <p:nvPr/>
            </p:nvSpPr>
            <p:spPr>
              <a:xfrm>
                <a:off x="1219113" y="3371460"/>
                <a:ext cx="11116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+0,7</m:t>
                      </m:r>
                      <m:d>
                        <m:dPr>
                          <m:begChr m:val="["/>
                          <m:endChr m:val="]"/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nb-NO" sz="2400" dirty="0"/>
              </a:p>
            </p:txBody>
          </p:sp>
        </mc:Choice>
        <mc:Fallback xmlns="">
          <p:sp>
            <p:nvSpPr>
              <p:cNvPr id="10" name="TekstSylinder 9">
                <a:extLst>
                  <a:ext uri="{FF2B5EF4-FFF2-40B4-BE49-F238E27FC236}">
                    <a16:creationId xmlns:a16="http://schemas.microsoft.com/office/drawing/2014/main" id="{EFC027F7-EDE3-8335-956B-EBFB3F605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113" y="3371460"/>
                <a:ext cx="1111651" cy="369332"/>
              </a:xfrm>
              <a:prstGeom prst="rect">
                <a:avLst/>
              </a:prstGeom>
              <a:blipFill>
                <a:blip r:embed="rId5"/>
                <a:stretch>
                  <a:fillRect l="-5495" b="-4918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kstSylinder 10">
                <a:extLst>
                  <a:ext uri="{FF2B5EF4-FFF2-40B4-BE49-F238E27FC236}">
                    <a16:creationId xmlns:a16="http://schemas.microsoft.com/office/drawing/2014/main" id="{660B04F4-8041-8FA8-8358-E35127848114}"/>
                  </a:ext>
                </a:extLst>
              </p:cNvPr>
              <p:cNvSpPr txBox="1"/>
              <p:nvPr/>
            </p:nvSpPr>
            <p:spPr>
              <a:xfrm>
                <a:off x="1292455" y="5476582"/>
                <a:ext cx="9218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20</m:t>
                      </m:r>
                      <m:d>
                        <m:dPr>
                          <m:begChr m:val="["/>
                          <m:endChr m:val="]"/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nb-NO" sz="2400" dirty="0"/>
              </a:p>
            </p:txBody>
          </p:sp>
        </mc:Choice>
        <mc:Fallback xmlns="">
          <p:sp>
            <p:nvSpPr>
              <p:cNvPr id="11" name="TekstSylinder 10">
                <a:extLst>
                  <a:ext uri="{FF2B5EF4-FFF2-40B4-BE49-F238E27FC236}">
                    <a16:creationId xmlns:a16="http://schemas.microsoft.com/office/drawing/2014/main" id="{660B04F4-8041-8FA8-8358-E35127848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455" y="5476582"/>
                <a:ext cx="921855" cy="369332"/>
              </a:xfrm>
              <a:prstGeom prst="rect">
                <a:avLst/>
              </a:prstGeom>
              <a:blipFill>
                <a:blip r:embed="rId6"/>
                <a:stretch>
                  <a:fillRect l="-5298" r="-5960" b="-4918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>
            <a:extLst>
              <a:ext uri="{FF2B5EF4-FFF2-40B4-BE49-F238E27FC236}">
                <a16:creationId xmlns:a16="http://schemas.microsoft.com/office/drawing/2014/main" id="{B1A7BE52-AC82-3CAC-FB20-692CEC5A574F}"/>
              </a:ext>
            </a:extLst>
          </p:cNvPr>
          <p:cNvSpPr/>
          <p:nvPr/>
        </p:nvSpPr>
        <p:spPr>
          <a:xfrm>
            <a:off x="2439360" y="560724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4C71C65-D0F4-FD05-64FB-7FA650086A7D}"/>
              </a:ext>
            </a:extLst>
          </p:cNvPr>
          <p:cNvSpPr/>
          <p:nvPr/>
        </p:nvSpPr>
        <p:spPr>
          <a:xfrm>
            <a:off x="4171622" y="5607496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C5EF2CAA-3627-644A-1D45-B073E63BD431}"/>
              </a:ext>
            </a:extLst>
          </p:cNvPr>
          <p:cNvCxnSpPr>
            <a:cxnSpLocks/>
          </p:cNvCxnSpPr>
          <p:nvPr/>
        </p:nvCxnSpPr>
        <p:spPr>
          <a:xfrm>
            <a:off x="2511356" y="3631311"/>
            <a:ext cx="113637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Rett linje 20">
            <a:extLst>
              <a:ext uri="{FF2B5EF4-FFF2-40B4-BE49-F238E27FC236}">
                <a16:creationId xmlns:a16="http://schemas.microsoft.com/office/drawing/2014/main" id="{CDF295CF-974C-9788-6770-9DDC24EA6D2D}"/>
              </a:ext>
            </a:extLst>
          </p:cNvPr>
          <p:cNvCxnSpPr>
            <a:cxnSpLocks/>
          </p:cNvCxnSpPr>
          <p:nvPr/>
        </p:nvCxnSpPr>
        <p:spPr>
          <a:xfrm>
            <a:off x="4799856" y="3627247"/>
            <a:ext cx="1152128" cy="406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Rett linje 22">
            <a:extLst>
              <a:ext uri="{FF2B5EF4-FFF2-40B4-BE49-F238E27FC236}">
                <a16:creationId xmlns:a16="http://schemas.microsoft.com/office/drawing/2014/main" id="{E7E70BE8-BD91-18AA-E73F-DF701FBC965A}"/>
              </a:ext>
            </a:extLst>
          </p:cNvPr>
          <p:cNvCxnSpPr>
            <a:cxnSpLocks/>
          </p:cNvCxnSpPr>
          <p:nvPr/>
        </p:nvCxnSpPr>
        <p:spPr>
          <a:xfrm>
            <a:off x="7140116" y="3627247"/>
            <a:ext cx="1152128" cy="406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73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F4B91211-2829-167E-BB5B-52D63E5B7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233" y="742575"/>
            <a:ext cx="4353533" cy="5372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Sylinder 5">
                <a:extLst>
                  <a:ext uri="{FF2B5EF4-FFF2-40B4-BE49-F238E27FC236}">
                    <a16:creationId xmlns:a16="http://schemas.microsoft.com/office/drawing/2014/main" id="{47B2B5D6-6040-8450-8393-29B9EFDABBEE}"/>
                  </a:ext>
                </a:extLst>
              </p:cNvPr>
              <p:cNvSpPr txBox="1"/>
              <p:nvPr/>
            </p:nvSpPr>
            <p:spPr>
              <a:xfrm>
                <a:off x="5303912" y="3861048"/>
                <a:ext cx="13815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=20[µ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nb-NO" sz="2000" dirty="0"/>
              </a:p>
            </p:txBody>
          </p:sp>
        </mc:Choice>
        <mc:Fallback xmlns="">
          <p:sp>
            <p:nvSpPr>
              <p:cNvPr id="6" name="TekstSylinder 5">
                <a:extLst>
                  <a:ext uri="{FF2B5EF4-FFF2-40B4-BE49-F238E27FC236}">
                    <a16:creationId xmlns:a16="http://schemas.microsoft.com/office/drawing/2014/main" id="{47B2B5D6-6040-8450-8393-29B9EFDAB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2" y="3861048"/>
                <a:ext cx="1381532" cy="307777"/>
              </a:xfrm>
              <a:prstGeom prst="rect">
                <a:avLst/>
              </a:prstGeom>
              <a:blipFill>
                <a:blip r:embed="rId3"/>
                <a:stretch>
                  <a:fillRect l="-3965" t="-1961" r="-6608" b="-3333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F3C4709D-A319-1D94-0860-CCB11F2E2A9A}"/>
              </a:ext>
            </a:extLst>
          </p:cNvPr>
          <p:cNvCxnSpPr>
            <a:cxnSpLocks/>
          </p:cNvCxnSpPr>
          <p:nvPr/>
        </p:nvCxnSpPr>
        <p:spPr>
          <a:xfrm>
            <a:off x="7572164" y="4374976"/>
            <a:ext cx="0" cy="93610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kstSylinder 10">
                <a:extLst>
                  <a:ext uri="{FF2B5EF4-FFF2-40B4-BE49-F238E27FC236}">
                    <a16:creationId xmlns:a16="http://schemas.microsoft.com/office/drawing/2014/main" id="{37DCB709-DBDC-F403-DDF6-67E6C435CAFF}"/>
                  </a:ext>
                </a:extLst>
              </p:cNvPr>
              <p:cNvSpPr txBox="1"/>
              <p:nvPr/>
            </p:nvSpPr>
            <p:spPr>
              <a:xfrm>
                <a:off x="7644172" y="4689140"/>
                <a:ext cx="13101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=4[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𝑚𝐴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nb-NO" sz="2000" dirty="0"/>
              </a:p>
            </p:txBody>
          </p:sp>
        </mc:Choice>
        <mc:Fallback xmlns="">
          <p:sp>
            <p:nvSpPr>
              <p:cNvPr id="11" name="TekstSylinder 10">
                <a:extLst>
                  <a:ext uri="{FF2B5EF4-FFF2-40B4-BE49-F238E27FC236}">
                    <a16:creationId xmlns:a16="http://schemas.microsoft.com/office/drawing/2014/main" id="{37DCB709-DBDC-F403-DDF6-67E6C435C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172" y="4689140"/>
                <a:ext cx="1310102" cy="307777"/>
              </a:xfrm>
              <a:prstGeom prst="rect">
                <a:avLst/>
              </a:prstGeom>
              <a:blipFill>
                <a:blip r:embed="rId4"/>
                <a:stretch>
                  <a:fillRect l="-4651" t="-1961" r="-7442" b="-3333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1E68AFFF-A107-8419-D092-5AACE9B34AF0}"/>
              </a:ext>
            </a:extLst>
          </p:cNvPr>
          <p:cNvCxnSpPr>
            <a:cxnSpLocks/>
          </p:cNvCxnSpPr>
          <p:nvPr/>
        </p:nvCxnSpPr>
        <p:spPr>
          <a:xfrm>
            <a:off x="5375920" y="3855900"/>
            <a:ext cx="123751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kstSylinder 14">
                <a:extLst>
                  <a:ext uri="{FF2B5EF4-FFF2-40B4-BE49-F238E27FC236}">
                    <a16:creationId xmlns:a16="http://schemas.microsoft.com/office/drawing/2014/main" id="{BC80A1B7-FD47-FEEC-1866-3A9593BDB054}"/>
                  </a:ext>
                </a:extLst>
              </p:cNvPr>
              <p:cNvSpPr txBox="1"/>
              <p:nvPr/>
            </p:nvSpPr>
            <p:spPr>
              <a:xfrm>
                <a:off x="7788188" y="3416743"/>
                <a:ext cx="14866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=7,2[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nb-NO" sz="2000" dirty="0"/>
              </a:p>
            </p:txBody>
          </p:sp>
        </mc:Choice>
        <mc:Fallback xmlns="">
          <p:sp>
            <p:nvSpPr>
              <p:cNvPr id="15" name="TekstSylinder 14">
                <a:extLst>
                  <a:ext uri="{FF2B5EF4-FFF2-40B4-BE49-F238E27FC236}">
                    <a16:creationId xmlns:a16="http://schemas.microsoft.com/office/drawing/2014/main" id="{BC80A1B7-FD47-FEEC-1866-3A9593BDB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188" y="3416743"/>
                <a:ext cx="1486625" cy="307777"/>
              </a:xfrm>
              <a:prstGeom prst="rect">
                <a:avLst/>
              </a:prstGeom>
              <a:blipFill>
                <a:blip r:embed="rId5"/>
                <a:stretch>
                  <a:fillRect l="-4115" t="-1961" r="-6584" b="-3333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29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e 14">
            <a:extLst>
              <a:ext uri="{FF2B5EF4-FFF2-40B4-BE49-F238E27FC236}">
                <a16:creationId xmlns:a16="http://schemas.microsoft.com/office/drawing/2014/main" id="{E145CD59-B15C-3C04-18EE-525A148EF15F}"/>
              </a:ext>
            </a:extLst>
          </p:cNvPr>
          <p:cNvGrpSpPr/>
          <p:nvPr/>
        </p:nvGrpSpPr>
        <p:grpSpPr>
          <a:xfrm>
            <a:off x="1175846" y="1916832"/>
            <a:ext cx="8534237" cy="972108"/>
            <a:chOff x="1175846" y="1916832"/>
            <a:chExt cx="8534237" cy="972108"/>
          </a:xfrm>
        </p:grpSpPr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7794CF4A-8ED5-B026-57B7-4E86F2A379F3}"/>
                </a:ext>
              </a:extLst>
            </p:cNvPr>
            <p:cNvSpPr/>
            <p:nvPr/>
          </p:nvSpPr>
          <p:spPr>
            <a:xfrm>
              <a:off x="2927648" y="1916832"/>
              <a:ext cx="2016224" cy="97210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</a:rPr>
                <a:t>Forsterker</a:t>
              </a:r>
            </a:p>
            <a:p>
              <a:pPr algn="ctr"/>
              <a:r>
                <a:rPr lang="nb-NO" dirty="0">
                  <a:solidFill>
                    <a:schemeClr val="tx1"/>
                  </a:solidFill>
                </a:rPr>
                <a:t>Gain = 3</a:t>
              </a:r>
            </a:p>
          </p:txBody>
        </p: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E355A11C-ADBD-319A-B915-73E62E091A76}"/>
                </a:ext>
              </a:extLst>
            </p:cNvPr>
            <p:cNvSpPr/>
            <p:nvPr/>
          </p:nvSpPr>
          <p:spPr>
            <a:xfrm>
              <a:off x="6240018" y="1916832"/>
              <a:ext cx="2016224" cy="97210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chemeClr val="tx1"/>
                  </a:solidFill>
                </a:rPr>
                <a:t>Forsterker</a:t>
              </a:r>
            </a:p>
            <a:p>
              <a:pPr algn="ctr"/>
              <a:r>
                <a:rPr lang="nb-NO" dirty="0">
                  <a:solidFill>
                    <a:schemeClr val="tx1"/>
                  </a:solidFill>
                </a:rPr>
                <a:t>Gain = 5</a:t>
              </a:r>
            </a:p>
          </p:txBody>
        </p:sp>
        <p:cxnSp>
          <p:nvCxnSpPr>
            <p:cNvPr id="8" name="Rett pilkobling 7">
              <a:extLst>
                <a:ext uri="{FF2B5EF4-FFF2-40B4-BE49-F238E27FC236}">
                  <a16:creationId xmlns:a16="http://schemas.microsoft.com/office/drawing/2014/main" id="{C5D474CB-9FC0-7474-E4E5-BA77288653FF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4943872" y="2402886"/>
              <a:ext cx="129614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tt pilkobling 8">
              <a:extLst>
                <a:ext uri="{FF2B5EF4-FFF2-40B4-BE49-F238E27FC236}">
                  <a16:creationId xmlns:a16="http://schemas.microsoft.com/office/drawing/2014/main" id="{803A9D86-033D-FD0C-FA61-2BC059309DB8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1631502" y="2402886"/>
              <a:ext cx="129614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tt pilkobling 10">
              <a:extLst>
                <a:ext uri="{FF2B5EF4-FFF2-40B4-BE49-F238E27FC236}">
                  <a16:creationId xmlns:a16="http://schemas.microsoft.com/office/drawing/2014/main" id="{914B1A60-744C-8966-7B59-9BC0F70E3AB1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8256242" y="2402886"/>
              <a:ext cx="129614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kstSylinder 12">
                  <a:extLst>
                    <a:ext uri="{FF2B5EF4-FFF2-40B4-BE49-F238E27FC236}">
                      <a16:creationId xmlns:a16="http://schemas.microsoft.com/office/drawing/2014/main" id="{B4114E5A-65E6-8B48-52D1-7CE61E2A14E7}"/>
                    </a:ext>
                  </a:extLst>
                </p:cNvPr>
                <p:cNvSpPr txBox="1"/>
                <p:nvPr/>
              </p:nvSpPr>
              <p:spPr>
                <a:xfrm>
                  <a:off x="1175846" y="2021360"/>
                  <a:ext cx="11189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𝑆𝑖𝑔𝑛𝑎𝑙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𝑖𝑛𝑛</m:t>
                        </m:r>
                      </m:oMath>
                    </m:oMathPara>
                  </a14:m>
                  <a:endParaRPr lang="nb-NO" dirty="0"/>
                </a:p>
              </p:txBody>
            </p:sp>
          </mc:Choice>
          <mc:Fallback>
            <p:sp>
              <p:nvSpPr>
                <p:cNvPr id="13" name="TekstSylinder 12">
                  <a:extLst>
                    <a:ext uri="{FF2B5EF4-FFF2-40B4-BE49-F238E27FC236}">
                      <a16:creationId xmlns:a16="http://schemas.microsoft.com/office/drawing/2014/main" id="{B4114E5A-65E6-8B48-52D1-7CE61E2A14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846" y="2021360"/>
                  <a:ext cx="1118961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104" t="-4444" r="-5464" b="-35556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kstSylinder 13">
                  <a:extLst>
                    <a:ext uri="{FF2B5EF4-FFF2-40B4-BE49-F238E27FC236}">
                      <a16:creationId xmlns:a16="http://schemas.microsoft.com/office/drawing/2014/main" id="{03877ED1-C032-29D1-E78E-B36D08597800}"/>
                    </a:ext>
                  </a:extLst>
                </p:cNvPr>
                <p:cNvSpPr txBox="1"/>
                <p:nvPr/>
              </p:nvSpPr>
              <p:spPr>
                <a:xfrm>
                  <a:off x="8704871" y="2021360"/>
                  <a:ext cx="10052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𝑆𝑖𝑔𝑛𝑎𝑙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𝑢𝑡</m:t>
                        </m:r>
                      </m:oMath>
                    </m:oMathPara>
                  </a14:m>
                  <a:endParaRPr lang="nb-NO" dirty="0"/>
                </a:p>
              </p:txBody>
            </p:sp>
          </mc:Choice>
          <mc:Fallback>
            <p:sp>
              <p:nvSpPr>
                <p:cNvPr id="14" name="TekstSylinder 13">
                  <a:extLst>
                    <a:ext uri="{FF2B5EF4-FFF2-40B4-BE49-F238E27FC236}">
                      <a16:creationId xmlns:a16="http://schemas.microsoft.com/office/drawing/2014/main" id="{03877ED1-C032-29D1-E78E-B36D085978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71" y="2021360"/>
                  <a:ext cx="100521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7879" t="-4444" r="-4242" b="-35556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kstSylinder 16">
                <a:extLst>
                  <a:ext uri="{FF2B5EF4-FFF2-40B4-BE49-F238E27FC236}">
                    <a16:creationId xmlns:a16="http://schemas.microsoft.com/office/drawing/2014/main" id="{FED8D344-C960-B4C6-BDB8-C8E44B9720E2}"/>
                  </a:ext>
                </a:extLst>
              </p:cNvPr>
              <p:cNvSpPr txBox="1"/>
              <p:nvPr/>
            </p:nvSpPr>
            <p:spPr>
              <a:xfrm>
                <a:off x="6240018" y="1515234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17" name="TekstSylinder 16">
                <a:extLst>
                  <a:ext uri="{FF2B5EF4-FFF2-40B4-BE49-F238E27FC236}">
                    <a16:creationId xmlns:a16="http://schemas.microsoft.com/office/drawing/2014/main" id="{FED8D344-C960-B4C6-BDB8-C8E44B972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18" y="1515234"/>
                <a:ext cx="201622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kstSylinder 17">
                <a:extLst>
                  <a:ext uri="{FF2B5EF4-FFF2-40B4-BE49-F238E27FC236}">
                    <a16:creationId xmlns:a16="http://schemas.microsoft.com/office/drawing/2014/main" id="{FD4AB230-9BD1-11B6-323F-222E2C8D4CDD}"/>
                  </a:ext>
                </a:extLst>
              </p:cNvPr>
              <p:cNvSpPr txBox="1"/>
              <p:nvPr/>
            </p:nvSpPr>
            <p:spPr>
              <a:xfrm>
                <a:off x="2927648" y="1515234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18" name="TekstSylinder 17">
                <a:extLst>
                  <a:ext uri="{FF2B5EF4-FFF2-40B4-BE49-F238E27FC236}">
                    <a16:creationId xmlns:a16="http://schemas.microsoft.com/office/drawing/2014/main" id="{FD4AB230-9BD1-11B6-323F-222E2C8D4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48" y="1515234"/>
                <a:ext cx="2016224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46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4B01E-4A7D-6A4D-C265-3FD169FFF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kebent trekant 1">
            <a:extLst>
              <a:ext uri="{FF2B5EF4-FFF2-40B4-BE49-F238E27FC236}">
                <a16:creationId xmlns:a16="http://schemas.microsoft.com/office/drawing/2014/main" id="{0B9D30C9-2000-D65C-A061-361C550FC825}"/>
              </a:ext>
            </a:extLst>
          </p:cNvPr>
          <p:cNvSpPr/>
          <p:nvPr/>
        </p:nvSpPr>
        <p:spPr>
          <a:xfrm rot="5400000">
            <a:off x="5015880" y="2312876"/>
            <a:ext cx="1188132" cy="1404156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02BFD409-2EBC-77A7-3152-A5D080FCBC50}"/>
              </a:ext>
            </a:extLst>
          </p:cNvPr>
          <p:cNvCxnSpPr>
            <a:cxnSpLocks/>
            <a:endCxn id="2" idx="3"/>
          </p:cNvCxnSpPr>
          <p:nvPr/>
        </p:nvCxnSpPr>
        <p:spPr>
          <a:xfrm>
            <a:off x="3359696" y="3014954"/>
            <a:ext cx="154817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ett pilkobling 9">
            <a:extLst>
              <a:ext uri="{FF2B5EF4-FFF2-40B4-BE49-F238E27FC236}">
                <a16:creationId xmlns:a16="http://schemas.microsoft.com/office/drawing/2014/main" id="{2CA14FBA-F6A4-A64D-BCC9-A9AD7E22731E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6312024" y="3014954"/>
            <a:ext cx="154817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ktangel 15">
            <a:extLst>
              <a:ext uri="{FF2B5EF4-FFF2-40B4-BE49-F238E27FC236}">
                <a16:creationId xmlns:a16="http://schemas.microsoft.com/office/drawing/2014/main" id="{9076633B-9C70-CDCA-C959-F0AE795660FC}"/>
              </a:ext>
            </a:extLst>
          </p:cNvPr>
          <p:cNvSpPr/>
          <p:nvPr/>
        </p:nvSpPr>
        <p:spPr>
          <a:xfrm>
            <a:off x="6888088" y="3717031"/>
            <a:ext cx="360040" cy="8640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0" name="Rett linje 19">
            <a:extLst>
              <a:ext uri="{FF2B5EF4-FFF2-40B4-BE49-F238E27FC236}">
                <a16:creationId xmlns:a16="http://schemas.microsoft.com/office/drawing/2014/main" id="{AE5318E4-936A-2111-C712-7BA5973EE219}"/>
              </a:ext>
            </a:extLst>
          </p:cNvPr>
          <p:cNvCxnSpPr>
            <a:stCxn id="16" idx="0"/>
          </p:cNvCxnSpPr>
          <p:nvPr/>
        </p:nvCxnSpPr>
        <p:spPr>
          <a:xfrm flipV="1">
            <a:off x="7068108" y="3014954"/>
            <a:ext cx="0" cy="70207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ett linje 21">
            <a:extLst>
              <a:ext uri="{FF2B5EF4-FFF2-40B4-BE49-F238E27FC236}">
                <a16:creationId xmlns:a16="http://schemas.microsoft.com/office/drawing/2014/main" id="{F19A9250-172D-EF20-8491-707CAB86C6BF}"/>
              </a:ext>
            </a:extLst>
          </p:cNvPr>
          <p:cNvCxnSpPr>
            <a:stCxn id="16" idx="2"/>
          </p:cNvCxnSpPr>
          <p:nvPr/>
        </p:nvCxnSpPr>
        <p:spPr>
          <a:xfrm>
            <a:off x="7068108" y="4581126"/>
            <a:ext cx="0" cy="54006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F8135926-A95F-F675-2FDD-D889478FECE1}"/>
              </a:ext>
            </a:extLst>
          </p:cNvPr>
          <p:cNvCxnSpPr/>
          <p:nvPr/>
        </p:nvCxnSpPr>
        <p:spPr>
          <a:xfrm>
            <a:off x="6852084" y="5121188"/>
            <a:ext cx="43204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68071F32-75A1-DA5B-4F4C-ED6579ABF18F}"/>
              </a:ext>
            </a:extLst>
          </p:cNvPr>
          <p:cNvCxnSpPr/>
          <p:nvPr/>
        </p:nvCxnSpPr>
        <p:spPr>
          <a:xfrm>
            <a:off x="6924108" y="5193196"/>
            <a:ext cx="28800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05346ED7-0214-F0DB-13F2-C26E3A2663F1}"/>
              </a:ext>
            </a:extLst>
          </p:cNvPr>
          <p:cNvCxnSpPr/>
          <p:nvPr/>
        </p:nvCxnSpPr>
        <p:spPr>
          <a:xfrm>
            <a:off x="6978108" y="5265204"/>
            <a:ext cx="18000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kstSylinder 26">
                <a:extLst>
                  <a:ext uri="{FF2B5EF4-FFF2-40B4-BE49-F238E27FC236}">
                    <a16:creationId xmlns:a16="http://schemas.microsoft.com/office/drawing/2014/main" id="{CEE3878C-4485-0C44-2056-AC92261F1C82}"/>
                  </a:ext>
                </a:extLst>
              </p:cNvPr>
              <p:cNvSpPr txBox="1"/>
              <p:nvPr/>
            </p:nvSpPr>
            <p:spPr>
              <a:xfrm>
                <a:off x="7284132" y="4010578"/>
                <a:ext cx="7486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600[</m:t>
                      </m:r>
                      <m:r>
                        <m:rPr>
                          <m:sty m:val="p"/>
                        </m:rPr>
                        <a:rPr lang="nb-NO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27" name="TekstSylinder 26">
                <a:extLst>
                  <a:ext uri="{FF2B5EF4-FFF2-40B4-BE49-F238E27FC236}">
                    <a16:creationId xmlns:a16="http://schemas.microsoft.com/office/drawing/2014/main" id="{CEE3878C-4485-0C44-2056-AC92261F1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132" y="4010578"/>
                <a:ext cx="748603" cy="276999"/>
              </a:xfrm>
              <a:prstGeom prst="rect">
                <a:avLst/>
              </a:prstGeom>
              <a:blipFill>
                <a:blip r:embed="rId2"/>
                <a:stretch>
                  <a:fillRect l="-8130" t="-4444" r="-11382" b="-37778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kstSylinder 27">
                <a:extLst>
                  <a:ext uri="{FF2B5EF4-FFF2-40B4-BE49-F238E27FC236}">
                    <a16:creationId xmlns:a16="http://schemas.microsoft.com/office/drawing/2014/main" id="{5574C593-F232-36A8-CF33-2B17B06F1236}"/>
                  </a:ext>
                </a:extLst>
              </p:cNvPr>
              <p:cNvSpPr txBox="1"/>
              <p:nvPr/>
            </p:nvSpPr>
            <p:spPr>
              <a:xfrm>
                <a:off x="2999656" y="2650131"/>
                <a:ext cx="15445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𝑖𝑛𝑛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=10</m:t>
                      </m:r>
                      <m:d>
                        <m:dPr>
                          <m:begChr m:val="["/>
                          <m:endChr m:val="]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𝑚𝑉</m:t>
                          </m:r>
                        </m:e>
                      </m:d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28" name="TekstSylinder 27">
                <a:extLst>
                  <a:ext uri="{FF2B5EF4-FFF2-40B4-BE49-F238E27FC236}">
                    <a16:creationId xmlns:a16="http://schemas.microsoft.com/office/drawing/2014/main" id="{5574C593-F232-36A8-CF33-2B17B06F1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656" y="2650131"/>
                <a:ext cx="1544525" cy="276999"/>
              </a:xfrm>
              <a:prstGeom prst="rect">
                <a:avLst/>
              </a:prstGeom>
              <a:blipFill>
                <a:blip r:embed="rId3"/>
                <a:stretch>
                  <a:fillRect l="-3162" b="-17778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kstSylinder 28">
                <a:extLst>
                  <a:ext uri="{FF2B5EF4-FFF2-40B4-BE49-F238E27FC236}">
                    <a16:creationId xmlns:a16="http://schemas.microsoft.com/office/drawing/2014/main" id="{C7898CC5-17B2-BE70-5F5E-952ACA034FD2}"/>
                  </a:ext>
                </a:extLst>
              </p:cNvPr>
              <p:cNvSpPr txBox="1"/>
              <p:nvPr/>
            </p:nvSpPr>
            <p:spPr>
              <a:xfrm>
                <a:off x="6854198" y="2650132"/>
                <a:ext cx="11306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𝑢𝑡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=1</m:t>
                      </m:r>
                      <m:d>
                        <m:dPr>
                          <m:begChr m:val="["/>
                          <m:endChr m:val="]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29" name="TekstSylinder 28">
                <a:extLst>
                  <a:ext uri="{FF2B5EF4-FFF2-40B4-BE49-F238E27FC236}">
                    <a16:creationId xmlns:a16="http://schemas.microsoft.com/office/drawing/2014/main" id="{C7898CC5-17B2-BE70-5F5E-952ACA034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198" y="2650132"/>
                <a:ext cx="1130631" cy="276999"/>
              </a:xfrm>
              <a:prstGeom prst="rect">
                <a:avLst/>
              </a:prstGeom>
              <a:blipFill>
                <a:blip r:embed="rId4"/>
                <a:stretch>
                  <a:fillRect l="-4301" b="-1555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20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DA495-B805-1741-46B5-6D4C8A8C8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FCF85E89-4883-7976-73B9-2B0110831836}"/>
              </a:ext>
            </a:extLst>
          </p:cNvPr>
          <p:cNvSpPr/>
          <p:nvPr/>
        </p:nvSpPr>
        <p:spPr>
          <a:xfrm>
            <a:off x="5641675" y="3226280"/>
            <a:ext cx="1279585" cy="560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Forsterker</a:t>
            </a:r>
          </a:p>
          <a:p>
            <a:pPr algn="ctr"/>
            <a:r>
              <a:rPr lang="nb-NO" dirty="0"/>
              <a:t>20 [dB]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0BD9D461-22F2-5873-68E5-2862D4839909}"/>
              </a:ext>
            </a:extLst>
          </p:cNvPr>
          <p:cNvSpPr/>
          <p:nvPr/>
        </p:nvSpPr>
        <p:spPr>
          <a:xfrm>
            <a:off x="8476890" y="3226280"/>
            <a:ext cx="1279585" cy="560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Forsterker</a:t>
            </a:r>
            <a:br>
              <a:rPr lang="nb-NO" dirty="0"/>
            </a:br>
            <a:r>
              <a:rPr lang="nb-NO" dirty="0"/>
              <a:t>16 [dB]</a:t>
            </a:r>
          </a:p>
        </p:txBody>
      </p: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40CCD1FB-35F1-EB51-7DE1-3BE2C28F73F6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6921260" y="3506637"/>
            <a:ext cx="15556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1E6F8F4A-B85A-FEA8-5A2D-A9522988BB3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9756475" y="3506637"/>
            <a:ext cx="12335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k 7" descr="Termometer med heldekkende fyll">
            <a:extLst>
              <a:ext uri="{FF2B5EF4-FFF2-40B4-BE49-F238E27FC236}">
                <a16:creationId xmlns:a16="http://schemas.microsoft.com/office/drawing/2014/main" id="{C420C8DC-A1DD-CB03-4B18-255319271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7713" y="1483743"/>
            <a:ext cx="914400" cy="914400"/>
          </a:xfrm>
          <a:prstGeom prst="rect">
            <a:avLst/>
          </a:prstGeom>
        </p:spPr>
      </p:pic>
      <p:pic>
        <p:nvPicPr>
          <p:cNvPr id="9" name="Grafikk 8" descr="Måler med heldekkende fyll">
            <a:extLst>
              <a:ext uri="{FF2B5EF4-FFF2-40B4-BE49-F238E27FC236}">
                <a16:creationId xmlns:a16="http://schemas.microsoft.com/office/drawing/2014/main" id="{CDAB28B5-C9D7-D8B3-39F6-F07564D0C2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36060" y="2971800"/>
            <a:ext cx="914400" cy="914400"/>
          </a:xfrm>
          <a:prstGeom prst="rect">
            <a:avLst/>
          </a:prstGeom>
        </p:spPr>
      </p:pic>
      <p:cxnSp>
        <p:nvCxnSpPr>
          <p:cNvPr id="11" name="Kobling: vinkel 10">
            <a:extLst>
              <a:ext uri="{FF2B5EF4-FFF2-40B4-BE49-F238E27FC236}">
                <a16:creationId xmlns:a16="http://schemas.microsoft.com/office/drawing/2014/main" id="{AD945641-CEC1-23B1-A8B1-4D8028586333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>
            <a:off x="4804913" y="2398143"/>
            <a:ext cx="836762" cy="1108494"/>
          </a:xfrm>
          <a:prstGeom prst="bentConnector2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kstSylinder 11">
                <a:extLst>
                  <a:ext uri="{FF2B5EF4-FFF2-40B4-BE49-F238E27FC236}">
                    <a16:creationId xmlns:a16="http://schemas.microsoft.com/office/drawing/2014/main" id="{029171F7-96F6-8144-A774-150C0907FF34}"/>
                  </a:ext>
                </a:extLst>
              </p:cNvPr>
              <p:cNvSpPr txBox="1"/>
              <p:nvPr/>
            </p:nvSpPr>
            <p:spPr>
              <a:xfrm>
                <a:off x="4269297" y="1192382"/>
                <a:ext cx="2438424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nb-NO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Temperatursensor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℃</m:t>
                      </m:r>
                    </m:oMath>
                  </m:oMathPara>
                </a14:m>
                <a:endParaRPr lang="nb-NO" sz="2400" dirty="0"/>
              </a:p>
            </p:txBody>
          </p:sp>
        </mc:Choice>
        <mc:Fallback>
          <p:sp>
            <p:nvSpPr>
              <p:cNvPr id="12" name="TekstSylinder 11">
                <a:extLst>
                  <a:ext uri="{FF2B5EF4-FFF2-40B4-BE49-F238E27FC236}">
                    <a16:creationId xmlns:a16="http://schemas.microsoft.com/office/drawing/2014/main" id="{029171F7-96F6-8144-A774-150C0907F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297" y="1192382"/>
                <a:ext cx="2438424" cy="738664"/>
              </a:xfrm>
              <a:prstGeom prst="rect">
                <a:avLst/>
              </a:prstGeom>
              <a:blipFill>
                <a:blip r:embed="rId6"/>
                <a:stretch>
                  <a:fillRect l="-7500" t="-13223" r="-6750" b="-165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kstSylinder 12">
            <a:extLst>
              <a:ext uri="{FF2B5EF4-FFF2-40B4-BE49-F238E27FC236}">
                <a16:creationId xmlns:a16="http://schemas.microsoft.com/office/drawing/2014/main" id="{DFF7CA9B-0AC7-4783-63F3-517AC38E5702}"/>
              </a:ext>
            </a:extLst>
          </p:cNvPr>
          <p:cNvSpPr txBox="1"/>
          <p:nvPr/>
        </p:nvSpPr>
        <p:spPr>
          <a:xfrm>
            <a:off x="10503129" y="2767724"/>
            <a:ext cx="148758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Instrument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kstSylinder 13">
                <a:extLst>
                  <a:ext uri="{FF2B5EF4-FFF2-40B4-BE49-F238E27FC236}">
                    <a16:creationId xmlns:a16="http://schemas.microsoft.com/office/drawing/2014/main" id="{95C222EE-3F8F-EFB1-9287-842B0EA272C8}"/>
                  </a:ext>
                </a:extLst>
              </p:cNvPr>
              <p:cNvSpPr txBox="1"/>
              <p:nvPr/>
            </p:nvSpPr>
            <p:spPr>
              <a:xfrm>
                <a:off x="6803268" y="4175185"/>
                <a:ext cx="16707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𝐾𝑎𝑏𝑒𝑙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(−3</m:t>
                      </m:r>
                      <m:d>
                        <m:dPr>
                          <m:begChr m:val="["/>
                          <m:endChr m:val="]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14" name="TekstSylinder 13">
                <a:extLst>
                  <a:ext uri="{FF2B5EF4-FFF2-40B4-BE49-F238E27FC236}">
                    <a16:creationId xmlns:a16="http://schemas.microsoft.com/office/drawing/2014/main" id="{95C222EE-3F8F-EFB1-9287-842B0EA27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68" y="4175185"/>
                <a:ext cx="1670714" cy="276999"/>
              </a:xfrm>
              <a:prstGeom prst="rect">
                <a:avLst/>
              </a:prstGeom>
              <a:blipFill>
                <a:blip r:embed="rId7"/>
                <a:stretch>
                  <a:fillRect l="-2920" t="-2222" r="-4380" b="-3555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467FA3D1-E1F5-FAB5-8D5C-1BC31324BFAA}"/>
              </a:ext>
            </a:extLst>
          </p:cNvPr>
          <p:cNvCxnSpPr>
            <a:stCxn id="14" idx="0"/>
          </p:cNvCxnSpPr>
          <p:nvPr/>
        </p:nvCxnSpPr>
        <p:spPr>
          <a:xfrm flipV="1">
            <a:off x="7638625" y="3640347"/>
            <a:ext cx="220039" cy="5348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kstSylinder 16">
                <a:extLst>
                  <a:ext uri="{FF2B5EF4-FFF2-40B4-BE49-F238E27FC236}">
                    <a16:creationId xmlns:a16="http://schemas.microsoft.com/office/drawing/2014/main" id="{F5AAD29C-306B-E757-F2EE-F3764A925DEA}"/>
                  </a:ext>
                </a:extLst>
              </p:cNvPr>
              <p:cNvSpPr txBox="1"/>
              <p:nvPr/>
            </p:nvSpPr>
            <p:spPr>
              <a:xfrm>
                <a:off x="5641675" y="2838089"/>
                <a:ext cx="127958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17" name="TekstSylinder 16">
                <a:extLst>
                  <a:ext uri="{FF2B5EF4-FFF2-40B4-BE49-F238E27FC236}">
                    <a16:creationId xmlns:a16="http://schemas.microsoft.com/office/drawing/2014/main" id="{F5AAD29C-306B-E757-F2EE-F3764A92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675" y="2838089"/>
                <a:ext cx="1279585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kstSylinder 17">
                <a:extLst>
                  <a:ext uri="{FF2B5EF4-FFF2-40B4-BE49-F238E27FC236}">
                    <a16:creationId xmlns:a16="http://schemas.microsoft.com/office/drawing/2014/main" id="{AF32A3D2-CEA5-3622-2B53-81E0A058C0DB}"/>
                  </a:ext>
                </a:extLst>
              </p:cNvPr>
              <p:cNvSpPr txBox="1"/>
              <p:nvPr/>
            </p:nvSpPr>
            <p:spPr>
              <a:xfrm>
                <a:off x="8473982" y="2841420"/>
                <a:ext cx="127958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18" name="TekstSylinder 17">
                <a:extLst>
                  <a:ext uri="{FF2B5EF4-FFF2-40B4-BE49-F238E27FC236}">
                    <a16:creationId xmlns:a16="http://schemas.microsoft.com/office/drawing/2014/main" id="{AF32A3D2-CEA5-3622-2B53-81E0A058C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2841420"/>
                <a:ext cx="1279585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kstSylinder 18">
                <a:extLst>
                  <a:ext uri="{FF2B5EF4-FFF2-40B4-BE49-F238E27FC236}">
                    <a16:creationId xmlns:a16="http://schemas.microsoft.com/office/drawing/2014/main" id="{0226D9E6-98A8-19AC-B9AC-2ACF7E4B58D2}"/>
                  </a:ext>
                </a:extLst>
              </p:cNvPr>
              <p:cNvSpPr txBox="1"/>
              <p:nvPr/>
            </p:nvSpPr>
            <p:spPr>
              <a:xfrm>
                <a:off x="7108851" y="3083290"/>
                <a:ext cx="127958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19" name="TekstSylinder 18">
                <a:extLst>
                  <a:ext uri="{FF2B5EF4-FFF2-40B4-BE49-F238E27FC236}">
                    <a16:creationId xmlns:a16="http://schemas.microsoft.com/office/drawing/2014/main" id="{0226D9E6-98A8-19AC-B9AC-2ACF7E4B5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851" y="3083290"/>
                <a:ext cx="1279585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86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22E6C-DACB-CA17-0A8F-7407A6B42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E78A5DDB-5FDF-BB9A-5936-C183CC7DA825}"/>
              </a:ext>
            </a:extLst>
          </p:cNvPr>
          <p:cNvSpPr/>
          <p:nvPr/>
        </p:nvSpPr>
        <p:spPr>
          <a:xfrm>
            <a:off x="1981479" y="2960948"/>
            <a:ext cx="2052228" cy="560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Tap i kobling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04D49462-0421-2C99-A10C-0AD62A4D8FA8}"/>
              </a:ext>
            </a:extLst>
          </p:cNvPr>
          <p:cNvSpPr/>
          <p:nvPr/>
        </p:nvSpPr>
        <p:spPr>
          <a:xfrm>
            <a:off x="4843317" y="2960948"/>
            <a:ext cx="2052228" cy="560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Tap i krets</a:t>
            </a:r>
          </a:p>
        </p:txBody>
      </p: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E4D39C71-6B4F-0A83-91C0-8147C13A0049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033707" y="3241305"/>
            <a:ext cx="8096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kstSylinder 16">
                <a:extLst>
                  <a:ext uri="{FF2B5EF4-FFF2-40B4-BE49-F238E27FC236}">
                    <a16:creationId xmlns:a16="http://schemas.microsoft.com/office/drawing/2014/main" id="{AB36E259-C439-A05D-6F16-00B7E2944850}"/>
                  </a:ext>
                </a:extLst>
              </p:cNvPr>
              <p:cNvSpPr txBox="1"/>
              <p:nvPr/>
            </p:nvSpPr>
            <p:spPr>
              <a:xfrm>
                <a:off x="1981480" y="2576088"/>
                <a:ext cx="20522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=0,3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17" name="TekstSylinder 16">
                <a:extLst>
                  <a:ext uri="{FF2B5EF4-FFF2-40B4-BE49-F238E27FC236}">
                    <a16:creationId xmlns:a16="http://schemas.microsoft.com/office/drawing/2014/main" id="{AB36E259-C439-A05D-6F16-00B7E2944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480" y="2576088"/>
                <a:ext cx="2052227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kstSylinder 17">
                <a:extLst>
                  <a:ext uri="{FF2B5EF4-FFF2-40B4-BE49-F238E27FC236}">
                    <a16:creationId xmlns:a16="http://schemas.microsoft.com/office/drawing/2014/main" id="{3AB3EA16-2AF5-A17D-B589-9644BA8C685B}"/>
                  </a:ext>
                </a:extLst>
              </p:cNvPr>
              <p:cNvSpPr txBox="1"/>
              <p:nvPr/>
            </p:nvSpPr>
            <p:spPr>
              <a:xfrm>
                <a:off x="4840409" y="2576088"/>
                <a:ext cx="20522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=0,8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18" name="TekstSylinder 17">
                <a:extLst>
                  <a:ext uri="{FF2B5EF4-FFF2-40B4-BE49-F238E27FC236}">
                    <a16:creationId xmlns:a16="http://schemas.microsoft.com/office/drawing/2014/main" id="{3AB3EA16-2AF5-A17D-B589-9644BA8C6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409" y="2576088"/>
                <a:ext cx="205222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ktangel 9">
            <a:extLst>
              <a:ext uri="{FF2B5EF4-FFF2-40B4-BE49-F238E27FC236}">
                <a16:creationId xmlns:a16="http://schemas.microsoft.com/office/drawing/2014/main" id="{29776E8A-C401-2D24-A200-4CB19B61A962}"/>
              </a:ext>
            </a:extLst>
          </p:cNvPr>
          <p:cNvSpPr/>
          <p:nvPr/>
        </p:nvSpPr>
        <p:spPr>
          <a:xfrm>
            <a:off x="7699338" y="2960948"/>
            <a:ext cx="2052228" cy="560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Tap i utgangstrinn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kstSylinder 21">
                <a:extLst>
                  <a:ext uri="{FF2B5EF4-FFF2-40B4-BE49-F238E27FC236}">
                    <a16:creationId xmlns:a16="http://schemas.microsoft.com/office/drawing/2014/main" id="{FAFFCA19-53C5-6E4A-75FF-3FA7DA9C95F7}"/>
                  </a:ext>
                </a:extLst>
              </p:cNvPr>
              <p:cNvSpPr txBox="1"/>
              <p:nvPr/>
            </p:nvSpPr>
            <p:spPr>
              <a:xfrm>
                <a:off x="7699338" y="2576088"/>
                <a:ext cx="20522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=0,03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22" name="TekstSylinder 21">
                <a:extLst>
                  <a:ext uri="{FF2B5EF4-FFF2-40B4-BE49-F238E27FC236}">
                    <a16:creationId xmlns:a16="http://schemas.microsoft.com/office/drawing/2014/main" id="{FAFFCA19-53C5-6E4A-75FF-3FA7DA9C9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9338" y="2576088"/>
                <a:ext cx="205222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ABD489D5-B9E4-7C19-6840-E5D0D83657FA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6895545" y="3241305"/>
            <a:ext cx="8037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pilkobling 30">
            <a:extLst>
              <a:ext uri="{FF2B5EF4-FFF2-40B4-BE49-F238E27FC236}">
                <a16:creationId xmlns:a16="http://schemas.microsoft.com/office/drawing/2014/main" id="{B37448A0-98F4-BDB6-08A3-4DCB9EEB1BBF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171869" y="3241305"/>
            <a:ext cx="8096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79698AF9-0406-F7DA-3615-A5E75183D81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751566" y="3241305"/>
            <a:ext cx="8096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kstSylinder 34">
                <a:extLst>
                  <a:ext uri="{FF2B5EF4-FFF2-40B4-BE49-F238E27FC236}">
                    <a16:creationId xmlns:a16="http://schemas.microsoft.com/office/drawing/2014/main" id="{8AD92F36-DC36-ED46-ED17-50F8E033B98C}"/>
                  </a:ext>
                </a:extLst>
              </p:cNvPr>
              <p:cNvSpPr txBox="1"/>
              <p:nvPr/>
            </p:nvSpPr>
            <p:spPr>
              <a:xfrm>
                <a:off x="479376" y="2824127"/>
                <a:ext cx="1222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𝑖𝑛𝑛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=5[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35" name="TekstSylinder 34">
                <a:extLst>
                  <a:ext uri="{FF2B5EF4-FFF2-40B4-BE49-F238E27FC236}">
                    <a16:creationId xmlns:a16="http://schemas.microsoft.com/office/drawing/2014/main" id="{8AD92F36-DC36-ED46-ED17-50F8E033B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2824127"/>
                <a:ext cx="1222322" cy="276999"/>
              </a:xfrm>
              <a:prstGeom prst="rect">
                <a:avLst/>
              </a:prstGeom>
              <a:blipFill>
                <a:blip r:embed="rId5"/>
                <a:stretch>
                  <a:fillRect l="-4500" t="-2174" r="-7000" b="-3695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kstSylinder 35">
                <a:extLst>
                  <a:ext uri="{FF2B5EF4-FFF2-40B4-BE49-F238E27FC236}">
                    <a16:creationId xmlns:a16="http://schemas.microsoft.com/office/drawing/2014/main" id="{BDDBA30F-9093-3A5A-3A74-80DEE85952E4}"/>
                  </a:ext>
                </a:extLst>
              </p:cNvPr>
              <p:cNvSpPr txBox="1"/>
              <p:nvPr/>
            </p:nvSpPr>
            <p:spPr>
              <a:xfrm>
                <a:off x="10153090" y="2824127"/>
                <a:ext cx="387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𝑢𝑡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36" name="TekstSylinder 35">
                <a:extLst>
                  <a:ext uri="{FF2B5EF4-FFF2-40B4-BE49-F238E27FC236}">
                    <a16:creationId xmlns:a16="http://schemas.microsoft.com/office/drawing/2014/main" id="{BDDBA30F-9093-3A5A-3A74-80DEE8595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3090" y="2824127"/>
                <a:ext cx="387863" cy="276999"/>
              </a:xfrm>
              <a:prstGeom prst="rect">
                <a:avLst/>
              </a:prstGeom>
              <a:blipFill>
                <a:blip r:embed="rId6"/>
                <a:stretch>
                  <a:fillRect l="-15873" r="-6349" b="-1304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592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D737C-B2ED-70F5-6606-C646CF1A7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DF17E996-0A0E-0393-0E04-84D723679BFB}"/>
              </a:ext>
            </a:extLst>
          </p:cNvPr>
          <p:cNvSpPr/>
          <p:nvPr/>
        </p:nvSpPr>
        <p:spPr>
          <a:xfrm>
            <a:off x="1271464" y="2960948"/>
            <a:ext cx="2052228" cy="560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Forsterker</a:t>
            </a:r>
          </a:p>
          <a:p>
            <a:pPr algn="ctr"/>
            <a:r>
              <a:rPr lang="nb-NO" dirty="0"/>
              <a:t>48 [dB]</a:t>
            </a:r>
          </a:p>
        </p:txBody>
      </p: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37F73278-1674-C9A4-D07C-6F7267232BA7}"/>
              </a:ext>
            </a:extLst>
          </p:cNvPr>
          <p:cNvCxnSpPr>
            <a:cxnSpLocks/>
            <a:stCxn id="3" idx="3"/>
            <a:endCxn id="9" idx="3"/>
          </p:cNvCxnSpPr>
          <p:nvPr/>
        </p:nvCxnSpPr>
        <p:spPr>
          <a:xfrm>
            <a:off x="3323692" y="3241305"/>
            <a:ext cx="67052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kstSylinder 16">
                <a:extLst>
                  <a:ext uri="{FF2B5EF4-FFF2-40B4-BE49-F238E27FC236}">
                    <a16:creationId xmlns:a16="http://schemas.microsoft.com/office/drawing/2014/main" id="{19443865-0A03-D169-5C92-35735DD6984A}"/>
                  </a:ext>
                </a:extLst>
              </p:cNvPr>
              <p:cNvSpPr txBox="1"/>
              <p:nvPr/>
            </p:nvSpPr>
            <p:spPr>
              <a:xfrm>
                <a:off x="2531604" y="836712"/>
                <a:ext cx="20522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=0,3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17" name="TekstSylinder 16">
                <a:extLst>
                  <a:ext uri="{FF2B5EF4-FFF2-40B4-BE49-F238E27FC236}">
                    <a16:creationId xmlns:a16="http://schemas.microsoft.com/office/drawing/2014/main" id="{19443865-0A03-D169-5C92-35735DD69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604" y="836712"/>
                <a:ext cx="2052227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kstSylinder 17">
                <a:extLst>
                  <a:ext uri="{FF2B5EF4-FFF2-40B4-BE49-F238E27FC236}">
                    <a16:creationId xmlns:a16="http://schemas.microsoft.com/office/drawing/2014/main" id="{C2B761EF-BDF6-ADA9-D38F-E464A2A661BD}"/>
                  </a:ext>
                </a:extLst>
              </p:cNvPr>
              <p:cNvSpPr txBox="1"/>
              <p:nvPr/>
            </p:nvSpPr>
            <p:spPr>
              <a:xfrm>
                <a:off x="5069886" y="1073341"/>
                <a:ext cx="20522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=0,8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18" name="TekstSylinder 17">
                <a:extLst>
                  <a:ext uri="{FF2B5EF4-FFF2-40B4-BE49-F238E27FC236}">
                    <a16:creationId xmlns:a16="http://schemas.microsoft.com/office/drawing/2014/main" id="{C2B761EF-BDF6-ADA9-D38F-E464A2A6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86" y="1073341"/>
                <a:ext cx="2052227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ktangel 9">
            <a:extLst>
              <a:ext uri="{FF2B5EF4-FFF2-40B4-BE49-F238E27FC236}">
                <a16:creationId xmlns:a16="http://schemas.microsoft.com/office/drawing/2014/main" id="{F300FFEF-7538-DC64-6980-29CD7432DEC1}"/>
              </a:ext>
            </a:extLst>
          </p:cNvPr>
          <p:cNvSpPr/>
          <p:nvPr/>
        </p:nvSpPr>
        <p:spPr>
          <a:xfrm>
            <a:off x="6989323" y="2960948"/>
            <a:ext cx="2052228" cy="560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Fordeler</a:t>
            </a:r>
          </a:p>
          <a:p>
            <a:pPr algn="ctr"/>
            <a:r>
              <a:rPr lang="nb-NO" dirty="0"/>
              <a:t>-6 [dB]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kstSylinder 21">
                <a:extLst>
                  <a:ext uri="{FF2B5EF4-FFF2-40B4-BE49-F238E27FC236}">
                    <a16:creationId xmlns:a16="http://schemas.microsoft.com/office/drawing/2014/main" id="{57971AA1-5BBB-A860-9BBB-98C81AA9FADD}"/>
                  </a:ext>
                </a:extLst>
              </p:cNvPr>
              <p:cNvSpPr txBox="1"/>
              <p:nvPr/>
            </p:nvSpPr>
            <p:spPr>
              <a:xfrm>
                <a:off x="7681578" y="704009"/>
                <a:ext cx="20522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=0,03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22" name="TekstSylinder 21">
                <a:extLst>
                  <a:ext uri="{FF2B5EF4-FFF2-40B4-BE49-F238E27FC236}">
                    <a16:creationId xmlns:a16="http://schemas.microsoft.com/office/drawing/2014/main" id="{57971AA1-5BBB-A860-9BBB-98C81AA9F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578" y="704009"/>
                <a:ext cx="2052226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86CD21A4-771C-011F-03BA-5DB202FA37B8}"/>
              </a:ext>
            </a:extLst>
          </p:cNvPr>
          <p:cNvCxnSpPr>
            <a:cxnSpLocks/>
            <a:stCxn id="9" idx="0"/>
            <a:endCxn id="10" idx="1"/>
          </p:cNvCxnSpPr>
          <p:nvPr/>
        </p:nvCxnSpPr>
        <p:spPr>
          <a:xfrm flipV="1">
            <a:off x="5906262" y="3241305"/>
            <a:ext cx="108306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pilkobling 30">
            <a:extLst>
              <a:ext uri="{FF2B5EF4-FFF2-40B4-BE49-F238E27FC236}">
                <a16:creationId xmlns:a16="http://schemas.microsoft.com/office/drawing/2014/main" id="{2C3661BF-6C56-3251-2B29-9AB801414F46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61854" y="3241305"/>
            <a:ext cx="8096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2917CF7D-F9E4-7BBA-3A4D-D8D0D038340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041551" y="3241305"/>
            <a:ext cx="8096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kstSylinder 34">
                <a:extLst>
                  <a:ext uri="{FF2B5EF4-FFF2-40B4-BE49-F238E27FC236}">
                    <a16:creationId xmlns:a16="http://schemas.microsoft.com/office/drawing/2014/main" id="{3F196ACC-99F0-2D5A-E271-99D9DCBE361D}"/>
                  </a:ext>
                </a:extLst>
              </p:cNvPr>
              <p:cNvSpPr txBox="1"/>
              <p:nvPr/>
            </p:nvSpPr>
            <p:spPr>
              <a:xfrm>
                <a:off x="659396" y="644978"/>
                <a:ext cx="1222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𝑖𝑛𝑛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=5[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35" name="TekstSylinder 34">
                <a:extLst>
                  <a:ext uri="{FF2B5EF4-FFF2-40B4-BE49-F238E27FC236}">
                    <a16:creationId xmlns:a16="http://schemas.microsoft.com/office/drawing/2014/main" id="{3F196ACC-99F0-2D5A-E271-99D9DCBE3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96" y="644978"/>
                <a:ext cx="1222322" cy="276999"/>
              </a:xfrm>
              <a:prstGeom prst="rect">
                <a:avLst/>
              </a:prstGeom>
              <a:blipFill>
                <a:blip r:embed="rId5"/>
                <a:stretch>
                  <a:fillRect l="-3980" t="-4444" r="-6965" b="-37778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kstSylinder 35">
                <a:extLst>
                  <a:ext uri="{FF2B5EF4-FFF2-40B4-BE49-F238E27FC236}">
                    <a16:creationId xmlns:a16="http://schemas.microsoft.com/office/drawing/2014/main" id="{BF0C63F0-B4DB-F4DB-AAEB-E17341F15409}"/>
                  </a:ext>
                </a:extLst>
              </p:cNvPr>
              <p:cNvSpPr txBox="1"/>
              <p:nvPr/>
            </p:nvSpPr>
            <p:spPr>
              <a:xfrm>
                <a:off x="10099337" y="654131"/>
                <a:ext cx="387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𝑢𝑡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36" name="TekstSylinder 35">
                <a:extLst>
                  <a:ext uri="{FF2B5EF4-FFF2-40B4-BE49-F238E27FC236}">
                    <a16:creationId xmlns:a16="http://schemas.microsoft.com/office/drawing/2014/main" id="{BF0C63F0-B4DB-F4DB-AAEB-E17341F15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337" y="654131"/>
                <a:ext cx="387863" cy="276999"/>
              </a:xfrm>
              <a:prstGeom prst="rect">
                <a:avLst/>
              </a:prstGeom>
              <a:blipFill>
                <a:blip r:embed="rId6"/>
                <a:stretch>
                  <a:fillRect l="-15873" r="-6349" b="-1304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ktangel 1">
            <a:extLst>
              <a:ext uri="{FF2B5EF4-FFF2-40B4-BE49-F238E27FC236}">
                <a16:creationId xmlns:a16="http://schemas.microsoft.com/office/drawing/2014/main" id="{64F1EEC0-1A71-40DA-3963-42346B8EA035}"/>
              </a:ext>
            </a:extLst>
          </p:cNvPr>
          <p:cNvSpPr/>
          <p:nvPr/>
        </p:nvSpPr>
        <p:spPr>
          <a:xfrm>
            <a:off x="9984432" y="1988840"/>
            <a:ext cx="2052228" cy="560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Kontakt</a:t>
            </a:r>
          </a:p>
          <a:p>
            <a:pPr algn="ctr"/>
            <a:r>
              <a:rPr lang="nb-NO" dirty="0"/>
              <a:t>-6 [dB]</a:t>
            </a:r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F060C82D-C80E-2376-B73F-571CFF4E2C6C}"/>
              </a:ext>
            </a:extLst>
          </p:cNvPr>
          <p:cNvCxnSpPr>
            <a:cxnSpLocks/>
          </p:cNvCxnSpPr>
          <p:nvPr/>
        </p:nvCxnSpPr>
        <p:spPr>
          <a:xfrm>
            <a:off x="9041551" y="3429000"/>
            <a:ext cx="8096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Kobling: vinkel 7">
            <a:extLst>
              <a:ext uri="{FF2B5EF4-FFF2-40B4-BE49-F238E27FC236}">
                <a16:creationId xmlns:a16="http://schemas.microsoft.com/office/drawing/2014/main" id="{B5A0DDE4-9EC1-03A4-63E0-BE874092065D}"/>
              </a:ext>
            </a:extLst>
          </p:cNvPr>
          <p:cNvCxnSpPr>
            <a:endCxn id="2" idx="1"/>
          </p:cNvCxnSpPr>
          <p:nvPr/>
        </p:nvCxnSpPr>
        <p:spPr>
          <a:xfrm flipV="1">
            <a:off x="9041551" y="2269197"/>
            <a:ext cx="942881" cy="69175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ylinder 8">
            <a:extLst>
              <a:ext uri="{FF2B5EF4-FFF2-40B4-BE49-F238E27FC236}">
                <a16:creationId xmlns:a16="http://schemas.microsoft.com/office/drawing/2014/main" id="{083D67E8-FD3E-AAB8-E094-50C53DBBE828}"/>
              </a:ext>
            </a:extLst>
          </p:cNvPr>
          <p:cNvSpPr/>
          <p:nvPr/>
        </p:nvSpPr>
        <p:spPr>
          <a:xfrm rot="5400000">
            <a:off x="4739970" y="2215192"/>
            <a:ext cx="560714" cy="205222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b-NO" dirty="0"/>
              <a:t>Kable </a:t>
            </a:r>
          </a:p>
          <a:p>
            <a:pPr algn="ctr"/>
            <a:r>
              <a:rPr lang="nb-NO" dirty="0"/>
              <a:t>-1,5 [dB]</a:t>
            </a:r>
          </a:p>
        </p:txBody>
      </p:sp>
    </p:spTree>
    <p:extLst>
      <p:ext uri="{BB962C8B-B14F-4D97-AF65-F5344CB8AC3E}">
        <p14:creationId xmlns:p14="http://schemas.microsoft.com/office/powerpoint/2010/main" val="174185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148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>Østfold fylkeskomune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 Magnus Bøe</dc:creator>
  <cp:lastModifiedBy>Carl Magnus Bøe</cp:lastModifiedBy>
  <cp:revision>7</cp:revision>
  <dcterms:created xsi:type="dcterms:W3CDTF">2025-04-16T09:32:35Z</dcterms:created>
  <dcterms:modified xsi:type="dcterms:W3CDTF">2025-04-20T18:18:57Z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05046c-7758-4c69-bef0-f1b8587ca14e_Enabled">
    <vt:lpwstr>true</vt:lpwstr>
  </property>
  <property fmtid="{D5CDD505-2E9C-101B-9397-08002B2CF9AE}" pid="3" name="MSIP_Label_fd05046c-7758-4c69-bef0-f1b8587ca14e_SetDate">
    <vt:lpwstr>2025-04-16T09:53:55Z</vt:lpwstr>
  </property>
  <property fmtid="{D5CDD505-2E9C-101B-9397-08002B2CF9AE}" pid="4" name="MSIP_Label_fd05046c-7758-4c69-bef0-f1b8587ca14e_Method">
    <vt:lpwstr>Standard</vt:lpwstr>
  </property>
  <property fmtid="{D5CDD505-2E9C-101B-9397-08002B2CF9AE}" pid="5" name="MSIP_Label_fd05046c-7758-4c69-bef0-f1b8587ca14e_Name">
    <vt:lpwstr>Intern</vt:lpwstr>
  </property>
  <property fmtid="{D5CDD505-2E9C-101B-9397-08002B2CF9AE}" pid="6" name="MSIP_Label_fd05046c-7758-4c69-bef0-f1b8587ca14e_SiteId">
    <vt:lpwstr>4d6d8a90-10fd-4f78-8fc1-5e28844e0292</vt:lpwstr>
  </property>
  <property fmtid="{D5CDD505-2E9C-101B-9397-08002B2CF9AE}" pid="7" name="MSIP_Label_fd05046c-7758-4c69-bef0-f1b8587ca14e_ActionId">
    <vt:lpwstr>f9cd297d-56f9-4cfd-89f2-4bd539835447</vt:lpwstr>
  </property>
  <property fmtid="{D5CDD505-2E9C-101B-9397-08002B2CF9AE}" pid="8" name="MSIP_Label_fd05046c-7758-4c69-bef0-f1b8587ca14e_ContentBits">
    <vt:lpwstr>0</vt:lpwstr>
  </property>
  <property fmtid="{D5CDD505-2E9C-101B-9397-08002B2CF9AE}" pid="9" name="MSIP_Label_fd05046c-7758-4c69-bef0-f1b8587ca14e_Tag">
    <vt:lpwstr>10, 3, 0, 1</vt:lpwstr>
  </property>
</Properties>
</file>