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06ECE-3D60-E7AD-D257-8C94FFEB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FF1E34A-9049-5AC0-83C8-C70B73DC4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6FD622-79A1-7CCD-C50C-8AAA2019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D70795-F86B-0510-5207-F6DD5F7A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1C0F3E-6B58-684C-916D-ABD6213C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9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C8B3C9-F31B-234D-6755-A53F0090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49368D7-969B-7817-11F3-D1AAA2CD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82656AE-A92D-438F-051E-59544853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36D920-B2E6-5187-6E70-CAF0D5A1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6A49A65-83E6-1F70-AAA4-57E0C11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0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EC499A4-4244-01B5-210D-B377DB9A5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7E4A253-B286-BDB0-BC40-31131E139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567938-E526-026C-40D7-5D9C07AE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C77FEFD-5968-8A2A-25C4-74D5E4EB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C2BFBA-8E9B-8CA6-A603-8354E7BA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9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CCCABF-9D4E-133C-546C-9C844048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1A4522-3F50-3FFE-E39C-142F0149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2DDF0C-C14D-874C-3A07-C3E66DFC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2812FA-1052-FB40-1297-392867D0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5DF3FE6-C3BB-BBA3-B9CA-AC8DA9E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1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F6063F-9E10-B324-84A0-DA39D7F9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4030C76-52AC-F3A4-5442-594B4256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68FF07-76F2-4DBF-4817-C6009F95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6A3AC8-D7DA-E8D7-0A12-EAB3642B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14BA905-EF50-79AC-80E4-DD4E4FAA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93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C7D627-9E35-E1CA-EA32-2ED1206B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664933-772C-9BEB-D36E-DD21CD1A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67642A4-2678-4FBC-0B9B-A4DC561E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85F487F-86A5-8A13-B6B0-06CE6F44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9E2F2C1-7B6D-DEBB-97AE-76A20692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E5B800-132A-0A36-CE19-96A2D4C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250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60729B-AA5C-5A69-4B72-40988F65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AB68CF-5CF9-D11C-E578-32D05765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24E2615-3FBC-2B92-2018-809B1CD9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32BB1EC-4648-3E2D-857D-DDBA1F0D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596FFF6-1843-FC24-7007-05B5BFFB6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5A96C57-2621-4063-089A-7CC179B9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3CC6F4B-1C8F-170D-2140-F38CB28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C87C65F-7ECD-0E1B-D297-AFA2EBCF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60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861362-A1BC-1B42-DAAB-4267B2D9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704E4B9-6314-C87A-385F-AB04C4D7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848A975-8A05-858A-28C7-B881712F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F5FB9C-27AC-A7BA-E96D-869F7C5A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914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1DF31AF-8F00-6D9A-1258-3A39EECC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B1D5593-BB96-8662-90F7-008218A8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EC98D0C-96C9-332C-46C0-55465516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2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061F84-266C-8696-E8E5-55D7E034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249622-C46A-DFA2-4A7C-6C6620C7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87A484A-725B-98AE-D47E-6A98EDBF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921B4C8-4EEA-31D1-ADF7-EB08F202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AF5279-A673-C127-81A1-88C36783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E2DD38E-E5FC-3AF3-154E-7A27CD99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22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5D6A68-2D0C-CFBA-B6CE-A40298D8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68A1117-59B8-C2B5-C21B-949E771B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A87E262-3156-A61A-88E7-C309DAFB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63E6F03-CCFB-18ED-E167-761FDEA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7AA60E0-8E23-46D8-41AC-8CF6679E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0C400C5-BF4C-0DE9-56A4-8828EE6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98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B76A191-3E3F-EDF3-7850-904FC76D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0C7368B-AFA8-1534-78BE-F0CDF661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0E3F53-057D-D34A-13B5-744150FCD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77CCB-C3E5-4E75-AE59-A7147C579FE6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E6567C-0099-3642-9E38-815F48DC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88AC35-5372-CF33-8582-36F66B0B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497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68D6BBD0-002E-BF21-342F-24257192253A}"/>
              </a:ext>
            </a:extLst>
          </p:cNvPr>
          <p:cNvCxnSpPr>
            <a:cxnSpLocks/>
          </p:cNvCxnSpPr>
          <p:nvPr/>
        </p:nvCxnSpPr>
        <p:spPr>
          <a:xfrm flipV="1">
            <a:off x="2495840" y="1269000"/>
            <a:ext cx="0" cy="503834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2A79409F-2F7B-FF9B-60D1-8B23D70D96FF}"/>
              </a:ext>
            </a:extLst>
          </p:cNvPr>
          <p:cNvCxnSpPr>
            <a:cxnSpLocks/>
          </p:cNvCxnSpPr>
          <p:nvPr/>
        </p:nvCxnSpPr>
        <p:spPr>
          <a:xfrm>
            <a:off x="1920000" y="3789000"/>
            <a:ext cx="691216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657BA77C-8068-D32D-73F9-E74D499C3DCA}"/>
                  </a:ext>
                </a:extLst>
              </p:cNvPr>
              <p:cNvSpPr txBox="1"/>
              <p:nvPr/>
            </p:nvSpPr>
            <p:spPr>
              <a:xfrm>
                <a:off x="1704000" y="899668"/>
                <a:ext cx="642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𝑖𝑛𝑛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657BA77C-8068-D32D-73F9-E74D499C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00" y="899668"/>
                <a:ext cx="642227" cy="369332"/>
              </a:xfrm>
              <a:prstGeom prst="rect">
                <a:avLst/>
              </a:prstGeom>
              <a:blipFill>
                <a:blip r:embed="rId3"/>
                <a:stretch>
                  <a:fillRect l="-11429" r="-5714" b="-15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F64CE497-7F33-4B45-4B11-C6678EA1FFED}"/>
                  </a:ext>
                </a:extLst>
              </p:cNvPr>
              <p:cNvSpPr txBox="1"/>
              <p:nvPr/>
            </p:nvSpPr>
            <p:spPr>
              <a:xfrm>
                <a:off x="8640313" y="3781584"/>
                <a:ext cx="19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F64CE497-7F33-4B45-4B11-C6678EA1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13" y="3781584"/>
                <a:ext cx="191847" cy="369332"/>
              </a:xfrm>
              <a:prstGeom prst="rect">
                <a:avLst/>
              </a:prstGeom>
              <a:blipFill>
                <a:blip r:embed="rId4"/>
                <a:stretch>
                  <a:fillRect l="-31250" r="-28125" b="-16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de 2">
            <a:extLst>
              <a:ext uri="{FF2B5EF4-FFF2-40B4-BE49-F238E27FC236}">
                <a16:creationId xmlns:a16="http://schemas.microsoft.com/office/drawing/2014/main" id="{822E2799-E0CE-A1C4-19D1-8E7DC16B13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848" b="16877"/>
          <a:stretch/>
        </p:blipFill>
        <p:spPr>
          <a:xfrm>
            <a:off x="2351187" y="1700807"/>
            <a:ext cx="6730567" cy="4068451"/>
          </a:xfrm>
          <a:prstGeom prst="rect">
            <a:avLst/>
          </a:prstGeom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C0CEF89-2AE0-1394-DDFD-342C65BD739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495840" y="1952445"/>
            <a:ext cx="521497" cy="3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7E123841-B25F-145B-21F0-0B67862F1605}"/>
              </a:ext>
            </a:extLst>
          </p:cNvPr>
          <p:cNvCxnSpPr>
            <a:cxnSpLocks/>
          </p:cNvCxnSpPr>
          <p:nvPr/>
        </p:nvCxnSpPr>
        <p:spPr>
          <a:xfrm flipH="1" flipV="1">
            <a:off x="2495840" y="5644613"/>
            <a:ext cx="1675782" cy="166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E4619394-65B9-2883-7C72-018AAC03DD1B}"/>
                  </a:ext>
                </a:extLst>
              </p:cNvPr>
              <p:cNvSpPr txBox="1"/>
              <p:nvPr/>
            </p:nvSpPr>
            <p:spPr>
              <a:xfrm>
                <a:off x="1297735" y="1768170"/>
                <a:ext cx="1048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E4619394-65B9-2883-7C72-018AAC03D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35" y="1768170"/>
                <a:ext cx="1048492" cy="369332"/>
              </a:xfrm>
              <a:prstGeom prst="rect">
                <a:avLst/>
              </a:prstGeom>
              <a:blipFill>
                <a:blip r:embed="rId6"/>
                <a:stretch>
                  <a:fillRect l="-5814" b="-49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4A995D91-6FEE-96BF-49E3-A156449663FF}"/>
                  </a:ext>
                </a:extLst>
              </p:cNvPr>
              <p:cNvSpPr txBox="1"/>
              <p:nvPr/>
            </p:nvSpPr>
            <p:spPr>
              <a:xfrm>
                <a:off x="1292455" y="5476582"/>
                <a:ext cx="921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4A995D91-6FEE-96BF-49E3-A15644966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55" y="5476582"/>
                <a:ext cx="921855" cy="369332"/>
              </a:xfrm>
              <a:prstGeom prst="rect">
                <a:avLst/>
              </a:prstGeom>
              <a:blipFill>
                <a:blip r:embed="rId7"/>
                <a:stretch>
                  <a:fillRect l="-1325" b="-49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B276FEDB-74F0-19D1-7A31-7525EAB57CF9}"/>
              </a:ext>
            </a:extLst>
          </p:cNvPr>
          <p:cNvSpPr/>
          <p:nvPr/>
        </p:nvSpPr>
        <p:spPr>
          <a:xfrm>
            <a:off x="2441839" y="189883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857EFB-0740-619D-B328-A6AB50046507}"/>
              </a:ext>
            </a:extLst>
          </p:cNvPr>
          <p:cNvSpPr/>
          <p:nvPr/>
        </p:nvSpPr>
        <p:spPr>
          <a:xfrm>
            <a:off x="2439360" y="5607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4B17B5E-8ED5-99CF-A6E4-963BDB723C1C}"/>
              </a:ext>
            </a:extLst>
          </p:cNvPr>
          <p:cNvSpPr/>
          <p:nvPr/>
        </p:nvSpPr>
        <p:spPr>
          <a:xfrm>
            <a:off x="4171622" y="560749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7DB6D7E-AC1B-0288-FEED-CE6D4D06C8DC}"/>
              </a:ext>
            </a:extLst>
          </p:cNvPr>
          <p:cNvSpPr/>
          <p:nvPr/>
        </p:nvSpPr>
        <p:spPr>
          <a:xfrm>
            <a:off x="3017337" y="189844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80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260B0-1C00-C3B9-CD1C-6C776CE2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>
            <a:extLst>
              <a:ext uri="{FF2B5EF4-FFF2-40B4-BE49-F238E27FC236}">
                <a16:creationId xmlns:a16="http://schemas.microsoft.com/office/drawing/2014/main" id="{7BDCED0B-AF99-F47F-BCAB-739E60BA887F}"/>
              </a:ext>
            </a:extLst>
          </p:cNvPr>
          <p:cNvGrpSpPr/>
          <p:nvPr/>
        </p:nvGrpSpPr>
        <p:grpSpPr>
          <a:xfrm>
            <a:off x="2351187" y="1700807"/>
            <a:ext cx="6730567" cy="4068451"/>
            <a:chOff x="2351187" y="1700807"/>
            <a:chExt cx="6730567" cy="4068451"/>
          </a:xfrm>
        </p:grpSpPr>
        <p:pic>
          <p:nvPicPr>
            <p:cNvPr id="3" name="Bilde 2">
              <a:extLst>
                <a:ext uri="{FF2B5EF4-FFF2-40B4-BE49-F238E27FC236}">
                  <a16:creationId xmlns:a16="http://schemas.microsoft.com/office/drawing/2014/main" id="{8B20C358-72ED-44DC-D8E5-9C473EEF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848" b="16877"/>
            <a:stretch/>
          </p:blipFill>
          <p:spPr>
            <a:xfrm>
              <a:off x="2351187" y="1700807"/>
              <a:ext cx="6730567" cy="4068451"/>
            </a:xfrm>
            <a:prstGeom prst="rect">
              <a:avLst/>
            </a:prstGeom>
          </p:spPr>
        </p:pic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8BB5C65A-6A87-DC76-8959-C30097298E73}"/>
                </a:ext>
              </a:extLst>
            </p:cNvPr>
            <p:cNvSpPr/>
            <p:nvPr/>
          </p:nvSpPr>
          <p:spPr>
            <a:xfrm>
              <a:off x="2524639" y="1808743"/>
              <a:ext cx="5960908" cy="1822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417A979B-A353-B6E0-E2DB-D79905243F59}"/>
              </a:ext>
            </a:extLst>
          </p:cNvPr>
          <p:cNvCxnSpPr>
            <a:cxnSpLocks/>
          </p:cNvCxnSpPr>
          <p:nvPr/>
        </p:nvCxnSpPr>
        <p:spPr>
          <a:xfrm flipV="1">
            <a:off x="2495840" y="1269000"/>
            <a:ext cx="0" cy="503834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2A863B00-8FF7-60A2-4358-25676E3B56D4}"/>
              </a:ext>
            </a:extLst>
          </p:cNvPr>
          <p:cNvCxnSpPr>
            <a:cxnSpLocks/>
          </p:cNvCxnSpPr>
          <p:nvPr/>
        </p:nvCxnSpPr>
        <p:spPr>
          <a:xfrm>
            <a:off x="1920000" y="3789000"/>
            <a:ext cx="691216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DD0D04B3-B46B-8D1E-D805-CF7EE73BF6FD}"/>
                  </a:ext>
                </a:extLst>
              </p:cNvPr>
              <p:cNvSpPr txBox="1"/>
              <p:nvPr/>
            </p:nvSpPr>
            <p:spPr>
              <a:xfrm>
                <a:off x="1704000" y="899668"/>
                <a:ext cx="519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𝑢𝑡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DD0D04B3-B46B-8D1E-D805-CF7EE73B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00" y="899668"/>
                <a:ext cx="519373" cy="369332"/>
              </a:xfrm>
              <a:prstGeom prst="rect">
                <a:avLst/>
              </a:prstGeom>
              <a:blipFill>
                <a:blip r:embed="rId3"/>
                <a:stretch>
                  <a:fillRect l="-15294" r="-3529"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16BE27DB-C730-1C3F-F975-A672BB9FD41B}"/>
                  </a:ext>
                </a:extLst>
              </p:cNvPr>
              <p:cNvSpPr txBox="1"/>
              <p:nvPr/>
            </p:nvSpPr>
            <p:spPr>
              <a:xfrm>
                <a:off x="8640313" y="3781584"/>
                <a:ext cx="19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16BE27DB-C730-1C3F-F975-A672BB9F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13" y="3781584"/>
                <a:ext cx="191847" cy="369332"/>
              </a:xfrm>
              <a:prstGeom prst="rect">
                <a:avLst/>
              </a:prstGeom>
              <a:blipFill>
                <a:blip r:embed="rId4"/>
                <a:stretch>
                  <a:fillRect l="-31250" r="-28125" b="-16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1A18063C-BEF3-B690-22C7-DF88CB567696}"/>
              </a:ext>
            </a:extLst>
          </p:cNvPr>
          <p:cNvCxnSpPr>
            <a:cxnSpLocks/>
          </p:cNvCxnSpPr>
          <p:nvPr/>
        </p:nvCxnSpPr>
        <p:spPr>
          <a:xfrm flipH="1" flipV="1">
            <a:off x="2495840" y="5644613"/>
            <a:ext cx="1675782" cy="166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EFC027F7-EDE3-8335-956B-EBFB3F605CA2}"/>
                  </a:ext>
                </a:extLst>
              </p:cNvPr>
              <p:cNvSpPr txBox="1"/>
              <p:nvPr/>
            </p:nvSpPr>
            <p:spPr>
              <a:xfrm>
                <a:off x="1219113" y="3371460"/>
                <a:ext cx="1111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+0,7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EFC027F7-EDE3-8335-956B-EBFB3F60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13" y="3371460"/>
                <a:ext cx="1111651" cy="369332"/>
              </a:xfrm>
              <a:prstGeom prst="rect">
                <a:avLst/>
              </a:prstGeom>
              <a:blipFill>
                <a:blip r:embed="rId5"/>
                <a:stretch>
                  <a:fillRect l="-5495" b="-49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660B04F4-8041-8FA8-8358-E35127848114}"/>
                  </a:ext>
                </a:extLst>
              </p:cNvPr>
              <p:cNvSpPr txBox="1"/>
              <p:nvPr/>
            </p:nvSpPr>
            <p:spPr>
              <a:xfrm>
                <a:off x="1292455" y="5476582"/>
                <a:ext cx="921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660B04F4-8041-8FA8-8358-E3512784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55" y="5476582"/>
                <a:ext cx="921855" cy="369332"/>
              </a:xfrm>
              <a:prstGeom prst="rect">
                <a:avLst/>
              </a:prstGeom>
              <a:blipFill>
                <a:blip r:embed="rId6"/>
                <a:stretch>
                  <a:fillRect l="-5298" r="-5960" b="-49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B1A7BE52-AC82-3CAC-FB20-692CEC5A574F}"/>
              </a:ext>
            </a:extLst>
          </p:cNvPr>
          <p:cNvSpPr/>
          <p:nvPr/>
        </p:nvSpPr>
        <p:spPr>
          <a:xfrm>
            <a:off x="2439360" y="5607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C71C65-D0F4-FD05-64FB-7FA650086A7D}"/>
              </a:ext>
            </a:extLst>
          </p:cNvPr>
          <p:cNvSpPr/>
          <p:nvPr/>
        </p:nvSpPr>
        <p:spPr>
          <a:xfrm>
            <a:off x="4171622" y="560749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C5EF2CAA-3627-644A-1D45-B073E63BD431}"/>
              </a:ext>
            </a:extLst>
          </p:cNvPr>
          <p:cNvCxnSpPr>
            <a:cxnSpLocks/>
          </p:cNvCxnSpPr>
          <p:nvPr/>
        </p:nvCxnSpPr>
        <p:spPr>
          <a:xfrm>
            <a:off x="2511356" y="3631311"/>
            <a:ext cx="113637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CDF295CF-974C-9788-6770-9DDC24EA6D2D}"/>
              </a:ext>
            </a:extLst>
          </p:cNvPr>
          <p:cNvCxnSpPr>
            <a:cxnSpLocks/>
          </p:cNvCxnSpPr>
          <p:nvPr/>
        </p:nvCxnSpPr>
        <p:spPr>
          <a:xfrm>
            <a:off x="4799856" y="3627247"/>
            <a:ext cx="1152128" cy="40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E7E70BE8-BD91-18AA-E73F-DF701FBC965A}"/>
              </a:ext>
            </a:extLst>
          </p:cNvPr>
          <p:cNvCxnSpPr>
            <a:cxnSpLocks/>
          </p:cNvCxnSpPr>
          <p:nvPr/>
        </p:nvCxnSpPr>
        <p:spPr>
          <a:xfrm>
            <a:off x="7140116" y="3627247"/>
            <a:ext cx="1152128" cy="40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3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Office-tema</vt:lpstr>
      <vt:lpstr>PowerPoint-presentasjon</vt:lpstr>
      <vt:lpstr>PowerPoint-presentasjon</vt:lpstr>
    </vt:vector>
  </TitlesOfParts>
  <Company>Østfold fylkeskomune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 Magnus Bøe</dc:creator>
  <cp:lastModifiedBy>Carl Magnus Bøe</cp:lastModifiedBy>
  <cp:revision>2</cp:revision>
  <dcterms:created xsi:type="dcterms:W3CDTF">2025-04-16T09:32:35Z</dcterms:created>
  <dcterms:modified xsi:type="dcterms:W3CDTF">2025-04-16T12:11:21Z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05046c-7758-4c69-bef0-f1b8587ca14e_Enabled">
    <vt:lpwstr>true</vt:lpwstr>
  </property>
  <property fmtid="{D5CDD505-2E9C-101B-9397-08002B2CF9AE}" pid="3" name="MSIP_Label_fd05046c-7758-4c69-bef0-f1b8587ca14e_SetDate">
    <vt:lpwstr>2025-04-16T09:53:55Z</vt:lpwstr>
  </property>
  <property fmtid="{D5CDD505-2E9C-101B-9397-08002B2CF9AE}" pid="4" name="MSIP_Label_fd05046c-7758-4c69-bef0-f1b8587ca14e_Method">
    <vt:lpwstr>Standard</vt:lpwstr>
  </property>
  <property fmtid="{D5CDD505-2E9C-101B-9397-08002B2CF9AE}" pid="5" name="MSIP_Label_fd05046c-7758-4c69-bef0-f1b8587ca14e_Name">
    <vt:lpwstr>Intern</vt:lpwstr>
  </property>
  <property fmtid="{D5CDD505-2E9C-101B-9397-08002B2CF9AE}" pid="6" name="MSIP_Label_fd05046c-7758-4c69-bef0-f1b8587ca14e_SiteId">
    <vt:lpwstr>4d6d8a90-10fd-4f78-8fc1-5e28844e0292</vt:lpwstr>
  </property>
  <property fmtid="{D5CDD505-2E9C-101B-9397-08002B2CF9AE}" pid="7" name="MSIP_Label_fd05046c-7758-4c69-bef0-f1b8587ca14e_ActionId">
    <vt:lpwstr>f9cd297d-56f9-4cfd-89f2-4bd539835447</vt:lpwstr>
  </property>
  <property fmtid="{D5CDD505-2E9C-101B-9397-08002B2CF9AE}" pid="8" name="MSIP_Label_fd05046c-7758-4c69-bef0-f1b8587ca14e_ContentBits">
    <vt:lpwstr>0</vt:lpwstr>
  </property>
  <property fmtid="{D5CDD505-2E9C-101B-9397-08002B2CF9AE}" pid="9" name="MSIP_Label_fd05046c-7758-4c69-bef0-f1b8587ca14e_Tag">
    <vt:lpwstr>10, 3, 0, 1</vt:lpwstr>
  </property>
</Properties>
</file>