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2866A-9367-4518-B887-DE13DACEAA88}" v="3" dt="2025-09-24T21:45:50.054"/>
    <p1510:client id="{3CF4BD50-268D-7736-16DB-D743BC4E5B16}" v="2" dt="2025-09-25T14:09:10.282"/>
    <p1510:client id="{70EBDD39-A267-F4BE-C336-8EA407576C61}" v="356" dt="2025-09-25T13:49:53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n Parsons" userId="S::bmparsons@uncg.edu::03f6818a-5611-4e7e-94eb-16d971deb91a" providerId="AD" clId="Web-{70EBDD39-A267-F4BE-C336-8EA407576C61}"/>
    <pc:docChg chg="addSld modSld">
      <pc:chgData name="Brycen Parsons" userId="S::bmparsons@uncg.edu::03f6818a-5611-4e7e-94eb-16d971deb91a" providerId="AD" clId="Web-{70EBDD39-A267-F4BE-C336-8EA407576C61}" dt="2025-09-25T13:49:53.688" v="350" actId="20577"/>
      <pc:docMkLst>
        <pc:docMk/>
      </pc:docMkLst>
      <pc:sldChg chg="modSp new">
        <pc:chgData name="Brycen Parsons" userId="S::bmparsons@uncg.edu::03f6818a-5611-4e7e-94eb-16d971deb91a" providerId="AD" clId="Web-{70EBDD39-A267-F4BE-C336-8EA407576C61}" dt="2025-09-25T13:49:53.688" v="350" actId="20577"/>
        <pc:sldMkLst>
          <pc:docMk/>
          <pc:sldMk cId="2278064707" sldId="259"/>
        </pc:sldMkLst>
        <pc:spChg chg="mod">
          <ac:chgData name="Brycen Parsons" userId="S::bmparsons@uncg.edu::03f6818a-5611-4e7e-94eb-16d971deb91a" providerId="AD" clId="Web-{70EBDD39-A267-F4BE-C336-8EA407576C61}" dt="2025-09-25T13:44:57.257" v="7" actId="20577"/>
          <ac:spMkLst>
            <pc:docMk/>
            <pc:sldMk cId="2278064707" sldId="259"/>
            <ac:spMk id="2" creationId="{439A3E04-2760-4054-B8B8-2755E4FB674E}"/>
          </ac:spMkLst>
        </pc:spChg>
        <pc:spChg chg="mod">
          <ac:chgData name="Brycen Parsons" userId="S::bmparsons@uncg.edu::03f6818a-5611-4e7e-94eb-16d971deb91a" providerId="AD" clId="Web-{70EBDD39-A267-F4BE-C336-8EA407576C61}" dt="2025-09-25T13:49:53.688" v="350" actId="20577"/>
          <ac:spMkLst>
            <pc:docMk/>
            <pc:sldMk cId="2278064707" sldId="259"/>
            <ac:spMk id="3" creationId="{820D9FA3-A2A3-8592-1CBA-BC942F97052A}"/>
          </ac:spMkLst>
        </pc:spChg>
      </pc:sldChg>
    </pc:docChg>
  </pc:docChgLst>
  <pc:docChgLst>
    <pc:chgData name="Caleb Barbour" userId="c2c57bd1-ae39-43d5-ae16-8978644afc4c" providerId="ADAL" clId="{31E2866A-9367-4518-B887-DE13DACEAA88}"/>
    <pc:docChg chg="undo custSel addSld delSld modSld">
      <pc:chgData name="Caleb Barbour" userId="c2c57bd1-ae39-43d5-ae16-8978644afc4c" providerId="ADAL" clId="{31E2866A-9367-4518-B887-DE13DACEAA88}" dt="2025-09-24T21:54:54.040" v="634" actId="20577"/>
      <pc:docMkLst>
        <pc:docMk/>
      </pc:docMkLst>
      <pc:sldChg chg="modSp new mod">
        <pc:chgData name="Caleb Barbour" userId="c2c57bd1-ae39-43d5-ae16-8978644afc4c" providerId="ADAL" clId="{31E2866A-9367-4518-B887-DE13DACEAA88}" dt="2025-09-24T21:38:26.911" v="90" actId="20577"/>
        <pc:sldMkLst>
          <pc:docMk/>
          <pc:sldMk cId="1369468164" sldId="256"/>
        </pc:sldMkLst>
        <pc:spChg chg="mod">
          <ac:chgData name="Caleb Barbour" userId="c2c57bd1-ae39-43d5-ae16-8978644afc4c" providerId="ADAL" clId="{31E2866A-9367-4518-B887-DE13DACEAA88}" dt="2025-09-24T21:37:45.619" v="17" actId="113"/>
          <ac:spMkLst>
            <pc:docMk/>
            <pc:sldMk cId="1369468164" sldId="256"/>
            <ac:spMk id="2" creationId="{636B820A-BBCE-A508-AB0F-EB5AF93C18F1}"/>
          </ac:spMkLst>
        </pc:spChg>
        <pc:spChg chg="mod">
          <ac:chgData name="Caleb Barbour" userId="c2c57bd1-ae39-43d5-ae16-8978644afc4c" providerId="ADAL" clId="{31E2866A-9367-4518-B887-DE13DACEAA88}" dt="2025-09-24T21:38:26.911" v="90" actId="20577"/>
          <ac:spMkLst>
            <pc:docMk/>
            <pc:sldMk cId="1369468164" sldId="256"/>
            <ac:spMk id="3" creationId="{4F629C28-B3D5-916A-D4E5-55A3584E2281}"/>
          </ac:spMkLst>
        </pc:spChg>
      </pc:sldChg>
      <pc:sldChg chg="modSp new mod">
        <pc:chgData name="Caleb Barbour" userId="c2c57bd1-ae39-43d5-ae16-8978644afc4c" providerId="ADAL" clId="{31E2866A-9367-4518-B887-DE13DACEAA88}" dt="2025-09-24T21:54:54.040" v="634" actId="20577"/>
        <pc:sldMkLst>
          <pc:docMk/>
          <pc:sldMk cId="684691379" sldId="257"/>
        </pc:sldMkLst>
        <pc:spChg chg="mod">
          <ac:chgData name="Caleb Barbour" userId="c2c57bd1-ae39-43d5-ae16-8978644afc4c" providerId="ADAL" clId="{31E2866A-9367-4518-B887-DE13DACEAA88}" dt="2025-09-24T21:51:11.246" v="622" actId="255"/>
          <ac:spMkLst>
            <pc:docMk/>
            <pc:sldMk cId="684691379" sldId="257"/>
            <ac:spMk id="2" creationId="{F36DC9E1-7BEB-E76B-3DCA-692F0EA28200}"/>
          </ac:spMkLst>
        </pc:spChg>
        <pc:spChg chg="mod">
          <ac:chgData name="Caleb Barbour" userId="c2c57bd1-ae39-43d5-ae16-8978644afc4c" providerId="ADAL" clId="{31E2866A-9367-4518-B887-DE13DACEAA88}" dt="2025-09-24T21:54:54.040" v="634" actId="20577"/>
          <ac:spMkLst>
            <pc:docMk/>
            <pc:sldMk cId="684691379" sldId="257"/>
            <ac:spMk id="3" creationId="{A7F2828A-E2F0-748A-1CA3-400A77E4E505}"/>
          </ac:spMkLst>
        </pc:spChg>
      </pc:sldChg>
      <pc:sldChg chg="addSp delSp modSp new del mod setBg addAnim delAnim">
        <pc:chgData name="Caleb Barbour" userId="c2c57bd1-ae39-43d5-ae16-8978644afc4c" providerId="ADAL" clId="{31E2866A-9367-4518-B887-DE13DACEAA88}" dt="2025-09-24T21:39:42.748" v="162" actId="47"/>
        <pc:sldMkLst>
          <pc:docMk/>
          <pc:sldMk cId="1787596678" sldId="257"/>
        </pc:sldMkLst>
        <pc:spChg chg="mod">
          <ac:chgData name="Caleb Barbour" userId="c2c57bd1-ae39-43d5-ae16-8978644afc4c" providerId="ADAL" clId="{31E2866A-9367-4518-B887-DE13DACEAA88}" dt="2025-09-24T21:39:37.772" v="161" actId="26606"/>
          <ac:spMkLst>
            <pc:docMk/>
            <pc:sldMk cId="1787596678" sldId="257"/>
            <ac:spMk id="2" creationId="{F55B4D21-2068-32D3-3F5D-8B4351D860E0}"/>
          </ac:spMkLst>
        </pc:spChg>
        <pc:spChg chg="mod">
          <ac:chgData name="Caleb Barbour" userId="c2c57bd1-ae39-43d5-ae16-8978644afc4c" providerId="ADAL" clId="{31E2866A-9367-4518-B887-DE13DACEAA88}" dt="2025-09-24T21:39:37.772" v="161" actId="26606"/>
          <ac:spMkLst>
            <pc:docMk/>
            <pc:sldMk cId="1787596678" sldId="257"/>
            <ac:spMk id="3" creationId="{684344F2-0B3B-4137-9916-02E38FB601CC}"/>
          </ac:spMkLst>
        </pc:spChg>
        <pc:spChg chg="add del">
          <ac:chgData name="Caleb Barbour" userId="c2c57bd1-ae39-43d5-ae16-8978644afc4c" providerId="ADAL" clId="{31E2866A-9367-4518-B887-DE13DACEAA88}" dt="2025-09-24T21:39:37.755" v="160" actId="26606"/>
          <ac:spMkLst>
            <pc:docMk/>
            <pc:sldMk cId="1787596678" sldId="257"/>
            <ac:spMk id="8" creationId="{50E53EDA-3B94-4F6B-9E86-D3BB9EBB9616}"/>
          </ac:spMkLst>
        </pc:spChg>
        <pc:spChg chg="add del">
          <ac:chgData name="Caleb Barbour" userId="c2c57bd1-ae39-43d5-ae16-8978644afc4c" providerId="ADAL" clId="{31E2866A-9367-4518-B887-DE13DACEAA88}" dt="2025-09-24T21:39:35.795" v="152" actId="26606"/>
          <ac:spMkLst>
            <pc:docMk/>
            <pc:sldMk cId="1787596678" sldId="257"/>
            <ac:spMk id="11" creationId="{0DC895F7-4E59-40FB-87DD-ACE47F94C143}"/>
          </ac:spMkLst>
        </pc:spChg>
        <pc:spChg chg="add del">
          <ac:chgData name="Caleb Barbour" userId="c2c57bd1-ae39-43d5-ae16-8978644afc4c" providerId="ADAL" clId="{31E2866A-9367-4518-B887-DE13DACEAA88}" dt="2025-09-24T21:39:36.748" v="155" actId="26606"/>
          <ac:spMkLst>
            <pc:docMk/>
            <pc:sldMk cId="1787596678" sldId="257"/>
            <ac:spMk id="16" creationId="{0DC895F7-4E59-40FB-87DD-ACE47F94C143}"/>
          </ac:spMkLst>
        </pc:spChg>
        <pc:spChg chg="add">
          <ac:chgData name="Caleb Barbour" userId="c2c57bd1-ae39-43d5-ae16-8978644afc4c" providerId="ADAL" clId="{31E2866A-9367-4518-B887-DE13DACEAA88}" dt="2025-09-24T21:39:37.772" v="161" actId="26606"/>
          <ac:spMkLst>
            <pc:docMk/>
            <pc:sldMk cId="1787596678" sldId="257"/>
            <ac:spMk id="19" creationId="{3D1E5586-8BB5-40F6-96C3-2E87DD7CE5CD}"/>
          </ac:spMkLst>
        </pc:spChg>
        <pc:spChg chg="add del">
          <ac:chgData name="Caleb Barbour" userId="c2c57bd1-ae39-43d5-ae16-8978644afc4c" providerId="ADAL" clId="{31E2866A-9367-4518-B887-DE13DACEAA88}" dt="2025-09-24T21:39:37.192" v="158" actId="26606"/>
          <ac:spMkLst>
            <pc:docMk/>
            <pc:sldMk cId="1787596678" sldId="257"/>
            <ac:spMk id="21" creationId="{0DC895F7-4E59-40FB-87DD-ACE47F94C143}"/>
          </ac:spMkLst>
        </pc:spChg>
        <pc:picChg chg="add del">
          <ac:chgData name="Caleb Barbour" userId="c2c57bd1-ae39-43d5-ae16-8978644afc4c" providerId="ADAL" clId="{31E2866A-9367-4518-B887-DE13DACEAA88}" dt="2025-09-24T21:39:35.795" v="152" actId="26606"/>
          <ac:picMkLst>
            <pc:docMk/>
            <pc:sldMk cId="1787596678" sldId="257"/>
            <ac:picMk id="5" creationId="{8958A79B-6BC9-5388-2AA9-2BD8A4DC25F9}"/>
          </ac:picMkLst>
        </pc:picChg>
        <pc:picChg chg="add del">
          <ac:chgData name="Caleb Barbour" userId="c2c57bd1-ae39-43d5-ae16-8978644afc4c" providerId="ADAL" clId="{31E2866A-9367-4518-B887-DE13DACEAA88}" dt="2025-09-24T21:39:35.795" v="152" actId="26606"/>
          <ac:picMkLst>
            <pc:docMk/>
            <pc:sldMk cId="1787596678" sldId="257"/>
            <ac:picMk id="9" creationId="{CBECFFDC-94DB-4DA3-94FE-22FEDDA8FA30}"/>
          </ac:picMkLst>
        </pc:picChg>
        <pc:picChg chg="add del">
          <ac:chgData name="Caleb Barbour" userId="c2c57bd1-ae39-43d5-ae16-8978644afc4c" providerId="ADAL" clId="{31E2866A-9367-4518-B887-DE13DACEAA88}" dt="2025-09-24T21:39:35.795" v="152" actId="26606"/>
          <ac:picMkLst>
            <pc:docMk/>
            <pc:sldMk cId="1787596678" sldId="257"/>
            <ac:picMk id="13" creationId="{1A4C720E-710D-44F8-A8D7-2BAA61E1814B}"/>
          </ac:picMkLst>
        </pc:picChg>
        <pc:picChg chg="add">
          <ac:chgData name="Caleb Barbour" userId="c2c57bd1-ae39-43d5-ae16-8978644afc4c" providerId="ADAL" clId="{31E2866A-9367-4518-B887-DE13DACEAA88}" dt="2025-09-24T21:39:37.772" v="161" actId="26606"/>
          <ac:picMkLst>
            <pc:docMk/>
            <pc:sldMk cId="1787596678" sldId="257"/>
            <ac:picMk id="14" creationId="{18BD78ED-75E1-4879-B369-BC61F7C45E22}"/>
          </ac:picMkLst>
        </pc:picChg>
        <pc:picChg chg="add del">
          <ac:chgData name="Caleb Barbour" userId="c2c57bd1-ae39-43d5-ae16-8978644afc4c" providerId="ADAL" clId="{31E2866A-9367-4518-B887-DE13DACEAA88}" dt="2025-09-24T21:39:36.748" v="155" actId="26606"/>
          <ac:picMkLst>
            <pc:docMk/>
            <pc:sldMk cId="1787596678" sldId="257"/>
            <ac:picMk id="15" creationId="{CBECFFDC-94DB-4DA3-94FE-22FEDDA8FA30}"/>
          </ac:picMkLst>
        </pc:picChg>
        <pc:picChg chg="add del">
          <ac:chgData name="Caleb Barbour" userId="c2c57bd1-ae39-43d5-ae16-8978644afc4c" providerId="ADAL" clId="{31E2866A-9367-4518-B887-DE13DACEAA88}" dt="2025-09-24T21:39:36.748" v="155" actId="26606"/>
          <ac:picMkLst>
            <pc:docMk/>
            <pc:sldMk cId="1787596678" sldId="257"/>
            <ac:picMk id="17" creationId="{53CAFE60-1BDD-95B6-0878-0E333A1B15D9}"/>
          </ac:picMkLst>
        </pc:picChg>
        <pc:picChg chg="add del">
          <ac:chgData name="Caleb Barbour" userId="c2c57bd1-ae39-43d5-ae16-8978644afc4c" providerId="ADAL" clId="{31E2866A-9367-4518-B887-DE13DACEAA88}" dt="2025-09-24T21:39:36.748" v="155" actId="26606"/>
          <ac:picMkLst>
            <pc:docMk/>
            <pc:sldMk cId="1787596678" sldId="257"/>
            <ac:picMk id="18" creationId="{1A4C720E-710D-44F8-A8D7-2BAA61E1814B}"/>
          </ac:picMkLst>
        </pc:picChg>
        <pc:picChg chg="add del">
          <ac:chgData name="Caleb Barbour" userId="c2c57bd1-ae39-43d5-ae16-8978644afc4c" providerId="ADAL" clId="{31E2866A-9367-4518-B887-DE13DACEAA88}" dt="2025-09-24T21:39:37.192" v="158" actId="26606"/>
          <ac:picMkLst>
            <pc:docMk/>
            <pc:sldMk cId="1787596678" sldId="257"/>
            <ac:picMk id="20" creationId="{CBECFFDC-94DB-4DA3-94FE-22FEDDA8FA30}"/>
          </ac:picMkLst>
        </pc:picChg>
        <pc:picChg chg="add del">
          <ac:chgData name="Caleb Barbour" userId="c2c57bd1-ae39-43d5-ae16-8978644afc4c" providerId="ADAL" clId="{31E2866A-9367-4518-B887-DE13DACEAA88}" dt="2025-09-24T21:39:37.192" v="158" actId="26606"/>
          <ac:picMkLst>
            <pc:docMk/>
            <pc:sldMk cId="1787596678" sldId="257"/>
            <ac:picMk id="22" creationId="{8958A79B-6BC9-5388-2AA9-2BD8A4DC25F9}"/>
          </ac:picMkLst>
        </pc:picChg>
        <pc:picChg chg="add del">
          <ac:chgData name="Caleb Barbour" userId="c2c57bd1-ae39-43d5-ae16-8978644afc4c" providerId="ADAL" clId="{31E2866A-9367-4518-B887-DE13DACEAA88}" dt="2025-09-24T21:39:37.192" v="158" actId="26606"/>
          <ac:picMkLst>
            <pc:docMk/>
            <pc:sldMk cId="1787596678" sldId="257"/>
            <ac:picMk id="23" creationId="{1A4C720E-710D-44F8-A8D7-2BAA61E1814B}"/>
          </ac:picMkLst>
        </pc:picChg>
        <pc:cxnChg chg="add del">
          <ac:chgData name="Caleb Barbour" userId="c2c57bd1-ae39-43d5-ae16-8978644afc4c" providerId="ADAL" clId="{31E2866A-9367-4518-B887-DE13DACEAA88}" dt="2025-09-24T21:39:37.755" v="160" actId="26606"/>
          <ac:cxnSpMkLst>
            <pc:docMk/>
            <pc:sldMk cId="1787596678" sldId="257"/>
            <ac:cxnSpMk id="10" creationId="{30EFD79F-7790-479B-B7DB-BD0D8C101DDD}"/>
          </ac:cxnSpMkLst>
        </pc:cxnChg>
        <pc:cxnChg chg="add">
          <ac:chgData name="Caleb Barbour" userId="c2c57bd1-ae39-43d5-ae16-8978644afc4c" providerId="ADAL" clId="{31E2866A-9367-4518-B887-DE13DACEAA88}" dt="2025-09-24T21:39:37.772" v="161" actId="26606"/>
          <ac:cxnSpMkLst>
            <pc:docMk/>
            <pc:sldMk cId="1787596678" sldId="257"/>
            <ac:cxnSpMk id="12" creationId="{8A832D40-B9E2-4CE7-9E0A-B35591EA2035}"/>
          </ac:cxnSpMkLst>
        </pc:cxnChg>
      </pc:sldChg>
      <pc:sldChg chg="delSp modSp new mod">
        <pc:chgData name="Caleb Barbour" userId="c2c57bd1-ae39-43d5-ae16-8978644afc4c" providerId="ADAL" clId="{31E2866A-9367-4518-B887-DE13DACEAA88}" dt="2025-09-24T21:46:22.250" v="496" actId="255"/>
        <pc:sldMkLst>
          <pc:docMk/>
          <pc:sldMk cId="86215257" sldId="258"/>
        </pc:sldMkLst>
        <pc:spChg chg="mod">
          <ac:chgData name="Caleb Barbour" userId="c2c57bd1-ae39-43d5-ae16-8978644afc4c" providerId="ADAL" clId="{31E2866A-9367-4518-B887-DE13DACEAA88}" dt="2025-09-24T21:46:22.250" v="496" actId="255"/>
          <ac:spMkLst>
            <pc:docMk/>
            <pc:sldMk cId="86215257" sldId="258"/>
            <ac:spMk id="2" creationId="{8BDF3DD7-D055-674F-E5F3-62ACE98D4EC8}"/>
          </ac:spMkLst>
        </pc:spChg>
        <pc:spChg chg="del">
          <ac:chgData name="Caleb Barbour" userId="c2c57bd1-ae39-43d5-ae16-8978644afc4c" providerId="ADAL" clId="{31E2866A-9367-4518-B887-DE13DACEAA88}" dt="2025-09-24T21:46:09.439" v="495" actId="478"/>
          <ac:spMkLst>
            <pc:docMk/>
            <pc:sldMk cId="86215257" sldId="258"/>
            <ac:spMk id="3" creationId="{11306584-84C3-6738-E943-FFB8F164B9B2}"/>
          </ac:spMkLst>
        </pc:spChg>
      </pc:sldChg>
    </pc:docChg>
  </pc:docChgLst>
  <pc:docChgLst>
    <pc:chgData name="Caleb Barbour" userId="S::cmbarbour@uncg.edu::c2c57bd1-ae39-43d5-ae16-8978644afc4c" providerId="AD" clId="Web-{3CF4BD50-268D-7736-16DB-D743BC4E5B16}"/>
    <pc:docChg chg="modSld">
      <pc:chgData name="Caleb Barbour" userId="S::cmbarbour@uncg.edu::c2c57bd1-ae39-43d5-ae16-8978644afc4c" providerId="AD" clId="Web-{3CF4BD50-268D-7736-16DB-D743BC4E5B16}" dt="2025-09-25T14:09:10.282" v="1" actId="20577"/>
      <pc:docMkLst>
        <pc:docMk/>
      </pc:docMkLst>
      <pc:sldChg chg="modSp">
        <pc:chgData name="Caleb Barbour" userId="S::cmbarbour@uncg.edu::c2c57bd1-ae39-43d5-ae16-8978644afc4c" providerId="AD" clId="Web-{3CF4BD50-268D-7736-16DB-D743BC4E5B16}" dt="2025-09-25T14:09:10.282" v="1" actId="20577"/>
        <pc:sldMkLst>
          <pc:docMk/>
          <pc:sldMk cId="2278064707" sldId="259"/>
        </pc:sldMkLst>
        <pc:spChg chg="mod">
          <ac:chgData name="Caleb Barbour" userId="S::cmbarbour@uncg.edu::c2c57bd1-ae39-43d5-ae16-8978644afc4c" providerId="AD" clId="Web-{3CF4BD50-268D-7736-16DB-D743BC4E5B16}" dt="2025-09-25T14:09:04.469" v="0" actId="20577"/>
          <ac:spMkLst>
            <pc:docMk/>
            <pc:sldMk cId="2278064707" sldId="259"/>
            <ac:spMk id="2" creationId="{439A3E04-2760-4054-B8B8-2755E4FB674E}"/>
          </ac:spMkLst>
        </pc:spChg>
        <pc:spChg chg="mod">
          <ac:chgData name="Caleb Barbour" userId="S::cmbarbour@uncg.edu::c2c57bd1-ae39-43d5-ae16-8978644afc4c" providerId="AD" clId="Web-{3CF4BD50-268D-7736-16DB-D743BC4E5B16}" dt="2025-09-25T14:09:10.282" v="1" actId="20577"/>
          <ac:spMkLst>
            <pc:docMk/>
            <pc:sldMk cId="2278064707" sldId="259"/>
            <ac:spMk id="3" creationId="{820D9FA3-A2A3-8592-1CBA-BC942F9705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17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CEC71-075B-424C-BFD2-E0F117DF42C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7C690-627D-40E1-9B5F-F285378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88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820A-BBCE-A508-AB0F-EB5AF93C1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/>
              <a:t>Nat20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9C28-B3D5-916A-D4E5-55A3584E2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10- Caleb Barbour, Brycen Parsons, and Nehemiah McClain</a:t>
            </a:r>
          </a:p>
        </p:txBody>
      </p:sp>
    </p:spTree>
    <p:extLst>
      <p:ext uri="{BB962C8B-B14F-4D97-AF65-F5344CB8AC3E}">
        <p14:creationId xmlns:p14="http://schemas.microsoft.com/office/powerpoint/2010/main" val="136946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3DD7-D055-674F-E5F3-62ACE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9125"/>
            <a:ext cx="10131427" cy="4018256"/>
          </a:xfrm>
        </p:spPr>
        <p:txBody>
          <a:bodyPr>
            <a:normAutofit/>
          </a:bodyPr>
          <a:lstStyle/>
          <a:p>
            <a:r>
              <a:rPr lang="en-US" sz="6000"/>
              <a:t>Connecting dungeon masters and players to campaigns</a:t>
            </a:r>
          </a:p>
        </p:txBody>
      </p:sp>
    </p:spTree>
    <p:extLst>
      <p:ext uri="{BB962C8B-B14F-4D97-AF65-F5344CB8AC3E}">
        <p14:creationId xmlns:p14="http://schemas.microsoft.com/office/powerpoint/2010/main" val="862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C9E1-7BEB-E76B-3DCA-692F0EA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Dungeon Master (DM)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828A-E2F0-748A-1CA3-400A77E4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Responsible for running the campaign/game for players</a:t>
            </a:r>
          </a:p>
          <a:p>
            <a:r>
              <a:rPr lang="en-US" sz="2400"/>
              <a:t>Has the final say in who is allowed to play and for how long</a:t>
            </a:r>
          </a:p>
          <a:p>
            <a:r>
              <a:rPr lang="en-US" sz="2400"/>
              <a:t>Require data sheets of monsters and rules to run the campaign effectively</a:t>
            </a:r>
          </a:p>
          <a:p>
            <a:r>
              <a:rPr lang="en-US" sz="2400"/>
              <a:t>Feedback from players and other DMs can be constructive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3E04-2760-4054-B8B8-2755E4FB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Players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FA3-A2A3-8592-1CBA-BC942F97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Calibri"/>
                <a:cs typeface="Calibri"/>
              </a:rPr>
              <a:t>The players are what can make a game of Dungeons and Dragons memorable, from the characters they create to the way they play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Calibri"/>
                <a:cs typeface="Calibri"/>
              </a:rPr>
              <a:t>They create characters for the campaigns they join. Sometimes create one, but they can create many more.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Calibri"/>
                <a:cs typeface="Calibri"/>
              </a:rPr>
              <a:t>A basic understanding of the </a:t>
            </a:r>
            <a:r>
              <a:rPr lang="en-US" sz="2400" dirty="0" err="1">
                <a:ea typeface="Calibri"/>
                <a:cs typeface="Calibri"/>
              </a:rPr>
              <a:t>DnD</a:t>
            </a:r>
            <a:r>
              <a:rPr lang="en-US" sz="2400" dirty="0">
                <a:ea typeface="Calibri"/>
                <a:cs typeface="Calibri"/>
              </a:rPr>
              <a:t> rules is needed to have a fun time in </a:t>
            </a:r>
            <a:r>
              <a:rPr lang="en-US" sz="2400" dirty="0" err="1">
                <a:ea typeface="Calibri"/>
                <a:cs typeface="Calibri"/>
              </a:rPr>
              <a:t>DnD</a:t>
            </a:r>
            <a:r>
              <a:rPr lang="en-US" sz="2400" dirty="0">
                <a:ea typeface="Calibri"/>
                <a:cs typeface="Calibri"/>
              </a:rPr>
              <a:t>, but knowing too much can lead to being called what is known as a "Rules Lawyer"</a:t>
            </a:r>
          </a:p>
        </p:txBody>
      </p:sp>
    </p:spTree>
    <p:extLst>
      <p:ext uri="{BB962C8B-B14F-4D97-AF65-F5344CB8AC3E}">
        <p14:creationId xmlns:p14="http://schemas.microsoft.com/office/powerpoint/2010/main" val="227806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Nat20 Network</vt:lpstr>
      <vt:lpstr>Connecting dungeon masters and players to campaigns</vt:lpstr>
      <vt:lpstr>Dungeon Master (DM)</vt:lpstr>
      <vt:lpstr>Players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Barbour</dc:creator>
  <cp:revision>3</cp:revision>
  <dcterms:created xsi:type="dcterms:W3CDTF">2025-09-24T21:35:54Z</dcterms:created>
  <dcterms:modified xsi:type="dcterms:W3CDTF">2025-09-25T14:09:15Z</dcterms:modified>
</cp:coreProperties>
</file>